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6" r:id="rId2"/>
    <p:sldId id="660" r:id="rId3"/>
    <p:sldId id="768" r:id="rId4"/>
    <p:sldId id="769" r:id="rId5"/>
    <p:sldId id="712" r:id="rId6"/>
    <p:sldId id="713" r:id="rId7"/>
    <p:sldId id="670" r:id="rId8"/>
    <p:sldId id="669" r:id="rId9"/>
    <p:sldId id="671" r:id="rId10"/>
    <p:sldId id="672" r:id="rId11"/>
    <p:sldId id="673" r:id="rId12"/>
    <p:sldId id="261" r:id="rId13"/>
    <p:sldId id="674" r:id="rId14"/>
    <p:sldId id="675" r:id="rId15"/>
    <p:sldId id="677" r:id="rId16"/>
    <p:sldId id="678" r:id="rId17"/>
    <p:sldId id="679" r:id="rId18"/>
    <p:sldId id="680" r:id="rId19"/>
    <p:sldId id="681" r:id="rId20"/>
    <p:sldId id="740" r:id="rId21"/>
    <p:sldId id="682" r:id="rId22"/>
    <p:sldId id="709" r:id="rId23"/>
    <p:sldId id="749" r:id="rId24"/>
    <p:sldId id="718" r:id="rId25"/>
    <p:sldId id="746" r:id="rId26"/>
    <p:sldId id="741" r:id="rId27"/>
    <p:sldId id="742" r:id="rId28"/>
    <p:sldId id="684" r:id="rId29"/>
    <p:sldId id="743" r:id="rId30"/>
    <p:sldId id="685" r:id="rId31"/>
    <p:sldId id="686" r:id="rId32"/>
    <p:sldId id="737" r:id="rId33"/>
    <p:sldId id="687" r:id="rId34"/>
    <p:sldId id="738" r:id="rId35"/>
    <p:sldId id="688" r:id="rId36"/>
    <p:sldId id="689" r:id="rId37"/>
    <p:sldId id="690" r:id="rId38"/>
    <p:sldId id="691" r:id="rId39"/>
    <p:sldId id="318" r:id="rId40"/>
    <p:sldId id="744" r:id="rId41"/>
    <p:sldId id="692" r:id="rId42"/>
    <p:sldId id="693" r:id="rId43"/>
    <p:sldId id="766" r:id="rId44"/>
    <p:sldId id="694" r:id="rId45"/>
    <p:sldId id="695" r:id="rId46"/>
    <p:sldId id="696" r:id="rId47"/>
    <p:sldId id="745" r:id="rId48"/>
    <p:sldId id="697" r:id="rId49"/>
    <p:sldId id="767" r:id="rId50"/>
    <p:sldId id="281" r:id="rId51"/>
    <p:sldId id="698" r:id="rId52"/>
    <p:sldId id="699" r:id="rId53"/>
    <p:sldId id="700" r:id="rId54"/>
    <p:sldId id="701" r:id="rId55"/>
    <p:sldId id="747" r:id="rId56"/>
    <p:sldId id="702" r:id="rId57"/>
    <p:sldId id="748" r:id="rId58"/>
    <p:sldId id="750" r:id="rId59"/>
    <p:sldId id="711" r:id="rId60"/>
    <p:sldId id="710" r:id="rId61"/>
    <p:sldId id="703" r:id="rId6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YUS KEDIA" userId="30dfcb9f6f0df2cc" providerId="LiveId" clId="{7674C1C5-5265-4C31-8B1B-6DC4CCDC1762}"/>
    <pc:docChg chg="undo custSel addSld delSld modSld sldOrd">
      <pc:chgData name="PIYUS KEDIA" userId="30dfcb9f6f0df2cc" providerId="LiveId" clId="{7674C1C5-5265-4C31-8B1B-6DC4CCDC1762}" dt="2022-11-01T09:06:37.687" v="3535"/>
      <pc:docMkLst>
        <pc:docMk/>
      </pc:docMkLst>
      <pc:sldChg chg="modSp mod ord">
        <pc:chgData name="PIYUS KEDIA" userId="30dfcb9f6f0df2cc" providerId="LiveId" clId="{7674C1C5-5265-4C31-8B1B-6DC4CCDC1762}" dt="2022-10-31T11:28:25.795" v="835" actId="20577"/>
        <pc:sldMkLst>
          <pc:docMk/>
          <pc:sldMk cId="643085621" sldId="256"/>
        </pc:sldMkLst>
        <pc:spChg chg="mod">
          <ac:chgData name="PIYUS KEDIA" userId="30dfcb9f6f0df2cc" providerId="LiveId" clId="{7674C1C5-5265-4C31-8B1B-6DC4CCDC1762}" dt="2022-10-31T11:28:25.795" v="835" actId="20577"/>
          <ac:spMkLst>
            <pc:docMk/>
            <pc:sldMk cId="643085621" sldId="256"/>
            <ac:spMk id="3" creationId="{AF7BD04E-C32F-4659-ACC7-2DF6B898858D}"/>
          </ac:spMkLst>
        </pc:spChg>
      </pc:sldChg>
      <pc:sldChg chg="del">
        <pc:chgData name="PIYUS KEDIA" userId="30dfcb9f6f0df2cc" providerId="LiveId" clId="{7674C1C5-5265-4C31-8B1B-6DC4CCDC1762}" dt="2022-10-31T11:14:37.398" v="15" actId="47"/>
        <pc:sldMkLst>
          <pc:docMk/>
          <pc:sldMk cId="2180594725" sldId="257"/>
        </pc:sldMkLst>
      </pc:sldChg>
      <pc:sldChg chg="del">
        <pc:chgData name="PIYUS KEDIA" userId="30dfcb9f6f0df2cc" providerId="LiveId" clId="{7674C1C5-5265-4C31-8B1B-6DC4CCDC1762}" dt="2022-10-31T11:14:37.815" v="17" actId="47"/>
        <pc:sldMkLst>
          <pc:docMk/>
          <pc:sldMk cId="1272323539" sldId="258"/>
        </pc:sldMkLst>
      </pc:sldChg>
      <pc:sldChg chg="del">
        <pc:chgData name="PIYUS KEDIA" userId="30dfcb9f6f0df2cc" providerId="LiveId" clId="{7674C1C5-5265-4C31-8B1B-6DC4CCDC1762}" dt="2022-10-31T11:14:38.045" v="18" actId="47"/>
        <pc:sldMkLst>
          <pc:docMk/>
          <pc:sldMk cId="2388356053" sldId="259"/>
        </pc:sldMkLst>
      </pc:sldChg>
      <pc:sldChg chg="del">
        <pc:chgData name="PIYUS KEDIA" userId="30dfcb9f6f0df2cc" providerId="LiveId" clId="{7674C1C5-5265-4C31-8B1B-6DC4CCDC1762}" dt="2022-10-31T11:14:38.477" v="20" actId="47"/>
        <pc:sldMkLst>
          <pc:docMk/>
          <pc:sldMk cId="2929427675" sldId="260"/>
        </pc:sldMkLst>
      </pc:sldChg>
      <pc:sldChg chg="delSp mod">
        <pc:chgData name="PIYUS KEDIA" userId="30dfcb9f6f0df2cc" providerId="LiveId" clId="{7674C1C5-5265-4C31-8B1B-6DC4CCDC1762}" dt="2022-11-01T02:48:59.370" v="2008" actId="478"/>
        <pc:sldMkLst>
          <pc:docMk/>
          <pc:sldMk cId="318121594" sldId="261"/>
        </pc:sldMkLst>
        <pc:inkChg chg="del">
          <ac:chgData name="PIYUS KEDIA" userId="30dfcb9f6f0df2cc" providerId="LiveId" clId="{7674C1C5-5265-4C31-8B1B-6DC4CCDC1762}" dt="2022-11-01T02:48:59.370" v="2008" actId="478"/>
          <ac:inkMkLst>
            <pc:docMk/>
            <pc:sldMk cId="318121594" sldId="261"/>
            <ac:inkMk id="4" creationId="{AE5683DE-ED8E-4D1D-BA72-180958911673}"/>
          </ac:inkMkLst>
        </pc:inkChg>
      </pc:sldChg>
      <pc:sldChg chg="del">
        <pc:chgData name="PIYUS KEDIA" userId="30dfcb9f6f0df2cc" providerId="LiveId" clId="{7674C1C5-5265-4C31-8B1B-6DC4CCDC1762}" dt="2022-10-31T11:14:38.716" v="21" actId="47"/>
        <pc:sldMkLst>
          <pc:docMk/>
          <pc:sldMk cId="3799213574" sldId="262"/>
        </pc:sldMkLst>
      </pc:sldChg>
      <pc:sldChg chg="del">
        <pc:chgData name="PIYUS KEDIA" userId="30dfcb9f6f0df2cc" providerId="LiveId" clId="{7674C1C5-5265-4C31-8B1B-6DC4CCDC1762}" dt="2022-10-31T11:14:38.924" v="22" actId="47"/>
        <pc:sldMkLst>
          <pc:docMk/>
          <pc:sldMk cId="3118607517" sldId="263"/>
        </pc:sldMkLst>
      </pc:sldChg>
      <pc:sldChg chg="del">
        <pc:chgData name="PIYUS KEDIA" userId="30dfcb9f6f0df2cc" providerId="LiveId" clId="{7674C1C5-5265-4C31-8B1B-6DC4CCDC1762}" dt="2022-10-31T11:14:39.541" v="25" actId="47"/>
        <pc:sldMkLst>
          <pc:docMk/>
          <pc:sldMk cId="3024164811" sldId="264"/>
        </pc:sldMkLst>
      </pc:sldChg>
      <pc:sldChg chg="del">
        <pc:chgData name="PIYUS KEDIA" userId="30dfcb9f6f0df2cc" providerId="LiveId" clId="{7674C1C5-5265-4C31-8B1B-6DC4CCDC1762}" dt="2022-10-31T11:14:40.270" v="28" actId="47"/>
        <pc:sldMkLst>
          <pc:docMk/>
          <pc:sldMk cId="3853186004" sldId="265"/>
        </pc:sldMkLst>
      </pc:sldChg>
      <pc:sldChg chg="del">
        <pc:chgData name="PIYUS KEDIA" userId="30dfcb9f6f0df2cc" providerId="LiveId" clId="{7674C1C5-5265-4C31-8B1B-6DC4CCDC1762}" dt="2022-10-31T11:14:40.291" v="29" actId="47"/>
        <pc:sldMkLst>
          <pc:docMk/>
          <pc:sldMk cId="1417564855" sldId="266"/>
        </pc:sldMkLst>
      </pc:sldChg>
      <pc:sldChg chg="del">
        <pc:chgData name="PIYUS KEDIA" userId="30dfcb9f6f0df2cc" providerId="LiveId" clId="{7674C1C5-5265-4C31-8B1B-6DC4CCDC1762}" dt="2022-10-31T11:14:40.319" v="30" actId="47"/>
        <pc:sldMkLst>
          <pc:docMk/>
          <pc:sldMk cId="1356417297" sldId="267"/>
        </pc:sldMkLst>
      </pc:sldChg>
      <pc:sldChg chg="del">
        <pc:chgData name="PIYUS KEDIA" userId="30dfcb9f6f0df2cc" providerId="LiveId" clId="{7674C1C5-5265-4C31-8B1B-6DC4CCDC1762}" dt="2022-10-31T11:14:40.425" v="33" actId="47"/>
        <pc:sldMkLst>
          <pc:docMk/>
          <pc:sldMk cId="1370592605" sldId="268"/>
        </pc:sldMkLst>
      </pc:sldChg>
      <pc:sldChg chg="del">
        <pc:chgData name="PIYUS KEDIA" userId="30dfcb9f6f0df2cc" providerId="LiveId" clId="{7674C1C5-5265-4C31-8B1B-6DC4CCDC1762}" dt="2022-10-31T11:14:40.476" v="34" actId="47"/>
        <pc:sldMkLst>
          <pc:docMk/>
          <pc:sldMk cId="559476066" sldId="269"/>
        </pc:sldMkLst>
      </pc:sldChg>
      <pc:sldChg chg="del">
        <pc:chgData name="PIYUS KEDIA" userId="30dfcb9f6f0df2cc" providerId="LiveId" clId="{7674C1C5-5265-4C31-8B1B-6DC4CCDC1762}" dt="2022-10-31T11:14:40.493" v="35" actId="47"/>
        <pc:sldMkLst>
          <pc:docMk/>
          <pc:sldMk cId="91999909" sldId="270"/>
        </pc:sldMkLst>
      </pc:sldChg>
      <pc:sldChg chg="del">
        <pc:chgData name="PIYUS KEDIA" userId="30dfcb9f6f0df2cc" providerId="LiveId" clId="{7674C1C5-5265-4C31-8B1B-6DC4CCDC1762}" dt="2022-10-31T11:14:40.523" v="36" actId="47"/>
        <pc:sldMkLst>
          <pc:docMk/>
          <pc:sldMk cId="2360684614" sldId="271"/>
        </pc:sldMkLst>
      </pc:sldChg>
      <pc:sldChg chg="del">
        <pc:chgData name="PIYUS KEDIA" userId="30dfcb9f6f0df2cc" providerId="LiveId" clId="{7674C1C5-5265-4C31-8B1B-6DC4CCDC1762}" dt="2022-10-31T11:14:40.558" v="37" actId="47"/>
        <pc:sldMkLst>
          <pc:docMk/>
          <pc:sldMk cId="231054830" sldId="272"/>
        </pc:sldMkLst>
      </pc:sldChg>
      <pc:sldChg chg="del">
        <pc:chgData name="PIYUS KEDIA" userId="30dfcb9f6f0df2cc" providerId="LiveId" clId="{7674C1C5-5265-4C31-8B1B-6DC4CCDC1762}" dt="2022-10-31T11:14:40.604" v="38" actId="47"/>
        <pc:sldMkLst>
          <pc:docMk/>
          <pc:sldMk cId="1539029614" sldId="273"/>
        </pc:sldMkLst>
      </pc:sldChg>
      <pc:sldChg chg="del">
        <pc:chgData name="PIYUS KEDIA" userId="30dfcb9f6f0df2cc" providerId="LiveId" clId="{7674C1C5-5265-4C31-8B1B-6DC4CCDC1762}" dt="2022-10-31T11:14:40.618" v="39" actId="47"/>
        <pc:sldMkLst>
          <pc:docMk/>
          <pc:sldMk cId="3681734770" sldId="274"/>
        </pc:sldMkLst>
      </pc:sldChg>
      <pc:sldChg chg="del">
        <pc:chgData name="PIYUS KEDIA" userId="30dfcb9f6f0df2cc" providerId="LiveId" clId="{7674C1C5-5265-4C31-8B1B-6DC4CCDC1762}" dt="2022-10-31T11:14:40.693" v="41" actId="47"/>
        <pc:sldMkLst>
          <pc:docMk/>
          <pc:sldMk cId="2909423430" sldId="275"/>
        </pc:sldMkLst>
      </pc:sldChg>
      <pc:sldChg chg="del">
        <pc:chgData name="PIYUS KEDIA" userId="30dfcb9f6f0df2cc" providerId="LiveId" clId="{7674C1C5-5265-4C31-8B1B-6DC4CCDC1762}" dt="2022-10-31T11:14:41.362" v="42" actId="47"/>
        <pc:sldMkLst>
          <pc:docMk/>
          <pc:sldMk cId="2423162579" sldId="276"/>
        </pc:sldMkLst>
      </pc:sldChg>
      <pc:sldChg chg="del">
        <pc:chgData name="PIYUS KEDIA" userId="30dfcb9f6f0df2cc" providerId="LiveId" clId="{7674C1C5-5265-4C31-8B1B-6DC4CCDC1762}" dt="2022-10-31T11:14:41.831" v="43" actId="47"/>
        <pc:sldMkLst>
          <pc:docMk/>
          <pc:sldMk cId="2183789424" sldId="277"/>
        </pc:sldMkLst>
      </pc:sldChg>
      <pc:sldChg chg="del">
        <pc:chgData name="PIYUS KEDIA" userId="30dfcb9f6f0df2cc" providerId="LiveId" clId="{7674C1C5-5265-4C31-8B1B-6DC4CCDC1762}" dt="2022-10-31T11:14:41.882" v="44" actId="47"/>
        <pc:sldMkLst>
          <pc:docMk/>
          <pc:sldMk cId="2346234461" sldId="278"/>
        </pc:sldMkLst>
      </pc:sldChg>
      <pc:sldChg chg="del">
        <pc:chgData name="PIYUS KEDIA" userId="30dfcb9f6f0df2cc" providerId="LiveId" clId="{7674C1C5-5265-4C31-8B1B-6DC4CCDC1762}" dt="2022-10-31T11:14:41.909" v="45" actId="47"/>
        <pc:sldMkLst>
          <pc:docMk/>
          <pc:sldMk cId="245366336" sldId="279"/>
        </pc:sldMkLst>
      </pc:sldChg>
      <pc:sldChg chg="del">
        <pc:chgData name="PIYUS KEDIA" userId="30dfcb9f6f0df2cc" providerId="LiveId" clId="{7674C1C5-5265-4C31-8B1B-6DC4CCDC1762}" dt="2022-10-31T11:14:41.938" v="46" actId="47"/>
        <pc:sldMkLst>
          <pc:docMk/>
          <pc:sldMk cId="1688794343" sldId="280"/>
        </pc:sldMkLst>
      </pc:sldChg>
      <pc:sldChg chg="delSp add mod">
        <pc:chgData name="PIYUS KEDIA" userId="30dfcb9f6f0df2cc" providerId="LiveId" clId="{7674C1C5-5265-4C31-8B1B-6DC4CCDC1762}" dt="2022-10-31T11:45:59.351" v="1973" actId="478"/>
        <pc:sldMkLst>
          <pc:docMk/>
          <pc:sldMk cId="1933110757" sldId="281"/>
        </pc:sldMkLst>
        <pc:inkChg chg="del">
          <ac:chgData name="PIYUS KEDIA" userId="30dfcb9f6f0df2cc" providerId="LiveId" clId="{7674C1C5-5265-4C31-8B1B-6DC4CCDC1762}" dt="2022-10-31T11:45:59.351" v="1973" actId="478"/>
          <ac:inkMkLst>
            <pc:docMk/>
            <pc:sldMk cId="1933110757" sldId="281"/>
            <ac:inkMk id="4" creationId="{068CD628-58C7-43C9-BA2C-30E6914C6E18}"/>
          </ac:inkMkLst>
        </pc:inkChg>
      </pc:sldChg>
      <pc:sldChg chg="del">
        <pc:chgData name="PIYUS KEDIA" userId="30dfcb9f6f0df2cc" providerId="LiveId" clId="{7674C1C5-5265-4C31-8B1B-6DC4CCDC1762}" dt="2022-10-31T11:14:42.028" v="49" actId="47"/>
        <pc:sldMkLst>
          <pc:docMk/>
          <pc:sldMk cId="3805450008" sldId="282"/>
        </pc:sldMkLst>
      </pc:sldChg>
      <pc:sldChg chg="del">
        <pc:chgData name="PIYUS KEDIA" userId="30dfcb9f6f0df2cc" providerId="LiveId" clId="{7674C1C5-5265-4C31-8B1B-6DC4CCDC1762}" dt="2022-10-31T11:14:42.071" v="50" actId="47"/>
        <pc:sldMkLst>
          <pc:docMk/>
          <pc:sldMk cId="2756230757" sldId="283"/>
        </pc:sldMkLst>
      </pc:sldChg>
      <pc:sldChg chg="del">
        <pc:chgData name="PIYUS KEDIA" userId="30dfcb9f6f0df2cc" providerId="LiveId" clId="{7674C1C5-5265-4C31-8B1B-6DC4CCDC1762}" dt="2022-10-31T11:14:42.129" v="52" actId="47"/>
        <pc:sldMkLst>
          <pc:docMk/>
          <pc:sldMk cId="572312901" sldId="284"/>
        </pc:sldMkLst>
      </pc:sldChg>
      <pc:sldChg chg="del">
        <pc:chgData name="PIYUS KEDIA" userId="30dfcb9f6f0df2cc" providerId="LiveId" clId="{7674C1C5-5265-4C31-8B1B-6DC4CCDC1762}" dt="2022-10-31T11:14:42.170" v="53" actId="47"/>
        <pc:sldMkLst>
          <pc:docMk/>
          <pc:sldMk cId="2830037315" sldId="285"/>
        </pc:sldMkLst>
      </pc:sldChg>
      <pc:sldChg chg="del">
        <pc:chgData name="PIYUS KEDIA" userId="30dfcb9f6f0df2cc" providerId="LiveId" clId="{7674C1C5-5265-4C31-8B1B-6DC4CCDC1762}" dt="2022-10-31T11:14:42.186" v="54" actId="47"/>
        <pc:sldMkLst>
          <pc:docMk/>
          <pc:sldMk cId="1562403901" sldId="286"/>
        </pc:sldMkLst>
      </pc:sldChg>
      <pc:sldChg chg="del">
        <pc:chgData name="PIYUS KEDIA" userId="30dfcb9f6f0df2cc" providerId="LiveId" clId="{7674C1C5-5265-4C31-8B1B-6DC4CCDC1762}" dt="2022-10-31T11:14:42.585" v="55" actId="47"/>
        <pc:sldMkLst>
          <pc:docMk/>
          <pc:sldMk cId="275260111" sldId="287"/>
        </pc:sldMkLst>
      </pc:sldChg>
      <pc:sldChg chg="delSp add del mod">
        <pc:chgData name="PIYUS KEDIA" userId="30dfcb9f6f0df2cc" providerId="LiveId" clId="{7674C1C5-5265-4C31-8B1B-6DC4CCDC1762}" dt="2022-11-01T08:50:09.782" v="3376" actId="47"/>
        <pc:sldMkLst>
          <pc:docMk/>
          <pc:sldMk cId="792631462" sldId="288"/>
        </pc:sldMkLst>
        <pc:inkChg chg="del">
          <ac:chgData name="PIYUS KEDIA" userId="30dfcb9f6f0df2cc" providerId="LiveId" clId="{7674C1C5-5265-4C31-8B1B-6DC4CCDC1762}" dt="2022-10-31T11:49:45.188" v="1996" actId="478"/>
          <ac:inkMkLst>
            <pc:docMk/>
            <pc:sldMk cId="792631462" sldId="288"/>
            <ac:inkMk id="5" creationId="{05F75130-2F17-43F7-8ED0-132239F848A7}"/>
          </ac:inkMkLst>
        </pc:inkChg>
      </pc:sldChg>
      <pc:sldChg chg="del">
        <pc:chgData name="PIYUS KEDIA" userId="30dfcb9f6f0df2cc" providerId="LiveId" clId="{7674C1C5-5265-4C31-8B1B-6DC4CCDC1762}" dt="2022-10-31T11:14:43.063" v="56" actId="47"/>
        <pc:sldMkLst>
          <pc:docMk/>
          <pc:sldMk cId="890475631" sldId="288"/>
        </pc:sldMkLst>
      </pc:sldChg>
      <pc:sldChg chg="del">
        <pc:chgData name="PIYUS KEDIA" userId="30dfcb9f6f0df2cc" providerId="LiveId" clId="{7674C1C5-5265-4C31-8B1B-6DC4CCDC1762}" dt="2022-10-31T11:14:42.103" v="51" actId="47"/>
        <pc:sldMkLst>
          <pc:docMk/>
          <pc:sldMk cId="835888165" sldId="289"/>
        </pc:sldMkLst>
      </pc:sldChg>
      <pc:sldChg chg="delSp add del mod">
        <pc:chgData name="PIYUS KEDIA" userId="30dfcb9f6f0df2cc" providerId="LiveId" clId="{7674C1C5-5265-4C31-8B1B-6DC4CCDC1762}" dt="2022-11-01T08:50:21.127" v="3391" actId="47"/>
        <pc:sldMkLst>
          <pc:docMk/>
          <pc:sldMk cId="1800899831" sldId="289"/>
        </pc:sldMkLst>
        <pc:inkChg chg="del">
          <ac:chgData name="PIYUS KEDIA" userId="30dfcb9f6f0df2cc" providerId="LiveId" clId="{7674C1C5-5265-4C31-8B1B-6DC4CCDC1762}" dt="2022-10-31T11:54:07.032" v="2007" actId="478"/>
          <ac:inkMkLst>
            <pc:docMk/>
            <pc:sldMk cId="1800899831" sldId="289"/>
            <ac:inkMk id="4" creationId="{20D9E762-EAFA-44E4-9800-10E8C1D30E3D}"/>
          </ac:inkMkLst>
        </pc:inkChg>
      </pc:sldChg>
      <pc:sldChg chg="del">
        <pc:chgData name="PIYUS KEDIA" userId="30dfcb9f6f0df2cc" providerId="LiveId" clId="{7674C1C5-5265-4C31-8B1B-6DC4CCDC1762}" dt="2022-10-31T11:14:43.104" v="57" actId="47"/>
        <pc:sldMkLst>
          <pc:docMk/>
          <pc:sldMk cId="1599962975" sldId="290"/>
        </pc:sldMkLst>
      </pc:sldChg>
      <pc:sldChg chg="delSp add del mod">
        <pc:chgData name="PIYUS KEDIA" userId="30dfcb9f6f0df2cc" providerId="LiveId" clId="{7674C1C5-5265-4C31-8B1B-6DC4CCDC1762}" dt="2022-11-01T08:50:11.340" v="3378" actId="47"/>
        <pc:sldMkLst>
          <pc:docMk/>
          <pc:sldMk cId="3209632866" sldId="290"/>
        </pc:sldMkLst>
        <pc:inkChg chg="del">
          <ac:chgData name="PIYUS KEDIA" userId="30dfcb9f6f0df2cc" providerId="LiveId" clId="{7674C1C5-5265-4C31-8B1B-6DC4CCDC1762}" dt="2022-10-31T11:49:55.186" v="1997" actId="478"/>
          <ac:inkMkLst>
            <pc:docMk/>
            <pc:sldMk cId="3209632866" sldId="290"/>
            <ac:inkMk id="4" creationId="{FA580B05-CE5D-4B18-8554-73A11D905250}"/>
          </ac:inkMkLst>
        </pc:inkChg>
      </pc:sldChg>
      <pc:sldChg chg="del">
        <pc:chgData name="PIYUS KEDIA" userId="30dfcb9f6f0df2cc" providerId="LiveId" clId="{7674C1C5-5265-4C31-8B1B-6DC4CCDC1762}" dt="2022-10-31T11:14:43.142" v="58" actId="47"/>
        <pc:sldMkLst>
          <pc:docMk/>
          <pc:sldMk cId="796369793" sldId="291"/>
        </pc:sldMkLst>
      </pc:sldChg>
      <pc:sldChg chg="delSp add del mod">
        <pc:chgData name="PIYUS KEDIA" userId="30dfcb9f6f0df2cc" providerId="LiveId" clId="{7674C1C5-5265-4C31-8B1B-6DC4CCDC1762}" dt="2022-11-01T08:50:12.563" v="3380" actId="47"/>
        <pc:sldMkLst>
          <pc:docMk/>
          <pc:sldMk cId="2657279303" sldId="291"/>
        </pc:sldMkLst>
        <pc:inkChg chg="del">
          <ac:chgData name="PIYUS KEDIA" userId="30dfcb9f6f0df2cc" providerId="LiveId" clId="{7674C1C5-5265-4C31-8B1B-6DC4CCDC1762}" dt="2022-10-31T11:50:04.101" v="1998" actId="478"/>
          <ac:inkMkLst>
            <pc:docMk/>
            <pc:sldMk cId="2657279303" sldId="291"/>
            <ac:inkMk id="4" creationId="{D2F91CA9-9FFB-479D-8E75-7318F4019DF0}"/>
          </ac:inkMkLst>
        </pc:inkChg>
      </pc:sldChg>
      <pc:sldChg chg="del">
        <pc:chgData name="PIYUS KEDIA" userId="30dfcb9f6f0df2cc" providerId="LiveId" clId="{7674C1C5-5265-4C31-8B1B-6DC4CCDC1762}" dt="2022-10-31T11:14:43.167" v="59" actId="47"/>
        <pc:sldMkLst>
          <pc:docMk/>
          <pc:sldMk cId="1140711607" sldId="292"/>
        </pc:sldMkLst>
      </pc:sldChg>
      <pc:sldChg chg="delSp add del mod">
        <pc:chgData name="PIYUS KEDIA" userId="30dfcb9f6f0df2cc" providerId="LiveId" clId="{7674C1C5-5265-4C31-8B1B-6DC4CCDC1762}" dt="2022-11-01T08:50:14.639" v="3382" actId="47"/>
        <pc:sldMkLst>
          <pc:docMk/>
          <pc:sldMk cId="3000054647" sldId="292"/>
        </pc:sldMkLst>
        <pc:inkChg chg="del">
          <ac:chgData name="PIYUS KEDIA" userId="30dfcb9f6f0df2cc" providerId="LiveId" clId="{7674C1C5-5265-4C31-8B1B-6DC4CCDC1762}" dt="2022-10-31T11:51:37.582" v="2002" actId="478"/>
          <ac:inkMkLst>
            <pc:docMk/>
            <pc:sldMk cId="3000054647" sldId="292"/>
            <ac:inkMk id="4" creationId="{C75C0611-C173-4174-BC74-62B482881515}"/>
          </ac:inkMkLst>
        </pc:inkChg>
      </pc:sldChg>
      <pc:sldChg chg="add del">
        <pc:chgData name="PIYUS KEDIA" userId="30dfcb9f6f0df2cc" providerId="LiveId" clId="{7674C1C5-5265-4C31-8B1B-6DC4CCDC1762}" dt="2022-11-01T08:50:16.527" v="3385" actId="47"/>
        <pc:sldMkLst>
          <pc:docMk/>
          <pc:sldMk cId="2306150338" sldId="293"/>
        </pc:sldMkLst>
      </pc:sldChg>
      <pc:sldChg chg="del">
        <pc:chgData name="PIYUS KEDIA" userId="30dfcb9f6f0df2cc" providerId="LiveId" clId="{7674C1C5-5265-4C31-8B1B-6DC4CCDC1762}" dt="2022-10-31T11:14:43.209" v="60" actId="47"/>
        <pc:sldMkLst>
          <pc:docMk/>
          <pc:sldMk cId="2734489902" sldId="293"/>
        </pc:sldMkLst>
      </pc:sldChg>
      <pc:sldChg chg="del">
        <pc:chgData name="PIYUS KEDIA" userId="30dfcb9f6f0df2cc" providerId="LiveId" clId="{7674C1C5-5265-4C31-8B1B-6DC4CCDC1762}" dt="2022-10-31T11:14:43.236" v="61" actId="47"/>
        <pc:sldMkLst>
          <pc:docMk/>
          <pc:sldMk cId="577916737" sldId="294"/>
        </pc:sldMkLst>
      </pc:sldChg>
      <pc:sldChg chg="add del">
        <pc:chgData name="PIYUS KEDIA" userId="30dfcb9f6f0df2cc" providerId="LiveId" clId="{7674C1C5-5265-4C31-8B1B-6DC4CCDC1762}" dt="2022-11-01T08:50:10.456" v="3377" actId="47"/>
        <pc:sldMkLst>
          <pc:docMk/>
          <pc:sldMk cId="4203923819" sldId="294"/>
        </pc:sldMkLst>
      </pc:sldChg>
      <pc:sldChg chg="del">
        <pc:chgData name="PIYUS KEDIA" userId="30dfcb9f6f0df2cc" providerId="LiveId" clId="{7674C1C5-5265-4C31-8B1B-6DC4CCDC1762}" dt="2022-10-31T11:14:43.282" v="62" actId="47"/>
        <pc:sldMkLst>
          <pc:docMk/>
          <pc:sldMk cId="1143896892" sldId="295"/>
        </pc:sldMkLst>
      </pc:sldChg>
      <pc:sldChg chg="add del">
        <pc:chgData name="PIYUS KEDIA" userId="30dfcb9f6f0df2cc" providerId="LiveId" clId="{7674C1C5-5265-4C31-8B1B-6DC4CCDC1762}" dt="2022-11-01T08:50:11.927" v="3379" actId="47"/>
        <pc:sldMkLst>
          <pc:docMk/>
          <pc:sldMk cId="3580607962" sldId="295"/>
        </pc:sldMkLst>
      </pc:sldChg>
      <pc:sldChg chg="add del">
        <pc:chgData name="PIYUS KEDIA" userId="30dfcb9f6f0df2cc" providerId="LiveId" clId="{7674C1C5-5265-4C31-8B1B-6DC4CCDC1762}" dt="2022-11-01T08:50:13.238" v="3381" actId="47"/>
        <pc:sldMkLst>
          <pc:docMk/>
          <pc:sldMk cId="1603088730" sldId="296"/>
        </pc:sldMkLst>
      </pc:sldChg>
      <pc:sldChg chg="delSp add del mod">
        <pc:chgData name="PIYUS KEDIA" userId="30dfcb9f6f0df2cc" providerId="LiveId" clId="{7674C1C5-5265-4C31-8B1B-6DC4CCDC1762}" dt="2022-11-01T08:50:15.958" v="3384" actId="47"/>
        <pc:sldMkLst>
          <pc:docMk/>
          <pc:sldMk cId="2948027587" sldId="297"/>
        </pc:sldMkLst>
        <pc:inkChg chg="del">
          <ac:chgData name="PIYUS KEDIA" userId="30dfcb9f6f0df2cc" providerId="LiveId" clId="{7674C1C5-5265-4C31-8B1B-6DC4CCDC1762}" dt="2022-10-31T11:51:27.672" v="2000" actId="478"/>
          <ac:inkMkLst>
            <pc:docMk/>
            <pc:sldMk cId="2948027587" sldId="297"/>
            <ac:inkMk id="5" creationId="{FA86D455-2669-4377-8384-AFB3ED2D88D4}"/>
          </ac:inkMkLst>
        </pc:inkChg>
      </pc:sldChg>
      <pc:sldChg chg="del">
        <pc:chgData name="PIYUS KEDIA" userId="30dfcb9f6f0df2cc" providerId="LiveId" clId="{7674C1C5-5265-4C31-8B1B-6DC4CCDC1762}" dt="2022-10-31T11:14:43.365" v="64" actId="47"/>
        <pc:sldMkLst>
          <pc:docMk/>
          <pc:sldMk cId="2993251899" sldId="297"/>
        </pc:sldMkLst>
      </pc:sldChg>
      <pc:sldChg chg="delSp add del mod">
        <pc:chgData name="PIYUS KEDIA" userId="30dfcb9f6f0df2cc" providerId="LiveId" clId="{7674C1C5-5265-4C31-8B1B-6DC4CCDC1762}" dt="2022-11-01T08:50:17.272" v="3386" actId="47"/>
        <pc:sldMkLst>
          <pc:docMk/>
          <pc:sldMk cId="651518152" sldId="298"/>
        </pc:sldMkLst>
        <pc:inkChg chg="del">
          <ac:chgData name="PIYUS KEDIA" userId="30dfcb9f6f0df2cc" providerId="LiveId" clId="{7674C1C5-5265-4C31-8B1B-6DC4CCDC1762}" dt="2022-10-31T11:52:18.242" v="2004" actId="478"/>
          <ac:inkMkLst>
            <pc:docMk/>
            <pc:sldMk cId="651518152" sldId="298"/>
            <ac:inkMk id="4" creationId="{6C1CA692-546C-40A4-9B33-B5EBA0D18AD4}"/>
          </ac:inkMkLst>
        </pc:inkChg>
      </pc:sldChg>
      <pc:sldChg chg="del">
        <pc:chgData name="PIYUS KEDIA" userId="30dfcb9f6f0df2cc" providerId="LiveId" clId="{7674C1C5-5265-4C31-8B1B-6DC4CCDC1762}" dt="2022-10-31T11:14:43.380" v="65" actId="47"/>
        <pc:sldMkLst>
          <pc:docMk/>
          <pc:sldMk cId="3796433763" sldId="298"/>
        </pc:sldMkLst>
      </pc:sldChg>
      <pc:sldChg chg="add del">
        <pc:chgData name="PIYUS KEDIA" userId="30dfcb9f6f0df2cc" providerId="LiveId" clId="{7674C1C5-5265-4C31-8B1B-6DC4CCDC1762}" dt="2022-11-01T08:50:17.786" v="3387" actId="47"/>
        <pc:sldMkLst>
          <pc:docMk/>
          <pc:sldMk cId="1572241693" sldId="299"/>
        </pc:sldMkLst>
      </pc:sldChg>
      <pc:sldChg chg="del">
        <pc:chgData name="PIYUS KEDIA" userId="30dfcb9f6f0df2cc" providerId="LiveId" clId="{7674C1C5-5265-4C31-8B1B-6DC4CCDC1762}" dt="2022-10-31T11:14:43.395" v="66" actId="47"/>
        <pc:sldMkLst>
          <pc:docMk/>
          <pc:sldMk cId="2460736428" sldId="300"/>
        </pc:sldMkLst>
      </pc:sldChg>
      <pc:sldChg chg="add del">
        <pc:chgData name="PIYUS KEDIA" userId="30dfcb9f6f0df2cc" providerId="LiveId" clId="{7674C1C5-5265-4C31-8B1B-6DC4CCDC1762}" dt="2022-11-01T08:50:19.163" v="3389" actId="47"/>
        <pc:sldMkLst>
          <pc:docMk/>
          <pc:sldMk cId="3158309666" sldId="300"/>
        </pc:sldMkLst>
      </pc:sldChg>
      <pc:sldChg chg="del">
        <pc:chgData name="PIYUS KEDIA" userId="30dfcb9f6f0df2cc" providerId="LiveId" clId="{7674C1C5-5265-4C31-8B1B-6DC4CCDC1762}" dt="2022-10-31T11:14:43.428" v="67" actId="47"/>
        <pc:sldMkLst>
          <pc:docMk/>
          <pc:sldMk cId="2660165420" sldId="301"/>
        </pc:sldMkLst>
      </pc:sldChg>
      <pc:sldChg chg="delSp add del mod">
        <pc:chgData name="PIYUS KEDIA" userId="30dfcb9f6f0df2cc" providerId="LiveId" clId="{7674C1C5-5265-4C31-8B1B-6DC4CCDC1762}" dt="2022-11-01T08:50:18.444" v="3388" actId="47"/>
        <pc:sldMkLst>
          <pc:docMk/>
          <pc:sldMk cId="2931569002" sldId="301"/>
        </pc:sldMkLst>
        <pc:inkChg chg="del">
          <ac:chgData name="PIYUS KEDIA" userId="30dfcb9f6f0df2cc" providerId="LiveId" clId="{7674C1C5-5265-4C31-8B1B-6DC4CCDC1762}" dt="2022-10-31T11:52:28.001" v="2005" actId="478"/>
          <ac:inkMkLst>
            <pc:docMk/>
            <pc:sldMk cId="2931569002" sldId="301"/>
            <ac:inkMk id="4" creationId="{A97C6049-067A-4C13-899C-5838D546DF4F}"/>
          </ac:inkMkLst>
        </pc:inkChg>
      </pc:sldChg>
      <pc:sldChg chg="delSp add del mod">
        <pc:chgData name="PIYUS KEDIA" userId="30dfcb9f6f0df2cc" providerId="LiveId" clId="{7674C1C5-5265-4C31-8B1B-6DC4CCDC1762}" dt="2022-11-01T08:50:19.790" v="3390" actId="47"/>
        <pc:sldMkLst>
          <pc:docMk/>
          <pc:sldMk cId="3078694629" sldId="302"/>
        </pc:sldMkLst>
        <pc:inkChg chg="del">
          <ac:chgData name="PIYUS KEDIA" userId="30dfcb9f6f0df2cc" providerId="LiveId" clId="{7674C1C5-5265-4C31-8B1B-6DC4CCDC1762}" dt="2022-10-31T11:52:51.037" v="2006" actId="478"/>
          <ac:inkMkLst>
            <pc:docMk/>
            <pc:sldMk cId="3078694629" sldId="302"/>
            <ac:inkMk id="4" creationId="{4242EF20-CDC1-4C01-8E92-F08C70FA1DE0}"/>
          </ac:inkMkLst>
        </pc:inkChg>
      </pc:sldChg>
      <pc:sldChg chg="del">
        <pc:chgData name="PIYUS KEDIA" userId="30dfcb9f6f0df2cc" providerId="LiveId" clId="{7674C1C5-5265-4C31-8B1B-6DC4CCDC1762}" dt="2022-10-31T11:14:43.477" v="68" actId="47"/>
        <pc:sldMkLst>
          <pc:docMk/>
          <pc:sldMk cId="3401673998" sldId="302"/>
        </pc:sldMkLst>
      </pc:sldChg>
      <pc:sldChg chg="del">
        <pc:chgData name="PIYUS KEDIA" userId="30dfcb9f6f0df2cc" providerId="LiveId" clId="{7674C1C5-5265-4C31-8B1B-6DC4CCDC1762}" dt="2022-10-31T11:14:43.494" v="69" actId="47"/>
        <pc:sldMkLst>
          <pc:docMk/>
          <pc:sldMk cId="3781696680" sldId="303"/>
        </pc:sldMkLst>
      </pc:sldChg>
      <pc:sldChg chg="del">
        <pc:chgData name="PIYUS KEDIA" userId="30dfcb9f6f0df2cc" providerId="LiveId" clId="{7674C1C5-5265-4C31-8B1B-6DC4CCDC1762}" dt="2022-10-31T11:14:44.209" v="70" actId="47"/>
        <pc:sldMkLst>
          <pc:docMk/>
          <pc:sldMk cId="2896021332" sldId="304"/>
        </pc:sldMkLst>
      </pc:sldChg>
      <pc:sldChg chg="delSp add del mod">
        <pc:chgData name="PIYUS KEDIA" userId="30dfcb9f6f0df2cc" providerId="LiveId" clId="{7674C1C5-5265-4C31-8B1B-6DC4CCDC1762}" dt="2022-11-01T08:50:15.213" v="3383" actId="47"/>
        <pc:sldMkLst>
          <pc:docMk/>
          <pc:sldMk cId="4088591410" sldId="304"/>
        </pc:sldMkLst>
        <pc:inkChg chg="del">
          <ac:chgData name="PIYUS KEDIA" userId="30dfcb9f6f0df2cc" providerId="LiveId" clId="{7674C1C5-5265-4C31-8B1B-6DC4CCDC1762}" dt="2022-10-31T11:51:32.113" v="2001" actId="478"/>
          <ac:inkMkLst>
            <pc:docMk/>
            <pc:sldMk cId="4088591410" sldId="304"/>
            <ac:inkMk id="4" creationId="{19F5B439-489F-49D1-81CB-6656EDC1FFE0}"/>
          </ac:inkMkLst>
        </pc:inkChg>
      </pc:sldChg>
      <pc:sldChg chg="del">
        <pc:chgData name="PIYUS KEDIA" userId="30dfcb9f6f0df2cc" providerId="LiveId" clId="{7674C1C5-5265-4C31-8B1B-6DC4CCDC1762}" dt="2022-10-31T11:14:44.435" v="71" actId="47"/>
        <pc:sldMkLst>
          <pc:docMk/>
          <pc:sldMk cId="3605393716" sldId="305"/>
        </pc:sldMkLst>
      </pc:sldChg>
      <pc:sldChg chg="del">
        <pc:chgData name="PIYUS KEDIA" userId="30dfcb9f6f0df2cc" providerId="LiveId" clId="{7674C1C5-5265-4C31-8B1B-6DC4CCDC1762}" dt="2022-10-31T11:14:44.626" v="72" actId="47"/>
        <pc:sldMkLst>
          <pc:docMk/>
          <pc:sldMk cId="3737728762" sldId="306"/>
        </pc:sldMkLst>
      </pc:sldChg>
      <pc:sldChg chg="del">
        <pc:chgData name="PIYUS KEDIA" userId="30dfcb9f6f0df2cc" providerId="LiveId" clId="{7674C1C5-5265-4C31-8B1B-6DC4CCDC1762}" dt="2022-10-31T11:14:45.221" v="73" actId="47"/>
        <pc:sldMkLst>
          <pc:docMk/>
          <pc:sldMk cId="3506056150" sldId="307"/>
        </pc:sldMkLst>
      </pc:sldChg>
      <pc:sldChg chg="del">
        <pc:chgData name="PIYUS KEDIA" userId="30dfcb9f6f0df2cc" providerId="LiveId" clId="{7674C1C5-5265-4C31-8B1B-6DC4CCDC1762}" dt="2022-10-31T11:14:45.654" v="75" actId="47"/>
        <pc:sldMkLst>
          <pc:docMk/>
          <pc:sldMk cId="91481027" sldId="308"/>
        </pc:sldMkLst>
      </pc:sldChg>
      <pc:sldChg chg="del">
        <pc:chgData name="PIYUS KEDIA" userId="30dfcb9f6f0df2cc" providerId="LiveId" clId="{7674C1C5-5265-4C31-8B1B-6DC4CCDC1762}" dt="2022-10-31T11:14:45.882" v="76" actId="47"/>
        <pc:sldMkLst>
          <pc:docMk/>
          <pc:sldMk cId="934793005" sldId="310"/>
        </pc:sldMkLst>
      </pc:sldChg>
      <pc:sldChg chg="del">
        <pc:chgData name="PIYUS KEDIA" userId="30dfcb9f6f0df2cc" providerId="LiveId" clId="{7674C1C5-5265-4C31-8B1B-6DC4CCDC1762}" dt="2022-10-31T11:14:46.109" v="77" actId="47"/>
        <pc:sldMkLst>
          <pc:docMk/>
          <pc:sldMk cId="3963068822" sldId="311"/>
        </pc:sldMkLst>
      </pc:sldChg>
      <pc:sldChg chg="del">
        <pc:chgData name="PIYUS KEDIA" userId="30dfcb9f6f0df2cc" providerId="LiveId" clId="{7674C1C5-5265-4C31-8B1B-6DC4CCDC1762}" dt="2022-10-31T11:14:46.386" v="78" actId="47"/>
        <pc:sldMkLst>
          <pc:docMk/>
          <pc:sldMk cId="2351494736" sldId="312"/>
        </pc:sldMkLst>
      </pc:sldChg>
      <pc:sldChg chg="del">
        <pc:chgData name="PIYUS KEDIA" userId="30dfcb9f6f0df2cc" providerId="LiveId" clId="{7674C1C5-5265-4C31-8B1B-6DC4CCDC1762}" dt="2022-10-31T11:14:46.741" v="79" actId="47"/>
        <pc:sldMkLst>
          <pc:docMk/>
          <pc:sldMk cId="371506244" sldId="313"/>
        </pc:sldMkLst>
      </pc:sldChg>
      <pc:sldChg chg="del">
        <pc:chgData name="PIYUS KEDIA" userId="30dfcb9f6f0df2cc" providerId="LiveId" clId="{7674C1C5-5265-4C31-8B1B-6DC4CCDC1762}" dt="2022-10-31T11:14:46.975" v="80" actId="47"/>
        <pc:sldMkLst>
          <pc:docMk/>
          <pc:sldMk cId="965965258" sldId="314"/>
        </pc:sldMkLst>
      </pc:sldChg>
      <pc:sldChg chg="del">
        <pc:chgData name="PIYUS KEDIA" userId="30dfcb9f6f0df2cc" providerId="LiveId" clId="{7674C1C5-5265-4C31-8B1B-6DC4CCDC1762}" dt="2022-10-31T11:14:47.155" v="81" actId="47"/>
        <pc:sldMkLst>
          <pc:docMk/>
          <pc:sldMk cId="3548058963" sldId="315"/>
        </pc:sldMkLst>
      </pc:sldChg>
      <pc:sldChg chg="del">
        <pc:chgData name="PIYUS KEDIA" userId="30dfcb9f6f0df2cc" providerId="LiveId" clId="{7674C1C5-5265-4C31-8B1B-6DC4CCDC1762}" dt="2022-10-31T11:14:47.347" v="82" actId="47"/>
        <pc:sldMkLst>
          <pc:docMk/>
          <pc:sldMk cId="2647389547" sldId="316"/>
        </pc:sldMkLst>
      </pc:sldChg>
      <pc:sldChg chg="addSp delSp add del mod">
        <pc:chgData name="PIYUS KEDIA" userId="30dfcb9f6f0df2cc" providerId="LiveId" clId="{7674C1C5-5265-4C31-8B1B-6DC4CCDC1762}" dt="2022-11-01T08:50:02.207" v="3366" actId="47"/>
        <pc:sldMkLst>
          <pc:docMk/>
          <pc:sldMk cId="2014178519" sldId="317"/>
        </pc:sldMkLst>
        <pc:inkChg chg="add del">
          <ac:chgData name="PIYUS KEDIA" userId="30dfcb9f6f0df2cc" providerId="LiveId" clId="{7674C1C5-5265-4C31-8B1B-6DC4CCDC1762}" dt="2022-10-31T11:48:53.474" v="1987" actId="478"/>
          <ac:inkMkLst>
            <pc:docMk/>
            <pc:sldMk cId="2014178519" sldId="317"/>
            <ac:inkMk id="4" creationId="{1C5DF04B-CB84-4606-B98E-58000D1C5320}"/>
          </ac:inkMkLst>
        </pc:inkChg>
      </pc:sldChg>
      <pc:sldChg chg="del">
        <pc:chgData name="PIYUS KEDIA" userId="30dfcb9f6f0df2cc" providerId="LiveId" clId="{7674C1C5-5265-4C31-8B1B-6DC4CCDC1762}" dt="2022-10-31T11:14:47.577" v="83" actId="47"/>
        <pc:sldMkLst>
          <pc:docMk/>
          <pc:sldMk cId="3896528229" sldId="317"/>
        </pc:sldMkLst>
      </pc:sldChg>
      <pc:sldChg chg="delSp add mod">
        <pc:chgData name="PIYUS KEDIA" userId="30dfcb9f6f0df2cc" providerId="LiveId" clId="{7674C1C5-5265-4C31-8B1B-6DC4CCDC1762}" dt="2022-10-31T11:44:21.431" v="1967" actId="478"/>
        <pc:sldMkLst>
          <pc:docMk/>
          <pc:sldMk cId="4061726453" sldId="318"/>
        </pc:sldMkLst>
        <pc:inkChg chg="del">
          <ac:chgData name="PIYUS KEDIA" userId="30dfcb9f6f0df2cc" providerId="LiveId" clId="{7674C1C5-5265-4C31-8B1B-6DC4CCDC1762}" dt="2022-10-31T11:44:21.431" v="1967" actId="478"/>
          <ac:inkMkLst>
            <pc:docMk/>
            <pc:sldMk cId="4061726453" sldId="318"/>
            <ac:inkMk id="12" creationId="{593BDE45-BB25-4336-BC78-95EC89F99EE6}"/>
          </ac:inkMkLst>
        </pc:inkChg>
      </pc:sldChg>
      <pc:sldChg chg="delSp modSp add del mod">
        <pc:chgData name="PIYUS KEDIA" userId="30dfcb9f6f0df2cc" providerId="LiveId" clId="{7674C1C5-5265-4C31-8B1B-6DC4CCDC1762}" dt="2022-11-01T08:50:05.766" v="3370" actId="47"/>
        <pc:sldMkLst>
          <pc:docMk/>
          <pc:sldMk cId="203057691" sldId="319"/>
        </pc:sldMkLst>
        <pc:spChg chg="mod">
          <ac:chgData name="PIYUS KEDIA" userId="30dfcb9f6f0df2cc" providerId="LiveId" clId="{7674C1C5-5265-4C31-8B1B-6DC4CCDC1762}" dt="2022-11-01T03:24:53.466" v="3189" actId="20577"/>
          <ac:spMkLst>
            <pc:docMk/>
            <pc:sldMk cId="203057691" sldId="319"/>
            <ac:spMk id="3" creationId="{502F3BA0-A56E-4264-A79C-3F527440940D}"/>
          </ac:spMkLst>
        </pc:spChg>
        <pc:inkChg chg="del">
          <ac:chgData name="PIYUS KEDIA" userId="30dfcb9f6f0df2cc" providerId="LiveId" clId="{7674C1C5-5265-4C31-8B1B-6DC4CCDC1762}" dt="2022-10-31T11:49:22.581" v="1992" actId="478"/>
          <ac:inkMkLst>
            <pc:docMk/>
            <pc:sldMk cId="203057691" sldId="319"/>
            <ac:inkMk id="4" creationId="{2277D120-1569-492B-A9FE-A75B1A688249}"/>
          </ac:inkMkLst>
        </pc:inkChg>
      </pc:sldChg>
      <pc:sldChg chg="del">
        <pc:chgData name="PIYUS KEDIA" userId="30dfcb9f6f0df2cc" providerId="LiveId" clId="{7674C1C5-5265-4C31-8B1B-6DC4CCDC1762}" dt="2022-10-31T11:14:48.015" v="85" actId="47"/>
        <pc:sldMkLst>
          <pc:docMk/>
          <pc:sldMk cId="1938483023" sldId="319"/>
        </pc:sldMkLst>
      </pc:sldChg>
      <pc:sldChg chg="del">
        <pc:chgData name="PIYUS KEDIA" userId="30dfcb9f6f0df2cc" providerId="LiveId" clId="{7674C1C5-5265-4C31-8B1B-6DC4CCDC1762}" dt="2022-10-31T11:14:48.233" v="86" actId="47"/>
        <pc:sldMkLst>
          <pc:docMk/>
          <pc:sldMk cId="2245268860" sldId="320"/>
        </pc:sldMkLst>
      </pc:sldChg>
      <pc:sldChg chg="delSp modSp add del mod">
        <pc:chgData name="PIYUS KEDIA" userId="30dfcb9f6f0df2cc" providerId="LiveId" clId="{7674C1C5-5265-4C31-8B1B-6DC4CCDC1762}" dt="2022-11-01T08:50:07.139" v="3372" actId="47"/>
        <pc:sldMkLst>
          <pc:docMk/>
          <pc:sldMk cId="2482699735" sldId="320"/>
        </pc:sldMkLst>
        <pc:spChg chg="mod">
          <ac:chgData name="PIYUS KEDIA" userId="30dfcb9f6f0df2cc" providerId="LiveId" clId="{7674C1C5-5265-4C31-8B1B-6DC4CCDC1762}" dt="2022-11-01T03:26:33.773" v="3272" actId="20577"/>
          <ac:spMkLst>
            <pc:docMk/>
            <pc:sldMk cId="2482699735" sldId="320"/>
            <ac:spMk id="3" creationId="{502F3BA0-A56E-4264-A79C-3F527440940D}"/>
          </ac:spMkLst>
        </pc:spChg>
        <pc:inkChg chg="del">
          <ac:chgData name="PIYUS KEDIA" userId="30dfcb9f6f0df2cc" providerId="LiveId" clId="{7674C1C5-5265-4C31-8B1B-6DC4CCDC1762}" dt="2022-10-31T11:49:28.054" v="1993" actId="478"/>
          <ac:inkMkLst>
            <pc:docMk/>
            <pc:sldMk cId="2482699735" sldId="320"/>
            <ac:inkMk id="4" creationId="{FD255534-957B-4B54-B839-B0BA42A6D0C4}"/>
          </ac:inkMkLst>
        </pc:inkChg>
      </pc:sldChg>
      <pc:sldChg chg="del">
        <pc:chgData name="PIYUS KEDIA" userId="30dfcb9f6f0df2cc" providerId="LiveId" clId="{7674C1C5-5265-4C31-8B1B-6DC4CCDC1762}" dt="2022-10-31T11:14:48.462" v="87" actId="47"/>
        <pc:sldMkLst>
          <pc:docMk/>
          <pc:sldMk cId="1233149174" sldId="321"/>
        </pc:sldMkLst>
      </pc:sldChg>
      <pc:sldChg chg="delSp modSp add del mod">
        <pc:chgData name="PIYUS KEDIA" userId="30dfcb9f6f0df2cc" providerId="LiveId" clId="{7674C1C5-5265-4C31-8B1B-6DC4CCDC1762}" dt="2022-11-01T08:50:08.562" v="3374" actId="47"/>
        <pc:sldMkLst>
          <pc:docMk/>
          <pc:sldMk cId="2705651551" sldId="321"/>
        </pc:sldMkLst>
        <pc:spChg chg="mod">
          <ac:chgData name="PIYUS KEDIA" userId="30dfcb9f6f0df2cc" providerId="LiveId" clId="{7674C1C5-5265-4C31-8B1B-6DC4CCDC1762}" dt="2022-11-01T03:28:34.916" v="3361" actId="20577"/>
          <ac:spMkLst>
            <pc:docMk/>
            <pc:sldMk cId="2705651551" sldId="321"/>
            <ac:spMk id="3" creationId="{502F3BA0-A56E-4264-A79C-3F527440940D}"/>
          </ac:spMkLst>
        </pc:spChg>
        <pc:inkChg chg="del">
          <ac:chgData name="PIYUS KEDIA" userId="30dfcb9f6f0df2cc" providerId="LiveId" clId="{7674C1C5-5265-4C31-8B1B-6DC4CCDC1762}" dt="2022-10-31T11:49:33.994" v="1994" actId="478"/>
          <ac:inkMkLst>
            <pc:docMk/>
            <pc:sldMk cId="2705651551" sldId="321"/>
            <ac:inkMk id="4" creationId="{EC6113BB-9793-4054-8678-2D0F37F137AF}"/>
          </ac:inkMkLst>
        </pc:inkChg>
      </pc:sldChg>
      <pc:sldChg chg="delSp add del mod">
        <pc:chgData name="PIYUS KEDIA" userId="30dfcb9f6f0df2cc" providerId="LiveId" clId="{7674C1C5-5265-4C31-8B1B-6DC4CCDC1762}" dt="2022-11-01T08:50:09.198" v="3375" actId="47"/>
        <pc:sldMkLst>
          <pc:docMk/>
          <pc:sldMk cId="1976849502" sldId="322"/>
        </pc:sldMkLst>
        <pc:inkChg chg="del">
          <ac:chgData name="PIYUS KEDIA" userId="30dfcb9f6f0df2cc" providerId="LiveId" clId="{7674C1C5-5265-4C31-8B1B-6DC4CCDC1762}" dt="2022-10-31T11:49:39.603" v="1995" actId="478"/>
          <ac:inkMkLst>
            <pc:docMk/>
            <pc:sldMk cId="1976849502" sldId="322"/>
            <ac:inkMk id="4" creationId="{C30E43F9-41CC-4DAC-90B2-C8BEC8200DE6}"/>
          </ac:inkMkLst>
        </pc:inkChg>
      </pc:sldChg>
      <pc:sldChg chg="del">
        <pc:chgData name="PIYUS KEDIA" userId="30dfcb9f6f0df2cc" providerId="LiveId" clId="{7674C1C5-5265-4C31-8B1B-6DC4CCDC1762}" dt="2022-10-31T11:14:48.983" v="88" actId="47"/>
        <pc:sldMkLst>
          <pc:docMk/>
          <pc:sldMk cId="3459413798" sldId="322"/>
        </pc:sldMkLst>
      </pc:sldChg>
      <pc:sldChg chg="del">
        <pc:chgData name="PIYUS KEDIA" userId="30dfcb9f6f0df2cc" providerId="LiveId" clId="{7674C1C5-5265-4C31-8B1B-6DC4CCDC1762}" dt="2022-10-31T11:14:49.605" v="90" actId="47"/>
        <pc:sldMkLst>
          <pc:docMk/>
          <pc:sldMk cId="2425409865" sldId="323"/>
        </pc:sldMkLst>
      </pc:sldChg>
      <pc:sldChg chg="del">
        <pc:chgData name="PIYUS KEDIA" userId="30dfcb9f6f0df2cc" providerId="LiveId" clId="{7674C1C5-5265-4C31-8B1B-6DC4CCDC1762}" dt="2022-10-31T11:14:49.850" v="91" actId="47"/>
        <pc:sldMkLst>
          <pc:docMk/>
          <pc:sldMk cId="3420692507" sldId="324"/>
        </pc:sldMkLst>
      </pc:sldChg>
      <pc:sldChg chg="del">
        <pc:chgData name="PIYUS KEDIA" userId="30dfcb9f6f0df2cc" providerId="LiveId" clId="{7674C1C5-5265-4C31-8B1B-6DC4CCDC1762}" dt="2022-10-31T11:14:50.088" v="92" actId="47"/>
        <pc:sldMkLst>
          <pc:docMk/>
          <pc:sldMk cId="3172456754" sldId="325"/>
        </pc:sldMkLst>
      </pc:sldChg>
      <pc:sldChg chg="del">
        <pc:chgData name="PIYUS KEDIA" userId="30dfcb9f6f0df2cc" providerId="LiveId" clId="{7674C1C5-5265-4C31-8B1B-6DC4CCDC1762}" dt="2022-10-31T11:14:50.315" v="93" actId="47"/>
        <pc:sldMkLst>
          <pc:docMk/>
          <pc:sldMk cId="2791483752" sldId="326"/>
        </pc:sldMkLst>
      </pc:sldChg>
      <pc:sldChg chg="del">
        <pc:chgData name="PIYUS KEDIA" userId="30dfcb9f6f0df2cc" providerId="LiveId" clId="{7674C1C5-5265-4C31-8B1B-6DC4CCDC1762}" dt="2022-10-31T11:14:50.520" v="94" actId="47"/>
        <pc:sldMkLst>
          <pc:docMk/>
          <pc:sldMk cId="782404850" sldId="327"/>
        </pc:sldMkLst>
      </pc:sldChg>
      <pc:sldChg chg="del">
        <pc:chgData name="PIYUS KEDIA" userId="30dfcb9f6f0df2cc" providerId="LiveId" clId="{7674C1C5-5265-4C31-8B1B-6DC4CCDC1762}" dt="2022-10-31T11:14:50.760" v="95" actId="47"/>
        <pc:sldMkLst>
          <pc:docMk/>
          <pc:sldMk cId="645645378" sldId="328"/>
        </pc:sldMkLst>
      </pc:sldChg>
      <pc:sldChg chg="del">
        <pc:chgData name="PIYUS KEDIA" userId="30dfcb9f6f0df2cc" providerId="LiveId" clId="{7674C1C5-5265-4C31-8B1B-6DC4CCDC1762}" dt="2022-10-31T11:14:50.970" v="96" actId="47"/>
        <pc:sldMkLst>
          <pc:docMk/>
          <pc:sldMk cId="241417607" sldId="329"/>
        </pc:sldMkLst>
      </pc:sldChg>
      <pc:sldChg chg="del">
        <pc:chgData name="PIYUS KEDIA" userId="30dfcb9f6f0df2cc" providerId="LiveId" clId="{7674C1C5-5265-4C31-8B1B-6DC4CCDC1762}" dt="2022-10-31T11:14:51.199" v="97" actId="47"/>
        <pc:sldMkLst>
          <pc:docMk/>
          <pc:sldMk cId="3627301720" sldId="330"/>
        </pc:sldMkLst>
      </pc:sldChg>
      <pc:sldChg chg="del">
        <pc:chgData name="PIYUS KEDIA" userId="30dfcb9f6f0df2cc" providerId="LiveId" clId="{7674C1C5-5265-4C31-8B1B-6DC4CCDC1762}" dt="2022-10-31T11:14:51.410" v="98" actId="47"/>
        <pc:sldMkLst>
          <pc:docMk/>
          <pc:sldMk cId="425832466" sldId="331"/>
        </pc:sldMkLst>
      </pc:sldChg>
      <pc:sldChg chg="del">
        <pc:chgData name="PIYUS KEDIA" userId="30dfcb9f6f0df2cc" providerId="LiveId" clId="{7674C1C5-5265-4C31-8B1B-6DC4CCDC1762}" dt="2022-10-31T11:14:49.406" v="89" actId="47"/>
        <pc:sldMkLst>
          <pc:docMk/>
          <pc:sldMk cId="637837979" sldId="333"/>
        </pc:sldMkLst>
      </pc:sldChg>
      <pc:sldChg chg="del">
        <pc:chgData name="PIYUS KEDIA" userId="30dfcb9f6f0df2cc" providerId="LiveId" clId="{7674C1C5-5265-4C31-8B1B-6DC4CCDC1762}" dt="2022-10-31T11:14:38.275" v="19" actId="47"/>
        <pc:sldMkLst>
          <pc:docMk/>
          <pc:sldMk cId="2312476460" sldId="335"/>
        </pc:sldMkLst>
      </pc:sldChg>
      <pc:sldChg chg="del">
        <pc:chgData name="PIYUS KEDIA" userId="30dfcb9f6f0df2cc" providerId="LiveId" clId="{7674C1C5-5265-4C31-8B1B-6DC4CCDC1762}" dt="2022-10-31T11:14:53.458" v="102" actId="47"/>
        <pc:sldMkLst>
          <pc:docMk/>
          <pc:sldMk cId="3846305595" sldId="352"/>
        </pc:sldMkLst>
      </pc:sldChg>
      <pc:sldChg chg="del">
        <pc:chgData name="PIYUS KEDIA" userId="30dfcb9f6f0df2cc" providerId="LiveId" clId="{7674C1C5-5265-4C31-8B1B-6DC4CCDC1762}" dt="2022-10-31T11:14:40.357" v="31" actId="47"/>
        <pc:sldMkLst>
          <pc:docMk/>
          <pc:sldMk cId="2112794625" sldId="353"/>
        </pc:sldMkLst>
      </pc:sldChg>
      <pc:sldChg chg="del">
        <pc:chgData name="PIYUS KEDIA" userId="30dfcb9f6f0df2cc" providerId="LiveId" clId="{7674C1C5-5265-4C31-8B1B-6DC4CCDC1762}" dt="2022-10-31T11:14:40.390" v="32" actId="47"/>
        <pc:sldMkLst>
          <pc:docMk/>
          <pc:sldMk cId="2245266658" sldId="354"/>
        </pc:sldMkLst>
      </pc:sldChg>
      <pc:sldChg chg="del">
        <pc:chgData name="PIYUS KEDIA" userId="30dfcb9f6f0df2cc" providerId="LiveId" clId="{7674C1C5-5265-4C31-8B1B-6DC4CCDC1762}" dt="2022-10-31T11:14:40.649" v="40" actId="47"/>
        <pc:sldMkLst>
          <pc:docMk/>
          <pc:sldMk cId="3978709723" sldId="355"/>
        </pc:sldMkLst>
      </pc:sldChg>
      <pc:sldChg chg="del">
        <pc:chgData name="PIYUS KEDIA" userId="30dfcb9f6f0df2cc" providerId="LiveId" clId="{7674C1C5-5265-4C31-8B1B-6DC4CCDC1762}" dt="2022-10-31T11:14:41.970" v="47" actId="47"/>
        <pc:sldMkLst>
          <pc:docMk/>
          <pc:sldMk cId="2018891462" sldId="357"/>
        </pc:sldMkLst>
      </pc:sldChg>
      <pc:sldChg chg="del">
        <pc:chgData name="PIYUS KEDIA" userId="30dfcb9f6f0df2cc" providerId="LiveId" clId="{7674C1C5-5265-4C31-8B1B-6DC4CCDC1762}" dt="2022-10-31T11:14:41.992" v="48" actId="47"/>
        <pc:sldMkLst>
          <pc:docMk/>
          <pc:sldMk cId="4273263261" sldId="358"/>
        </pc:sldMkLst>
      </pc:sldChg>
      <pc:sldChg chg="del">
        <pc:chgData name="PIYUS KEDIA" userId="30dfcb9f6f0df2cc" providerId="LiveId" clId="{7674C1C5-5265-4C31-8B1B-6DC4CCDC1762}" dt="2022-10-31T11:18:17.524" v="109" actId="47"/>
        <pc:sldMkLst>
          <pc:docMk/>
          <pc:sldMk cId="2780010151" sldId="575"/>
        </pc:sldMkLst>
      </pc:sldChg>
      <pc:sldChg chg="del">
        <pc:chgData name="PIYUS KEDIA" userId="30dfcb9f6f0df2cc" providerId="LiveId" clId="{7674C1C5-5265-4C31-8B1B-6DC4CCDC1762}" dt="2022-10-31T11:14:47.797" v="84" actId="47"/>
        <pc:sldMkLst>
          <pc:docMk/>
          <pc:sldMk cId="2126545953" sldId="624"/>
        </pc:sldMkLst>
      </pc:sldChg>
      <pc:sldChg chg="del">
        <pc:chgData name="PIYUS KEDIA" userId="30dfcb9f6f0df2cc" providerId="LiveId" clId="{7674C1C5-5265-4C31-8B1B-6DC4CCDC1762}" dt="2022-10-31T11:14:51.656" v="99" actId="47"/>
        <pc:sldMkLst>
          <pc:docMk/>
          <pc:sldMk cId="308719347" sldId="625"/>
        </pc:sldMkLst>
      </pc:sldChg>
      <pc:sldChg chg="del">
        <pc:chgData name="PIYUS KEDIA" userId="30dfcb9f6f0df2cc" providerId="LiveId" clId="{7674C1C5-5265-4C31-8B1B-6DC4CCDC1762}" dt="2022-10-31T11:14:52.422" v="100" actId="47"/>
        <pc:sldMkLst>
          <pc:docMk/>
          <pc:sldMk cId="1256158397" sldId="626"/>
        </pc:sldMkLst>
      </pc:sldChg>
      <pc:sldChg chg="del">
        <pc:chgData name="PIYUS KEDIA" userId="30dfcb9f6f0df2cc" providerId="LiveId" clId="{7674C1C5-5265-4C31-8B1B-6DC4CCDC1762}" dt="2022-10-31T11:14:52.814" v="101" actId="47"/>
        <pc:sldMkLst>
          <pc:docMk/>
          <pc:sldMk cId="2698208749" sldId="627"/>
        </pc:sldMkLst>
      </pc:sldChg>
      <pc:sldChg chg="del">
        <pc:chgData name="PIYUS KEDIA" userId="30dfcb9f6f0df2cc" providerId="LiveId" clId="{7674C1C5-5265-4C31-8B1B-6DC4CCDC1762}" dt="2022-10-31T11:14:37.599" v="16" actId="47"/>
        <pc:sldMkLst>
          <pc:docMk/>
          <pc:sldMk cId="3287193109" sldId="628"/>
        </pc:sldMkLst>
      </pc:sldChg>
      <pc:sldChg chg="del">
        <pc:chgData name="PIYUS KEDIA" userId="30dfcb9f6f0df2cc" providerId="LiveId" clId="{7674C1C5-5265-4C31-8B1B-6DC4CCDC1762}" dt="2022-10-31T11:14:39.119" v="23" actId="47"/>
        <pc:sldMkLst>
          <pc:docMk/>
          <pc:sldMk cId="3238871261" sldId="629"/>
        </pc:sldMkLst>
      </pc:sldChg>
      <pc:sldChg chg="del">
        <pc:chgData name="PIYUS KEDIA" userId="30dfcb9f6f0df2cc" providerId="LiveId" clId="{7674C1C5-5265-4C31-8B1B-6DC4CCDC1762}" dt="2022-10-31T11:14:39.747" v="26" actId="47"/>
        <pc:sldMkLst>
          <pc:docMk/>
          <pc:sldMk cId="289008618" sldId="630"/>
        </pc:sldMkLst>
      </pc:sldChg>
      <pc:sldChg chg="del">
        <pc:chgData name="PIYUS KEDIA" userId="30dfcb9f6f0df2cc" providerId="LiveId" clId="{7674C1C5-5265-4C31-8B1B-6DC4CCDC1762}" dt="2022-10-31T11:14:32.969" v="2" actId="47"/>
        <pc:sldMkLst>
          <pc:docMk/>
          <pc:sldMk cId="107848637" sldId="634"/>
        </pc:sldMkLst>
      </pc:sldChg>
      <pc:sldChg chg="del">
        <pc:chgData name="PIYUS KEDIA" userId="30dfcb9f6f0df2cc" providerId="LiveId" clId="{7674C1C5-5265-4C31-8B1B-6DC4CCDC1762}" dt="2022-10-31T11:14:35.147" v="4" actId="47"/>
        <pc:sldMkLst>
          <pc:docMk/>
          <pc:sldMk cId="3671932838" sldId="635"/>
        </pc:sldMkLst>
      </pc:sldChg>
      <pc:sldChg chg="del">
        <pc:chgData name="PIYUS KEDIA" userId="30dfcb9f6f0df2cc" providerId="LiveId" clId="{7674C1C5-5265-4C31-8B1B-6DC4CCDC1762}" dt="2022-10-31T11:14:35.590" v="6" actId="47"/>
        <pc:sldMkLst>
          <pc:docMk/>
          <pc:sldMk cId="1045427693" sldId="636"/>
        </pc:sldMkLst>
      </pc:sldChg>
      <pc:sldChg chg="del">
        <pc:chgData name="PIYUS KEDIA" userId="30dfcb9f6f0df2cc" providerId="LiveId" clId="{7674C1C5-5265-4C31-8B1B-6DC4CCDC1762}" dt="2022-10-31T11:14:35.465" v="5" actId="47"/>
        <pc:sldMkLst>
          <pc:docMk/>
          <pc:sldMk cId="2979146314" sldId="637"/>
        </pc:sldMkLst>
      </pc:sldChg>
      <pc:sldChg chg="del">
        <pc:chgData name="PIYUS KEDIA" userId="30dfcb9f6f0df2cc" providerId="LiveId" clId="{7674C1C5-5265-4C31-8B1B-6DC4CCDC1762}" dt="2022-10-31T11:14:35.755" v="7" actId="47"/>
        <pc:sldMkLst>
          <pc:docMk/>
          <pc:sldMk cId="3810184226" sldId="639"/>
        </pc:sldMkLst>
      </pc:sldChg>
      <pc:sldChg chg="del">
        <pc:chgData name="PIYUS KEDIA" userId="30dfcb9f6f0df2cc" providerId="LiveId" clId="{7674C1C5-5265-4C31-8B1B-6DC4CCDC1762}" dt="2022-10-31T11:14:36.172" v="9" actId="47"/>
        <pc:sldMkLst>
          <pc:docMk/>
          <pc:sldMk cId="2610746301" sldId="640"/>
        </pc:sldMkLst>
      </pc:sldChg>
      <pc:sldChg chg="del">
        <pc:chgData name="PIYUS KEDIA" userId="30dfcb9f6f0df2cc" providerId="LiveId" clId="{7674C1C5-5265-4C31-8B1B-6DC4CCDC1762}" dt="2022-10-31T11:14:32.969" v="2" actId="47"/>
        <pc:sldMkLst>
          <pc:docMk/>
          <pc:sldMk cId="959508232" sldId="641"/>
        </pc:sldMkLst>
      </pc:sldChg>
      <pc:sldChg chg="del">
        <pc:chgData name="PIYUS KEDIA" userId="30dfcb9f6f0df2cc" providerId="LiveId" clId="{7674C1C5-5265-4C31-8B1B-6DC4CCDC1762}" dt="2022-10-31T11:14:32.969" v="2" actId="47"/>
        <pc:sldMkLst>
          <pc:docMk/>
          <pc:sldMk cId="166648126" sldId="642"/>
        </pc:sldMkLst>
      </pc:sldChg>
      <pc:sldChg chg="del">
        <pc:chgData name="PIYUS KEDIA" userId="30dfcb9f6f0df2cc" providerId="LiveId" clId="{7674C1C5-5265-4C31-8B1B-6DC4CCDC1762}" dt="2022-10-31T11:14:36.346" v="10" actId="47"/>
        <pc:sldMkLst>
          <pc:docMk/>
          <pc:sldMk cId="597614906" sldId="643"/>
        </pc:sldMkLst>
      </pc:sldChg>
      <pc:sldChg chg="del">
        <pc:chgData name="PIYUS KEDIA" userId="30dfcb9f6f0df2cc" providerId="LiveId" clId="{7674C1C5-5265-4C31-8B1B-6DC4CCDC1762}" dt="2022-10-31T11:14:36.559" v="11" actId="47"/>
        <pc:sldMkLst>
          <pc:docMk/>
          <pc:sldMk cId="437581764" sldId="644"/>
        </pc:sldMkLst>
      </pc:sldChg>
      <pc:sldChg chg="del">
        <pc:chgData name="PIYUS KEDIA" userId="30dfcb9f6f0df2cc" providerId="LiveId" clId="{7674C1C5-5265-4C31-8B1B-6DC4CCDC1762}" dt="2022-10-31T11:14:35.983" v="8" actId="47"/>
        <pc:sldMkLst>
          <pc:docMk/>
          <pc:sldMk cId="3778513528" sldId="645"/>
        </pc:sldMkLst>
      </pc:sldChg>
      <pc:sldChg chg="del">
        <pc:chgData name="PIYUS KEDIA" userId="30dfcb9f6f0df2cc" providerId="LiveId" clId="{7674C1C5-5265-4C31-8B1B-6DC4CCDC1762}" dt="2022-10-31T11:14:34.880" v="3" actId="47"/>
        <pc:sldMkLst>
          <pc:docMk/>
          <pc:sldMk cId="2669240536" sldId="646"/>
        </pc:sldMkLst>
      </pc:sldChg>
      <pc:sldChg chg="add del">
        <pc:chgData name="PIYUS KEDIA" userId="30dfcb9f6f0df2cc" providerId="LiveId" clId="{7674C1C5-5265-4C31-8B1B-6DC4CCDC1762}" dt="2022-10-31T11:18:11.090" v="107" actId="2696"/>
        <pc:sldMkLst>
          <pc:docMk/>
          <pc:sldMk cId="1054962853" sldId="660"/>
        </pc:sldMkLst>
      </pc:sldChg>
      <pc:sldChg chg="modSp add mod">
        <pc:chgData name="PIYUS KEDIA" userId="30dfcb9f6f0df2cc" providerId="LiveId" clId="{7674C1C5-5265-4C31-8B1B-6DC4CCDC1762}" dt="2022-10-31T11:18:29.933" v="134" actId="20577"/>
        <pc:sldMkLst>
          <pc:docMk/>
          <pc:sldMk cId="1911170701" sldId="660"/>
        </pc:sldMkLst>
        <pc:spChg chg="mod">
          <ac:chgData name="PIYUS KEDIA" userId="30dfcb9f6f0df2cc" providerId="LiveId" clId="{7674C1C5-5265-4C31-8B1B-6DC4CCDC1762}" dt="2022-10-31T11:18:29.933" v="134" actId="20577"/>
          <ac:spMkLst>
            <pc:docMk/>
            <pc:sldMk cId="1911170701" sldId="660"/>
            <ac:spMk id="3" creationId="{757D2696-EF00-4AD5-97E7-A3C5254F4C10}"/>
          </ac:spMkLst>
        </pc:spChg>
      </pc:sldChg>
      <pc:sldChg chg="del">
        <pc:chgData name="PIYUS KEDIA" userId="30dfcb9f6f0df2cc" providerId="LiveId" clId="{7674C1C5-5265-4C31-8B1B-6DC4CCDC1762}" dt="2022-10-31T11:14:32.969" v="2" actId="47"/>
        <pc:sldMkLst>
          <pc:docMk/>
          <pc:sldMk cId="1816274537" sldId="663"/>
        </pc:sldMkLst>
      </pc:sldChg>
      <pc:sldChg chg="del">
        <pc:chgData name="PIYUS KEDIA" userId="30dfcb9f6f0df2cc" providerId="LiveId" clId="{7674C1C5-5265-4C31-8B1B-6DC4CCDC1762}" dt="2022-10-31T11:14:43.302" v="63" actId="47"/>
        <pc:sldMkLst>
          <pc:docMk/>
          <pc:sldMk cId="848605984" sldId="664"/>
        </pc:sldMkLst>
      </pc:sldChg>
      <pc:sldChg chg="del">
        <pc:chgData name="PIYUS KEDIA" userId="30dfcb9f6f0df2cc" providerId="LiveId" clId="{7674C1C5-5265-4C31-8B1B-6DC4CCDC1762}" dt="2022-10-31T11:14:45.438" v="74" actId="47"/>
        <pc:sldMkLst>
          <pc:docMk/>
          <pc:sldMk cId="3730552610" sldId="665"/>
        </pc:sldMkLst>
      </pc:sldChg>
      <pc:sldChg chg="del">
        <pc:chgData name="PIYUS KEDIA" userId="30dfcb9f6f0df2cc" providerId="LiveId" clId="{7674C1C5-5265-4C31-8B1B-6DC4CCDC1762}" dt="2022-10-31T11:14:37.169" v="14" actId="47"/>
        <pc:sldMkLst>
          <pc:docMk/>
          <pc:sldMk cId="582403638" sldId="666"/>
        </pc:sldMkLst>
      </pc:sldChg>
      <pc:sldChg chg="delSp add mod">
        <pc:chgData name="PIYUS KEDIA" userId="30dfcb9f6f0df2cc" providerId="LiveId" clId="{7674C1C5-5265-4C31-8B1B-6DC4CCDC1762}" dt="2022-10-31T11:31:13.455" v="838" actId="478"/>
        <pc:sldMkLst>
          <pc:docMk/>
          <pc:sldMk cId="1355138330" sldId="682"/>
        </pc:sldMkLst>
        <pc:inkChg chg="del">
          <ac:chgData name="PIYUS KEDIA" userId="30dfcb9f6f0df2cc" providerId="LiveId" clId="{7674C1C5-5265-4C31-8B1B-6DC4CCDC1762}" dt="2022-10-31T11:31:13.455" v="838" actId="478"/>
          <ac:inkMkLst>
            <pc:docMk/>
            <pc:sldMk cId="1355138330" sldId="682"/>
            <ac:inkMk id="4" creationId="{1231AFB2-3600-4101-A61C-F2031DD42A34}"/>
          </ac:inkMkLst>
        </pc:inkChg>
      </pc:sldChg>
      <pc:sldChg chg="delSp modSp add del mod">
        <pc:chgData name="PIYUS KEDIA" userId="30dfcb9f6f0df2cc" providerId="LiveId" clId="{7674C1C5-5265-4C31-8B1B-6DC4CCDC1762}" dt="2022-11-01T03:09:54.030" v="2810" actId="47"/>
        <pc:sldMkLst>
          <pc:docMk/>
          <pc:sldMk cId="1385277341" sldId="683"/>
        </pc:sldMkLst>
        <pc:spChg chg="mod">
          <ac:chgData name="PIYUS KEDIA" userId="30dfcb9f6f0df2cc" providerId="LiveId" clId="{7674C1C5-5265-4C31-8B1B-6DC4CCDC1762}" dt="2022-11-01T02:55:23.068" v="2292" actId="20577"/>
          <ac:spMkLst>
            <pc:docMk/>
            <pc:sldMk cId="1385277341" sldId="683"/>
            <ac:spMk id="3" creationId="{F5997B66-B9F5-4801-B794-2D47A4C88377}"/>
          </ac:spMkLst>
        </pc:spChg>
        <pc:inkChg chg="del">
          <ac:chgData name="PIYUS KEDIA" userId="30dfcb9f6f0df2cc" providerId="LiveId" clId="{7674C1C5-5265-4C31-8B1B-6DC4CCDC1762}" dt="2022-10-31T11:32:46.839" v="871" actId="478"/>
          <ac:inkMkLst>
            <pc:docMk/>
            <pc:sldMk cId="1385277341" sldId="683"/>
            <ac:inkMk id="4" creationId="{2BEF2334-F21A-4830-A1B8-28648F952904}"/>
          </ac:inkMkLst>
        </pc:inkChg>
      </pc:sldChg>
      <pc:sldChg chg="delSp modSp add mod">
        <pc:chgData name="PIYUS KEDIA" userId="30dfcb9f6f0df2cc" providerId="LiveId" clId="{7674C1C5-5265-4C31-8B1B-6DC4CCDC1762}" dt="2022-11-01T03:14:51.465" v="2998" actId="255"/>
        <pc:sldMkLst>
          <pc:docMk/>
          <pc:sldMk cId="75350432" sldId="684"/>
        </pc:sldMkLst>
        <pc:spChg chg="mod">
          <ac:chgData name="PIYUS KEDIA" userId="30dfcb9f6f0df2cc" providerId="LiveId" clId="{7674C1C5-5265-4C31-8B1B-6DC4CCDC1762}" dt="2022-11-01T03:14:51.465" v="2998" actId="255"/>
          <ac:spMkLst>
            <pc:docMk/>
            <pc:sldMk cId="75350432" sldId="684"/>
            <ac:spMk id="2" creationId="{B73CD94B-2AC4-4BAF-8D52-A3659325A5EB}"/>
          </ac:spMkLst>
        </pc:spChg>
        <pc:inkChg chg="del">
          <ac:chgData name="PIYUS KEDIA" userId="30dfcb9f6f0df2cc" providerId="LiveId" clId="{7674C1C5-5265-4C31-8B1B-6DC4CCDC1762}" dt="2022-10-31T11:33:00.265" v="872" actId="478"/>
          <ac:inkMkLst>
            <pc:docMk/>
            <pc:sldMk cId="75350432" sldId="684"/>
            <ac:inkMk id="7" creationId="{9C6D10BB-DACE-4F90-AABE-CE61E37BEA68}"/>
          </ac:inkMkLst>
        </pc:inkChg>
      </pc:sldChg>
      <pc:sldChg chg="addSp delSp modSp add mod">
        <pc:chgData name="PIYUS KEDIA" userId="30dfcb9f6f0df2cc" providerId="LiveId" clId="{7674C1C5-5265-4C31-8B1B-6DC4CCDC1762}" dt="2022-11-01T03:17:58.021" v="3039" actId="255"/>
        <pc:sldMkLst>
          <pc:docMk/>
          <pc:sldMk cId="1928588640" sldId="685"/>
        </pc:sldMkLst>
        <pc:spChg chg="mod">
          <ac:chgData name="PIYUS KEDIA" userId="30dfcb9f6f0df2cc" providerId="LiveId" clId="{7674C1C5-5265-4C31-8B1B-6DC4CCDC1762}" dt="2022-11-01T03:17:58.021" v="3039" actId="255"/>
          <ac:spMkLst>
            <pc:docMk/>
            <pc:sldMk cId="1928588640" sldId="685"/>
            <ac:spMk id="2" creationId="{0D72843C-A598-4E7B-87DF-20CCD9C9A243}"/>
          </ac:spMkLst>
        </pc:spChg>
        <pc:spChg chg="add mod">
          <ac:chgData name="PIYUS KEDIA" userId="30dfcb9f6f0df2cc" providerId="LiveId" clId="{7674C1C5-5265-4C31-8B1B-6DC4CCDC1762}" dt="2022-10-31T11:34:01.840" v="881" actId="571"/>
          <ac:spMkLst>
            <pc:docMk/>
            <pc:sldMk cId="1928588640" sldId="685"/>
            <ac:spMk id="25" creationId="{C796876C-406C-E1F6-3362-C9A4EE35A423}"/>
          </ac:spMkLst>
        </pc:spChg>
        <pc:inkChg chg="del">
          <ac:chgData name="PIYUS KEDIA" userId="30dfcb9f6f0df2cc" providerId="LiveId" clId="{7674C1C5-5265-4C31-8B1B-6DC4CCDC1762}" dt="2022-10-31T11:33:06.812" v="873" actId="478"/>
          <ac:inkMkLst>
            <pc:docMk/>
            <pc:sldMk cId="1928588640" sldId="685"/>
            <ac:inkMk id="12" creationId="{4DF7C2E7-8B1C-46F0-890F-83CF33A9501C}"/>
          </ac:inkMkLst>
        </pc:inkChg>
        <pc:cxnChg chg="add mod">
          <ac:chgData name="PIYUS KEDIA" userId="30dfcb9f6f0df2cc" providerId="LiveId" clId="{7674C1C5-5265-4C31-8B1B-6DC4CCDC1762}" dt="2022-10-31T11:34:01.840" v="881" actId="571"/>
          <ac:cxnSpMkLst>
            <pc:docMk/>
            <pc:sldMk cId="1928588640" sldId="685"/>
            <ac:cxnSpMk id="32" creationId="{C72C0B00-6468-463F-C0FF-F737F3497782}"/>
          </ac:cxnSpMkLst>
        </pc:cxnChg>
      </pc:sldChg>
      <pc:sldChg chg="addSp delSp modSp add mod">
        <pc:chgData name="PIYUS KEDIA" userId="30dfcb9f6f0df2cc" providerId="LiveId" clId="{7674C1C5-5265-4C31-8B1B-6DC4CCDC1762}" dt="2022-11-01T03:18:10.554" v="3050" actId="20577"/>
        <pc:sldMkLst>
          <pc:docMk/>
          <pc:sldMk cId="1839504493" sldId="686"/>
        </pc:sldMkLst>
        <pc:spChg chg="mod">
          <ac:chgData name="PIYUS KEDIA" userId="30dfcb9f6f0df2cc" providerId="LiveId" clId="{7674C1C5-5265-4C31-8B1B-6DC4CCDC1762}" dt="2022-11-01T03:18:10.554" v="3050" actId="20577"/>
          <ac:spMkLst>
            <pc:docMk/>
            <pc:sldMk cId="1839504493" sldId="686"/>
            <ac:spMk id="2" creationId="{3CD25FED-5034-4B3D-A213-63CFEABF53D9}"/>
          </ac:spMkLst>
        </pc:spChg>
        <pc:inkChg chg="add del">
          <ac:chgData name="PIYUS KEDIA" userId="30dfcb9f6f0df2cc" providerId="LiveId" clId="{7674C1C5-5265-4C31-8B1B-6DC4CCDC1762}" dt="2022-10-31T11:37:11.973" v="1458" actId="478"/>
          <ac:inkMkLst>
            <pc:docMk/>
            <pc:sldMk cId="1839504493" sldId="686"/>
            <ac:inkMk id="4" creationId="{90FA21D3-99D4-41DD-B26D-E3D78AEAD98F}"/>
          </ac:inkMkLst>
        </pc:inkChg>
      </pc:sldChg>
      <pc:sldChg chg="addSp delSp modSp add mod">
        <pc:chgData name="PIYUS KEDIA" userId="30dfcb9f6f0df2cc" providerId="LiveId" clId="{7674C1C5-5265-4C31-8B1B-6DC4CCDC1762}" dt="2022-11-01T03:18:34.372" v="3063" actId="255"/>
        <pc:sldMkLst>
          <pc:docMk/>
          <pc:sldMk cId="1207948498" sldId="687"/>
        </pc:sldMkLst>
        <pc:spChg chg="mod">
          <ac:chgData name="PIYUS KEDIA" userId="30dfcb9f6f0df2cc" providerId="LiveId" clId="{7674C1C5-5265-4C31-8B1B-6DC4CCDC1762}" dt="2022-11-01T03:18:34.372" v="3063" actId="255"/>
          <ac:spMkLst>
            <pc:docMk/>
            <pc:sldMk cId="1207948498" sldId="687"/>
            <ac:spMk id="2" creationId="{62E0AFDF-BD91-4A1D-BC18-818AD5650A95}"/>
          </ac:spMkLst>
        </pc:spChg>
        <pc:spChg chg="del">
          <ac:chgData name="PIYUS KEDIA" userId="30dfcb9f6f0df2cc" providerId="LiveId" clId="{7674C1C5-5265-4C31-8B1B-6DC4CCDC1762}" dt="2022-10-31T11:43:29.351" v="1963" actId="478"/>
          <ac:spMkLst>
            <pc:docMk/>
            <pc:sldMk cId="1207948498" sldId="687"/>
            <ac:spMk id="3" creationId="{BFFBE01D-E641-4DBA-9033-F86DE88672D0}"/>
          </ac:spMkLst>
        </pc:spChg>
        <pc:inkChg chg="add del">
          <ac:chgData name="PIYUS KEDIA" userId="30dfcb9f6f0df2cc" providerId="LiveId" clId="{7674C1C5-5265-4C31-8B1B-6DC4CCDC1762}" dt="2022-10-31T11:43:34.544" v="1964" actId="478"/>
          <ac:inkMkLst>
            <pc:docMk/>
            <pc:sldMk cId="1207948498" sldId="687"/>
            <ac:inkMk id="4" creationId="{F41D5775-4F86-4261-94DA-9AEB3AECB906}"/>
          </ac:inkMkLst>
        </pc:inkChg>
      </pc:sldChg>
      <pc:sldChg chg="modSp add mod">
        <pc:chgData name="PIYUS KEDIA" userId="30dfcb9f6f0df2cc" providerId="LiveId" clId="{7674C1C5-5265-4C31-8B1B-6DC4CCDC1762}" dt="2022-11-01T03:13:08.636" v="2947" actId="20577"/>
        <pc:sldMkLst>
          <pc:docMk/>
          <pc:sldMk cId="2348337938" sldId="688"/>
        </pc:sldMkLst>
        <pc:spChg chg="mod">
          <ac:chgData name="PIYUS KEDIA" userId="30dfcb9f6f0df2cc" providerId="LiveId" clId="{7674C1C5-5265-4C31-8B1B-6DC4CCDC1762}" dt="2022-11-01T03:13:08.636" v="2947" actId="20577"/>
          <ac:spMkLst>
            <pc:docMk/>
            <pc:sldMk cId="2348337938" sldId="688"/>
            <ac:spMk id="2" creationId="{75A64299-88AF-4512-AE89-E562FD3F359C}"/>
          </ac:spMkLst>
        </pc:spChg>
      </pc:sldChg>
      <pc:sldChg chg="delSp add mod">
        <pc:chgData name="PIYUS KEDIA" userId="30dfcb9f6f0df2cc" providerId="LiveId" clId="{7674C1C5-5265-4C31-8B1B-6DC4CCDC1762}" dt="2022-10-31T11:43:41.585" v="1965" actId="478"/>
        <pc:sldMkLst>
          <pc:docMk/>
          <pc:sldMk cId="1993465158" sldId="689"/>
        </pc:sldMkLst>
        <pc:inkChg chg="del">
          <ac:chgData name="PIYUS KEDIA" userId="30dfcb9f6f0df2cc" providerId="LiveId" clId="{7674C1C5-5265-4C31-8B1B-6DC4CCDC1762}" dt="2022-10-31T11:43:41.585" v="1965" actId="478"/>
          <ac:inkMkLst>
            <pc:docMk/>
            <pc:sldMk cId="1993465158" sldId="689"/>
            <ac:inkMk id="4" creationId="{B4538579-5756-437F-A212-7EF2406341EB}"/>
          </ac:inkMkLst>
        </pc:inkChg>
      </pc:sldChg>
      <pc:sldChg chg="addSp delSp modSp add mod">
        <pc:chgData name="PIYUS KEDIA" userId="30dfcb9f6f0df2cc" providerId="LiveId" clId="{7674C1C5-5265-4C31-8B1B-6DC4CCDC1762}" dt="2022-11-01T03:01:58.179" v="2569" actId="1035"/>
        <pc:sldMkLst>
          <pc:docMk/>
          <pc:sldMk cId="1742328350" sldId="690"/>
        </pc:sldMkLst>
        <pc:spChg chg="add mod">
          <ac:chgData name="PIYUS KEDIA" userId="30dfcb9f6f0df2cc" providerId="LiveId" clId="{7674C1C5-5265-4C31-8B1B-6DC4CCDC1762}" dt="2022-11-01T03:01:58.179" v="2569" actId="1035"/>
          <ac:spMkLst>
            <pc:docMk/>
            <pc:sldMk cId="1742328350" sldId="690"/>
            <ac:spMk id="23" creationId="{9A2B0EB7-07B5-AC60-2020-DFC5BBD76980}"/>
          </ac:spMkLst>
        </pc:spChg>
        <pc:inkChg chg="del">
          <ac:chgData name="PIYUS KEDIA" userId="30dfcb9f6f0df2cc" providerId="LiveId" clId="{7674C1C5-5265-4C31-8B1B-6DC4CCDC1762}" dt="2022-10-31T11:44:05.388" v="1966" actId="478"/>
          <ac:inkMkLst>
            <pc:docMk/>
            <pc:sldMk cId="1742328350" sldId="690"/>
            <ac:inkMk id="12" creationId="{9EEB8A34-4B4A-4AF4-94F4-65123AA829DE}"/>
          </ac:inkMkLst>
        </pc:inkChg>
      </pc:sldChg>
      <pc:sldChg chg="add">
        <pc:chgData name="PIYUS KEDIA" userId="30dfcb9f6f0df2cc" providerId="LiveId" clId="{7674C1C5-5265-4C31-8B1B-6DC4CCDC1762}" dt="2022-10-31T11:17:51.909" v="105"/>
        <pc:sldMkLst>
          <pc:docMk/>
          <pc:sldMk cId="2122177625" sldId="691"/>
        </pc:sldMkLst>
      </pc:sldChg>
      <pc:sldChg chg="delSp add mod">
        <pc:chgData name="PIYUS KEDIA" userId="30dfcb9f6f0df2cc" providerId="LiveId" clId="{7674C1C5-5265-4C31-8B1B-6DC4CCDC1762}" dt="2022-10-31T11:44:27.262" v="1968" actId="478"/>
        <pc:sldMkLst>
          <pc:docMk/>
          <pc:sldMk cId="4207362515" sldId="692"/>
        </pc:sldMkLst>
        <pc:inkChg chg="del">
          <ac:chgData name="PIYUS KEDIA" userId="30dfcb9f6f0df2cc" providerId="LiveId" clId="{7674C1C5-5265-4C31-8B1B-6DC4CCDC1762}" dt="2022-10-31T11:44:27.262" v="1968" actId="478"/>
          <ac:inkMkLst>
            <pc:docMk/>
            <pc:sldMk cId="4207362515" sldId="692"/>
            <ac:inkMk id="4" creationId="{72C4446D-7690-4A75-A3B9-9F77878ECA52}"/>
          </ac:inkMkLst>
        </pc:inkChg>
      </pc:sldChg>
      <pc:sldChg chg="delSp add mod">
        <pc:chgData name="PIYUS KEDIA" userId="30dfcb9f6f0df2cc" providerId="LiveId" clId="{7674C1C5-5265-4C31-8B1B-6DC4CCDC1762}" dt="2022-10-31T11:44:33.597" v="1969" actId="478"/>
        <pc:sldMkLst>
          <pc:docMk/>
          <pc:sldMk cId="3164953580" sldId="693"/>
        </pc:sldMkLst>
        <pc:inkChg chg="del">
          <ac:chgData name="PIYUS KEDIA" userId="30dfcb9f6f0df2cc" providerId="LiveId" clId="{7674C1C5-5265-4C31-8B1B-6DC4CCDC1762}" dt="2022-10-31T11:44:33.597" v="1969" actId="478"/>
          <ac:inkMkLst>
            <pc:docMk/>
            <pc:sldMk cId="3164953580" sldId="693"/>
            <ac:inkMk id="10" creationId="{CB6707DC-45AF-4069-9ED6-DCF2F668EA16}"/>
          </ac:inkMkLst>
        </pc:inkChg>
      </pc:sldChg>
      <pc:sldChg chg="delSp add mod">
        <pc:chgData name="PIYUS KEDIA" userId="30dfcb9f6f0df2cc" providerId="LiveId" clId="{7674C1C5-5265-4C31-8B1B-6DC4CCDC1762}" dt="2022-10-31T11:44:56.088" v="1970" actId="478"/>
        <pc:sldMkLst>
          <pc:docMk/>
          <pc:sldMk cId="2343102325" sldId="694"/>
        </pc:sldMkLst>
        <pc:inkChg chg="del">
          <ac:chgData name="PIYUS KEDIA" userId="30dfcb9f6f0df2cc" providerId="LiveId" clId="{7674C1C5-5265-4C31-8B1B-6DC4CCDC1762}" dt="2022-10-31T11:44:56.088" v="1970" actId="478"/>
          <ac:inkMkLst>
            <pc:docMk/>
            <pc:sldMk cId="2343102325" sldId="694"/>
            <ac:inkMk id="12" creationId="{4886FD7F-6159-40E9-9D77-891C09B86569}"/>
          </ac:inkMkLst>
        </pc:inkChg>
      </pc:sldChg>
      <pc:sldChg chg="add">
        <pc:chgData name="PIYUS KEDIA" userId="30dfcb9f6f0df2cc" providerId="LiveId" clId="{7674C1C5-5265-4C31-8B1B-6DC4CCDC1762}" dt="2022-10-31T11:17:51.909" v="105"/>
        <pc:sldMkLst>
          <pc:docMk/>
          <pc:sldMk cId="2147342401" sldId="695"/>
        </pc:sldMkLst>
      </pc:sldChg>
      <pc:sldChg chg="delSp add mod">
        <pc:chgData name="PIYUS KEDIA" userId="30dfcb9f6f0df2cc" providerId="LiveId" clId="{7674C1C5-5265-4C31-8B1B-6DC4CCDC1762}" dt="2022-10-31T11:45:48.002" v="1971" actId="478"/>
        <pc:sldMkLst>
          <pc:docMk/>
          <pc:sldMk cId="469017129" sldId="696"/>
        </pc:sldMkLst>
        <pc:inkChg chg="del">
          <ac:chgData name="PIYUS KEDIA" userId="30dfcb9f6f0df2cc" providerId="LiveId" clId="{7674C1C5-5265-4C31-8B1B-6DC4CCDC1762}" dt="2022-10-31T11:45:48.002" v="1971" actId="478"/>
          <ac:inkMkLst>
            <pc:docMk/>
            <pc:sldMk cId="469017129" sldId="696"/>
            <ac:inkMk id="18" creationId="{5B810316-83CD-4537-BB2E-E115C91BD460}"/>
          </ac:inkMkLst>
        </pc:inkChg>
      </pc:sldChg>
      <pc:sldChg chg="delSp modSp add mod">
        <pc:chgData name="PIYUS KEDIA" userId="30dfcb9f6f0df2cc" providerId="LiveId" clId="{7674C1C5-5265-4C31-8B1B-6DC4CCDC1762}" dt="2022-11-01T03:19:54.439" v="3087" actId="2711"/>
        <pc:sldMkLst>
          <pc:docMk/>
          <pc:sldMk cId="2636284717" sldId="697"/>
        </pc:sldMkLst>
        <pc:spChg chg="mod">
          <ac:chgData name="PIYUS KEDIA" userId="30dfcb9f6f0df2cc" providerId="LiveId" clId="{7674C1C5-5265-4C31-8B1B-6DC4CCDC1762}" dt="2022-11-01T03:08:35.322" v="2720" actId="255"/>
          <ac:spMkLst>
            <pc:docMk/>
            <pc:sldMk cId="2636284717" sldId="697"/>
            <ac:spMk id="2" creationId="{AC9B7D0D-3806-447D-9BC2-4F3C3DD47538}"/>
          </ac:spMkLst>
        </pc:spChg>
        <pc:spChg chg="del">
          <ac:chgData name="PIYUS KEDIA" userId="30dfcb9f6f0df2cc" providerId="LiveId" clId="{7674C1C5-5265-4C31-8B1B-6DC4CCDC1762}" dt="2022-11-01T03:19:27.213" v="3076" actId="478"/>
          <ac:spMkLst>
            <pc:docMk/>
            <pc:sldMk cId="2636284717" sldId="697"/>
            <ac:spMk id="3" creationId="{5B58D39F-44CB-40ED-ADB0-24DE7683A09C}"/>
          </ac:spMkLst>
        </pc:spChg>
        <pc:spChg chg="mod">
          <ac:chgData name="PIYUS KEDIA" userId="30dfcb9f6f0df2cc" providerId="LiveId" clId="{7674C1C5-5265-4C31-8B1B-6DC4CCDC1762}" dt="2022-11-01T03:19:54.439" v="3087" actId="2711"/>
          <ac:spMkLst>
            <pc:docMk/>
            <pc:sldMk cId="2636284717" sldId="697"/>
            <ac:spMk id="4" creationId="{053E0FDB-8CC0-43D4-BDAA-F9730EC54B58}"/>
          </ac:spMkLst>
        </pc:spChg>
        <pc:inkChg chg="del">
          <ac:chgData name="PIYUS KEDIA" userId="30dfcb9f6f0df2cc" providerId="LiveId" clId="{7674C1C5-5265-4C31-8B1B-6DC4CCDC1762}" dt="2022-10-31T11:45:54.925" v="1972" actId="478"/>
          <ac:inkMkLst>
            <pc:docMk/>
            <pc:sldMk cId="2636284717" sldId="697"/>
            <ac:inkMk id="5" creationId="{D14FDB07-2717-4CD2-A4B1-9735F7453D72}"/>
          </ac:inkMkLst>
        </pc:inkChg>
      </pc:sldChg>
      <pc:sldChg chg="delSp modSp add mod">
        <pc:chgData name="PIYUS KEDIA" userId="30dfcb9f6f0df2cc" providerId="LiveId" clId="{7674C1C5-5265-4C31-8B1B-6DC4CCDC1762}" dt="2022-11-01T03:20:37.699" v="3090" actId="1076"/>
        <pc:sldMkLst>
          <pc:docMk/>
          <pc:sldMk cId="1896178437" sldId="698"/>
        </pc:sldMkLst>
        <pc:spChg chg="mod">
          <ac:chgData name="PIYUS KEDIA" userId="30dfcb9f6f0df2cc" providerId="LiveId" clId="{7674C1C5-5265-4C31-8B1B-6DC4CCDC1762}" dt="2022-11-01T03:20:35.923" v="3089" actId="1076"/>
          <ac:spMkLst>
            <pc:docMk/>
            <pc:sldMk cId="1896178437" sldId="698"/>
            <ac:spMk id="2" creationId="{EFDC948D-42A7-4CA3-8792-1A453DFA5498}"/>
          </ac:spMkLst>
        </pc:spChg>
        <pc:spChg chg="mod">
          <ac:chgData name="PIYUS KEDIA" userId="30dfcb9f6f0df2cc" providerId="LiveId" clId="{7674C1C5-5265-4C31-8B1B-6DC4CCDC1762}" dt="2022-11-01T03:20:37.699" v="3090" actId="1076"/>
          <ac:spMkLst>
            <pc:docMk/>
            <pc:sldMk cId="1896178437" sldId="698"/>
            <ac:spMk id="3" creationId="{E4321387-B471-48CD-A297-BB9AAD30ACE6}"/>
          </ac:spMkLst>
        </pc:spChg>
        <pc:inkChg chg="del">
          <ac:chgData name="PIYUS KEDIA" userId="30dfcb9f6f0df2cc" providerId="LiveId" clId="{7674C1C5-5265-4C31-8B1B-6DC4CCDC1762}" dt="2022-10-31T11:46:05.949" v="1974" actId="478"/>
          <ac:inkMkLst>
            <pc:docMk/>
            <pc:sldMk cId="1896178437" sldId="698"/>
            <ac:inkMk id="5" creationId="{98758FEC-907C-4FFC-A746-3B354EE1A13D}"/>
          </ac:inkMkLst>
        </pc:inkChg>
      </pc:sldChg>
      <pc:sldChg chg="addSp modSp add">
        <pc:chgData name="PIYUS KEDIA" userId="30dfcb9f6f0df2cc" providerId="LiveId" clId="{7674C1C5-5265-4C31-8B1B-6DC4CCDC1762}" dt="2022-11-01T09:06:37.687" v="3535"/>
        <pc:sldMkLst>
          <pc:docMk/>
          <pc:sldMk cId="1922732669" sldId="699"/>
        </pc:sldMkLst>
        <pc:spChg chg="add mod">
          <ac:chgData name="PIYUS KEDIA" userId="30dfcb9f6f0df2cc" providerId="LiveId" clId="{7674C1C5-5265-4C31-8B1B-6DC4CCDC1762}" dt="2022-11-01T03:20:52.547" v="3091"/>
          <ac:spMkLst>
            <pc:docMk/>
            <pc:sldMk cId="1922732669" sldId="699"/>
            <ac:spMk id="5" creationId="{C33FBA8E-62EA-6430-95C0-068138B13972}"/>
          </ac:spMkLst>
        </pc:spChg>
        <pc:spChg chg="add mod">
          <ac:chgData name="PIYUS KEDIA" userId="30dfcb9f6f0df2cc" providerId="LiveId" clId="{7674C1C5-5265-4C31-8B1B-6DC4CCDC1762}" dt="2022-11-01T03:20:52.547" v="3091"/>
          <ac:spMkLst>
            <pc:docMk/>
            <pc:sldMk cId="1922732669" sldId="699"/>
            <ac:spMk id="6" creationId="{AFF66499-8762-14DC-A01F-49F6F332D31C}"/>
          </ac:spMkLst>
        </pc:spChg>
        <pc:spChg chg="add mod">
          <ac:chgData name="PIYUS KEDIA" userId="30dfcb9f6f0df2cc" providerId="LiveId" clId="{7674C1C5-5265-4C31-8B1B-6DC4CCDC1762}" dt="2022-11-01T03:20:52.547" v="3091"/>
          <ac:spMkLst>
            <pc:docMk/>
            <pc:sldMk cId="1922732669" sldId="699"/>
            <ac:spMk id="7" creationId="{5B0DCD1F-4635-DA3E-744A-FD10A3DC7A6A}"/>
          </ac:spMkLst>
        </pc:spChg>
        <pc:spChg chg="add mod">
          <ac:chgData name="PIYUS KEDIA" userId="30dfcb9f6f0df2cc" providerId="LiveId" clId="{7674C1C5-5265-4C31-8B1B-6DC4CCDC1762}" dt="2022-11-01T03:20:52.547" v="3091"/>
          <ac:spMkLst>
            <pc:docMk/>
            <pc:sldMk cId="1922732669" sldId="699"/>
            <ac:spMk id="8" creationId="{D04F9860-9394-4491-3334-CEFBE2EC5137}"/>
          </ac:spMkLst>
        </pc:spChg>
        <pc:spChg chg="add mod">
          <ac:chgData name="PIYUS KEDIA" userId="30dfcb9f6f0df2cc" providerId="LiveId" clId="{7674C1C5-5265-4C31-8B1B-6DC4CCDC1762}" dt="2022-11-01T03:20:52.547" v="3091"/>
          <ac:spMkLst>
            <pc:docMk/>
            <pc:sldMk cId="1922732669" sldId="699"/>
            <ac:spMk id="10" creationId="{3D1525A6-C62E-E8D9-23E2-359088E1F44B}"/>
          </ac:spMkLst>
        </pc:spChg>
        <pc:spChg chg="add mod">
          <ac:chgData name="PIYUS KEDIA" userId="30dfcb9f6f0df2cc" providerId="LiveId" clId="{7674C1C5-5265-4C31-8B1B-6DC4CCDC1762}" dt="2022-11-01T03:20:52.547" v="3091"/>
          <ac:spMkLst>
            <pc:docMk/>
            <pc:sldMk cId="1922732669" sldId="699"/>
            <ac:spMk id="13" creationId="{9BE269F6-4008-8C81-4267-0B8999F3258C}"/>
          </ac:spMkLst>
        </pc:spChg>
        <pc:spChg chg="add mod">
          <ac:chgData name="PIYUS KEDIA" userId="30dfcb9f6f0df2cc" providerId="LiveId" clId="{7674C1C5-5265-4C31-8B1B-6DC4CCDC1762}" dt="2022-11-01T03:20:52.547" v="3091"/>
          <ac:spMkLst>
            <pc:docMk/>
            <pc:sldMk cId="1922732669" sldId="699"/>
            <ac:spMk id="14" creationId="{727CCD4B-917D-3398-3B71-9F6F0C8F17C4}"/>
          </ac:spMkLst>
        </pc:spChg>
        <pc:spChg chg="add mod">
          <ac:chgData name="PIYUS KEDIA" userId="30dfcb9f6f0df2cc" providerId="LiveId" clId="{7674C1C5-5265-4C31-8B1B-6DC4CCDC1762}" dt="2022-11-01T09:06:37.687" v="3535"/>
          <ac:spMkLst>
            <pc:docMk/>
            <pc:sldMk cId="1922732669" sldId="699"/>
            <ac:spMk id="16" creationId="{99BBB69A-9445-68FE-3514-A6E55C5F6565}"/>
          </ac:spMkLst>
        </pc:spChg>
        <pc:cxnChg chg="add mod">
          <ac:chgData name="PIYUS KEDIA" userId="30dfcb9f6f0df2cc" providerId="LiveId" clId="{7674C1C5-5265-4C31-8B1B-6DC4CCDC1762}" dt="2022-11-01T03:20:52.547" v="3091"/>
          <ac:cxnSpMkLst>
            <pc:docMk/>
            <pc:sldMk cId="1922732669" sldId="699"/>
            <ac:cxnSpMk id="9" creationId="{8A8AD8DE-CD24-DF75-8108-FC2132C8C137}"/>
          </ac:cxnSpMkLst>
        </pc:cxnChg>
        <pc:cxnChg chg="add mod">
          <ac:chgData name="PIYUS KEDIA" userId="30dfcb9f6f0df2cc" providerId="LiveId" clId="{7674C1C5-5265-4C31-8B1B-6DC4CCDC1762}" dt="2022-11-01T03:20:52.547" v="3091"/>
          <ac:cxnSpMkLst>
            <pc:docMk/>
            <pc:sldMk cId="1922732669" sldId="699"/>
            <ac:cxnSpMk id="11" creationId="{5D75DEF5-7DE0-56E7-58DA-2752E5671265}"/>
          </ac:cxnSpMkLst>
        </pc:cxnChg>
        <pc:cxnChg chg="add mod">
          <ac:chgData name="PIYUS KEDIA" userId="30dfcb9f6f0df2cc" providerId="LiveId" clId="{7674C1C5-5265-4C31-8B1B-6DC4CCDC1762}" dt="2022-11-01T03:20:52.547" v="3091"/>
          <ac:cxnSpMkLst>
            <pc:docMk/>
            <pc:sldMk cId="1922732669" sldId="699"/>
            <ac:cxnSpMk id="12" creationId="{127D04DE-5067-FB44-446F-F55BA276B926}"/>
          </ac:cxnSpMkLst>
        </pc:cxnChg>
        <pc:cxnChg chg="add mod">
          <ac:chgData name="PIYUS KEDIA" userId="30dfcb9f6f0df2cc" providerId="LiveId" clId="{7674C1C5-5265-4C31-8B1B-6DC4CCDC1762}" dt="2022-11-01T03:20:52.547" v="3091"/>
          <ac:cxnSpMkLst>
            <pc:docMk/>
            <pc:sldMk cId="1922732669" sldId="699"/>
            <ac:cxnSpMk id="15" creationId="{04D91C93-8B97-B647-DFEB-A3A8738073CA}"/>
          </ac:cxnSpMkLst>
        </pc:cxnChg>
      </pc:sldChg>
      <pc:sldChg chg="delSp modSp add mod">
        <pc:chgData name="PIYUS KEDIA" userId="30dfcb9f6f0df2cc" providerId="LiveId" clId="{7674C1C5-5265-4C31-8B1B-6DC4CCDC1762}" dt="2022-11-01T08:50:37.828" v="3403" actId="20577"/>
        <pc:sldMkLst>
          <pc:docMk/>
          <pc:sldMk cId="1557480314" sldId="700"/>
        </pc:sldMkLst>
        <pc:spChg chg="mod">
          <ac:chgData name="PIYUS KEDIA" userId="30dfcb9f6f0df2cc" providerId="LiveId" clId="{7674C1C5-5265-4C31-8B1B-6DC4CCDC1762}" dt="2022-11-01T08:50:37.828" v="3403" actId="20577"/>
          <ac:spMkLst>
            <pc:docMk/>
            <pc:sldMk cId="1557480314" sldId="700"/>
            <ac:spMk id="3" creationId="{7883C0B3-B6C8-4AE0-85A1-21EB1BB8513A}"/>
          </ac:spMkLst>
        </pc:spChg>
        <pc:inkChg chg="del">
          <ac:chgData name="PIYUS KEDIA" userId="30dfcb9f6f0df2cc" providerId="LiveId" clId="{7674C1C5-5265-4C31-8B1B-6DC4CCDC1762}" dt="2022-10-31T11:46:12.590" v="1975" actId="478"/>
          <ac:inkMkLst>
            <pc:docMk/>
            <pc:sldMk cId="1557480314" sldId="700"/>
            <ac:inkMk id="4" creationId="{11A5B2F1-B52B-4E42-849F-BAB7B6874D84}"/>
          </ac:inkMkLst>
        </pc:inkChg>
      </pc:sldChg>
      <pc:sldChg chg="delSp add mod">
        <pc:chgData name="PIYUS KEDIA" userId="30dfcb9f6f0df2cc" providerId="LiveId" clId="{7674C1C5-5265-4C31-8B1B-6DC4CCDC1762}" dt="2022-10-31T11:46:19.711" v="1976" actId="478"/>
        <pc:sldMkLst>
          <pc:docMk/>
          <pc:sldMk cId="2485744242" sldId="701"/>
        </pc:sldMkLst>
        <pc:inkChg chg="del">
          <ac:chgData name="PIYUS KEDIA" userId="30dfcb9f6f0df2cc" providerId="LiveId" clId="{7674C1C5-5265-4C31-8B1B-6DC4CCDC1762}" dt="2022-10-31T11:46:19.711" v="1976" actId="478"/>
          <ac:inkMkLst>
            <pc:docMk/>
            <pc:sldMk cId="2485744242" sldId="701"/>
            <ac:inkMk id="12" creationId="{1BFBA8D4-F17E-48B9-BE05-4E0CD11E0D51}"/>
          </ac:inkMkLst>
        </pc:inkChg>
      </pc:sldChg>
      <pc:sldChg chg="delSp add mod">
        <pc:chgData name="PIYUS KEDIA" userId="30dfcb9f6f0df2cc" providerId="LiveId" clId="{7674C1C5-5265-4C31-8B1B-6DC4CCDC1762}" dt="2022-10-31T11:46:25.319" v="1977" actId="478"/>
        <pc:sldMkLst>
          <pc:docMk/>
          <pc:sldMk cId="1284875632" sldId="702"/>
        </pc:sldMkLst>
        <pc:inkChg chg="del">
          <ac:chgData name="PIYUS KEDIA" userId="30dfcb9f6f0df2cc" providerId="LiveId" clId="{7674C1C5-5265-4C31-8B1B-6DC4CCDC1762}" dt="2022-10-31T11:46:25.319" v="1977" actId="478"/>
          <ac:inkMkLst>
            <pc:docMk/>
            <pc:sldMk cId="1284875632" sldId="702"/>
            <ac:inkMk id="14" creationId="{2E33B17A-6A39-499A-AC92-A728F85A751D}"/>
          </ac:inkMkLst>
        </pc:inkChg>
      </pc:sldChg>
      <pc:sldChg chg="add">
        <pc:chgData name="PIYUS KEDIA" userId="30dfcb9f6f0df2cc" providerId="LiveId" clId="{7674C1C5-5265-4C31-8B1B-6DC4CCDC1762}" dt="2022-10-31T11:17:51.909" v="105"/>
        <pc:sldMkLst>
          <pc:docMk/>
          <pc:sldMk cId="2395687235" sldId="703"/>
        </pc:sldMkLst>
      </pc:sldChg>
      <pc:sldChg chg="delSp add del mod">
        <pc:chgData name="PIYUS KEDIA" userId="30dfcb9f6f0df2cc" providerId="LiveId" clId="{7674C1C5-5265-4C31-8B1B-6DC4CCDC1762}" dt="2022-11-01T08:49:58.887" v="3362" actId="47"/>
        <pc:sldMkLst>
          <pc:docMk/>
          <pc:sldMk cId="1442745216" sldId="704"/>
        </pc:sldMkLst>
        <pc:inkChg chg="del">
          <ac:chgData name="PIYUS KEDIA" userId="30dfcb9f6f0df2cc" providerId="LiveId" clId="{7674C1C5-5265-4C31-8B1B-6DC4CCDC1762}" dt="2022-10-31T11:46:54.033" v="1979" actId="478"/>
          <ac:inkMkLst>
            <pc:docMk/>
            <pc:sldMk cId="1442745216" sldId="704"/>
            <ac:inkMk id="4" creationId="{9A63C4CF-AED9-4C40-884E-2D07D2512801}"/>
          </ac:inkMkLst>
        </pc:inkChg>
      </pc:sldChg>
      <pc:sldChg chg="delSp add del mod">
        <pc:chgData name="PIYUS KEDIA" userId="30dfcb9f6f0df2cc" providerId="LiveId" clId="{7674C1C5-5265-4C31-8B1B-6DC4CCDC1762}" dt="2022-11-01T08:50:00.288" v="3363" actId="47"/>
        <pc:sldMkLst>
          <pc:docMk/>
          <pc:sldMk cId="55530809" sldId="705"/>
        </pc:sldMkLst>
        <pc:inkChg chg="del">
          <ac:chgData name="PIYUS KEDIA" userId="30dfcb9f6f0df2cc" providerId="LiveId" clId="{7674C1C5-5265-4C31-8B1B-6DC4CCDC1762}" dt="2022-10-31T11:47:14.765" v="1980" actId="478"/>
          <ac:inkMkLst>
            <pc:docMk/>
            <pc:sldMk cId="55530809" sldId="705"/>
            <ac:inkMk id="4" creationId="{8E360050-6945-4407-8A3D-BA39A70AF2ED}"/>
          </ac:inkMkLst>
        </pc:inkChg>
      </pc:sldChg>
      <pc:sldChg chg="delSp add del mod">
        <pc:chgData name="PIYUS KEDIA" userId="30dfcb9f6f0df2cc" providerId="LiveId" clId="{7674C1C5-5265-4C31-8B1B-6DC4CCDC1762}" dt="2022-11-01T08:50:01.043" v="3364" actId="47"/>
        <pc:sldMkLst>
          <pc:docMk/>
          <pc:sldMk cId="2791450535" sldId="706"/>
        </pc:sldMkLst>
        <pc:inkChg chg="del">
          <ac:chgData name="PIYUS KEDIA" userId="30dfcb9f6f0df2cc" providerId="LiveId" clId="{7674C1C5-5265-4C31-8B1B-6DC4CCDC1762}" dt="2022-10-31T11:47:33.323" v="1981" actId="478"/>
          <ac:inkMkLst>
            <pc:docMk/>
            <pc:sldMk cId="2791450535" sldId="706"/>
            <ac:inkMk id="4" creationId="{72AD49A1-D1E4-4FAA-A82C-3F00F86BF61F}"/>
          </ac:inkMkLst>
        </pc:inkChg>
      </pc:sldChg>
      <pc:sldChg chg="delSp add del mod">
        <pc:chgData name="PIYUS KEDIA" userId="30dfcb9f6f0df2cc" providerId="LiveId" clId="{7674C1C5-5265-4C31-8B1B-6DC4CCDC1762}" dt="2022-11-01T08:50:01.558" v="3365" actId="47"/>
        <pc:sldMkLst>
          <pc:docMk/>
          <pc:sldMk cId="3999741825" sldId="707"/>
        </pc:sldMkLst>
        <pc:inkChg chg="del">
          <ac:chgData name="PIYUS KEDIA" userId="30dfcb9f6f0df2cc" providerId="LiveId" clId="{7674C1C5-5265-4C31-8B1B-6DC4CCDC1762}" dt="2022-10-31T11:47:39.147" v="1982" actId="478"/>
          <ac:inkMkLst>
            <pc:docMk/>
            <pc:sldMk cId="3999741825" sldId="707"/>
            <ac:inkMk id="4" creationId="{55EE4046-3BD4-43D2-AE6E-031E478DDA1C}"/>
          </ac:inkMkLst>
        </pc:inkChg>
      </pc:sldChg>
      <pc:sldChg chg="delSp modSp add del mod">
        <pc:chgData name="PIYUS KEDIA" userId="30dfcb9f6f0df2cc" providerId="LiveId" clId="{7674C1C5-5265-4C31-8B1B-6DC4CCDC1762}" dt="2022-11-01T08:50:03.024" v="3367" actId="47"/>
        <pc:sldMkLst>
          <pc:docMk/>
          <pc:sldMk cId="4269273343" sldId="708"/>
        </pc:sldMkLst>
        <pc:spChg chg="mod">
          <ac:chgData name="PIYUS KEDIA" userId="30dfcb9f6f0df2cc" providerId="LiveId" clId="{7674C1C5-5265-4C31-8B1B-6DC4CCDC1762}" dt="2022-10-31T11:48:47.691" v="1985" actId="6549"/>
          <ac:spMkLst>
            <pc:docMk/>
            <pc:sldMk cId="4269273343" sldId="708"/>
            <ac:spMk id="4" creationId="{26D7A459-9B28-4E4C-8FFB-CE2A5071228D}"/>
          </ac:spMkLst>
        </pc:spChg>
        <pc:inkChg chg="del">
          <ac:chgData name="PIYUS KEDIA" userId="30dfcb9f6f0df2cc" providerId="LiveId" clId="{7674C1C5-5265-4C31-8B1B-6DC4CCDC1762}" dt="2022-10-31T11:49:07.069" v="1988" actId="478"/>
          <ac:inkMkLst>
            <pc:docMk/>
            <pc:sldMk cId="4269273343" sldId="708"/>
            <ac:inkMk id="5" creationId="{93113826-65D5-4827-AA04-4A212F323124}"/>
          </ac:inkMkLst>
        </pc:inkChg>
      </pc:sldChg>
      <pc:sldChg chg="addSp delSp modSp add mod">
        <pc:chgData name="PIYUS KEDIA" userId="30dfcb9f6f0df2cc" providerId="LiveId" clId="{7674C1C5-5265-4C31-8B1B-6DC4CCDC1762}" dt="2022-10-31T11:32:13.436" v="869" actId="5793"/>
        <pc:sldMkLst>
          <pc:docMk/>
          <pc:sldMk cId="3575422907" sldId="709"/>
        </pc:sldMkLst>
        <pc:spChg chg="add mod">
          <ac:chgData name="PIYUS KEDIA" userId="30dfcb9f6f0df2cc" providerId="LiveId" clId="{7674C1C5-5265-4C31-8B1B-6DC4CCDC1762}" dt="2022-10-31T11:32:13.436" v="869" actId="5793"/>
          <ac:spMkLst>
            <pc:docMk/>
            <pc:sldMk cId="3575422907" sldId="709"/>
            <ac:spMk id="5" creationId="{4FA20FD9-2750-B1AB-B6FA-D361A5C89357}"/>
          </ac:spMkLst>
        </pc:spChg>
        <pc:inkChg chg="del">
          <ac:chgData name="PIYUS KEDIA" userId="30dfcb9f6f0df2cc" providerId="LiveId" clId="{7674C1C5-5265-4C31-8B1B-6DC4CCDC1762}" dt="2022-10-31T11:31:43.011" v="839" actId="478"/>
          <ac:inkMkLst>
            <pc:docMk/>
            <pc:sldMk cId="3575422907" sldId="709"/>
            <ac:inkMk id="4" creationId="{53178266-427B-470D-83CF-598410FC234B}"/>
          </ac:inkMkLst>
        </pc:inkChg>
      </pc:sldChg>
      <pc:sldChg chg="add">
        <pc:chgData name="PIYUS KEDIA" userId="30dfcb9f6f0df2cc" providerId="LiveId" clId="{7674C1C5-5265-4C31-8B1B-6DC4CCDC1762}" dt="2022-10-31T11:17:51.909" v="105"/>
        <pc:sldMkLst>
          <pc:docMk/>
          <pc:sldMk cId="3793882218" sldId="710"/>
        </pc:sldMkLst>
      </pc:sldChg>
      <pc:sldChg chg="del">
        <pc:chgData name="PIYUS KEDIA" userId="30dfcb9f6f0df2cc" providerId="LiveId" clId="{7674C1C5-5265-4C31-8B1B-6DC4CCDC1762}" dt="2022-10-31T11:14:40.225" v="27" actId="47"/>
        <pc:sldMkLst>
          <pc:docMk/>
          <pc:sldMk cId="319300088" sldId="711"/>
        </pc:sldMkLst>
      </pc:sldChg>
      <pc:sldChg chg="delSp add mod">
        <pc:chgData name="PIYUS KEDIA" userId="30dfcb9f6f0df2cc" providerId="LiveId" clId="{7674C1C5-5265-4C31-8B1B-6DC4CCDC1762}" dt="2022-10-31T11:46:36.969" v="1978" actId="478"/>
        <pc:sldMkLst>
          <pc:docMk/>
          <pc:sldMk cId="2656778136" sldId="711"/>
        </pc:sldMkLst>
        <pc:inkChg chg="del">
          <ac:chgData name="PIYUS KEDIA" userId="30dfcb9f6f0df2cc" providerId="LiveId" clId="{7674C1C5-5265-4C31-8B1B-6DC4CCDC1762}" dt="2022-10-31T11:46:36.969" v="1978" actId="478"/>
          <ac:inkMkLst>
            <pc:docMk/>
            <pc:sldMk cId="2656778136" sldId="711"/>
            <ac:inkMk id="4" creationId="{8EF0674C-C55A-440E-BFBB-8ADC90B23B5F}"/>
          </ac:inkMkLst>
        </pc:inkChg>
      </pc:sldChg>
      <pc:sldChg chg="delSp add mod">
        <pc:chgData name="PIYUS KEDIA" userId="30dfcb9f6f0df2cc" providerId="LiveId" clId="{7674C1C5-5265-4C31-8B1B-6DC4CCDC1762}" dt="2022-10-31T11:32:29.065" v="870" actId="478"/>
        <pc:sldMkLst>
          <pc:docMk/>
          <pc:sldMk cId="1428240429" sldId="718"/>
        </pc:sldMkLst>
        <pc:inkChg chg="del">
          <ac:chgData name="PIYUS KEDIA" userId="30dfcb9f6f0df2cc" providerId="LiveId" clId="{7674C1C5-5265-4C31-8B1B-6DC4CCDC1762}" dt="2022-10-31T11:32:29.065" v="870" actId="478"/>
          <ac:inkMkLst>
            <pc:docMk/>
            <pc:sldMk cId="1428240429" sldId="718"/>
            <ac:inkMk id="4" creationId="{59B7FAA1-543A-4CBC-8C2A-6A3A35D2FA96}"/>
          </ac:inkMkLst>
        </pc:inkChg>
      </pc:sldChg>
      <pc:sldChg chg="del">
        <pc:chgData name="PIYUS KEDIA" userId="30dfcb9f6f0df2cc" providerId="LiveId" clId="{7674C1C5-5265-4C31-8B1B-6DC4CCDC1762}" dt="2022-10-31T11:14:32.969" v="2" actId="47"/>
        <pc:sldMkLst>
          <pc:docMk/>
          <pc:sldMk cId="2115786257" sldId="726"/>
        </pc:sldMkLst>
      </pc:sldChg>
      <pc:sldChg chg="del">
        <pc:chgData name="PIYUS KEDIA" userId="30dfcb9f6f0df2cc" providerId="LiveId" clId="{7674C1C5-5265-4C31-8B1B-6DC4CCDC1762}" dt="2022-10-31T11:14:39.352" v="24" actId="47"/>
        <pc:sldMkLst>
          <pc:docMk/>
          <pc:sldMk cId="3552944437" sldId="727"/>
        </pc:sldMkLst>
      </pc:sldChg>
      <pc:sldChg chg="del">
        <pc:chgData name="PIYUS KEDIA" userId="30dfcb9f6f0df2cc" providerId="LiveId" clId="{7674C1C5-5265-4C31-8B1B-6DC4CCDC1762}" dt="2022-10-31T11:14:54.728" v="103" actId="47"/>
        <pc:sldMkLst>
          <pc:docMk/>
          <pc:sldMk cId="1675433587" sldId="728"/>
        </pc:sldMkLst>
      </pc:sldChg>
      <pc:sldChg chg="del">
        <pc:chgData name="PIYUS KEDIA" userId="30dfcb9f6f0df2cc" providerId="LiveId" clId="{7674C1C5-5265-4C31-8B1B-6DC4CCDC1762}" dt="2022-10-31T11:14:55.410" v="104" actId="47"/>
        <pc:sldMkLst>
          <pc:docMk/>
          <pc:sldMk cId="239164664" sldId="729"/>
        </pc:sldMkLst>
      </pc:sldChg>
      <pc:sldChg chg="addSp delSp modSp mod">
        <pc:chgData name="PIYUS KEDIA" userId="30dfcb9f6f0df2cc" providerId="LiveId" clId="{7674C1C5-5265-4C31-8B1B-6DC4CCDC1762}" dt="2022-10-31T11:25:24.135" v="704" actId="20577"/>
        <pc:sldMkLst>
          <pc:docMk/>
          <pc:sldMk cId="2727791975" sldId="730"/>
        </pc:sldMkLst>
        <pc:spChg chg="del mod">
          <ac:chgData name="PIYUS KEDIA" userId="30dfcb9f6f0df2cc" providerId="LiveId" clId="{7674C1C5-5265-4C31-8B1B-6DC4CCDC1762}" dt="2022-10-31T11:20:02.481" v="247" actId="478"/>
          <ac:spMkLst>
            <pc:docMk/>
            <pc:sldMk cId="2727791975" sldId="730"/>
            <ac:spMk id="3" creationId="{745E86BF-CB07-745F-C51D-72B76F87C62E}"/>
          </ac:spMkLst>
        </pc:spChg>
        <pc:spChg chg="add mod">
          <ac:chgData name="PIYUS KEDIA" userId="30dfcb9f6f0df2cc" providerId="LiveId" clId="{7674C1C5-5265-4C31-8B1B-6DC4CCDC1762}" dt="2022-10-31T11:25:24.135" v="704" actId="20577"/>
          <ac:spMkLst>
            <pc:docMk/>
            <pc:sldMk cId="2727791975" sldId="730"/>
            <ac:spMk id="4" creationId="{82305F48-D83C-9CA9-7985-3875FC9B4A57}"/>
          </ac:spMkLst>
        </pc:spChg>
        <pc:spChg chg="add mod">
          <ac:chgData name="PIYUS KEDIA" userId="30dfcb9f6f0df2cc" providerId="LiveId" clId="{7674C1C5-5265-4C31-8B1B-6DC4CCDC1762}" dt="2022-10-31T11:22:57.786" v="553" actId="20577"/>
          <ac:spMkLst>
            <pc:docMk/>
            <pc:sldMk cId="2727791975" sldId="730"/>
            <ac:spMk id="5" creationId="{C0949472-33F1-F051-18C1-1AF1C229B69C}"/>
          </ac:spMkLst>
        </pc:spChg>
      </pc:sldChg>
      <pc:sldChg chg="add del">
        <pc:chgData name="PIYUS KEDIA" userId="30dfcb9f6f0df2cc" providerId="LiveId" clId="{7674C1C5-5265-4C31-8B1B-6DC4CCDC1762}" dt="2022-10-31T11:18:07.153" v="106" actId="47"/>
        <pc:sldMkLst>
          <pc:docMk/>
          <pc:sldMk cId="1244956934" sldId="731"/>
        </pc:sldMkLst>
      </pc:sldChg>
      <pc:sldChg chg="del">
        <pc:chgData name="PIYUS KEDIA" userId="30dfcb9f6f0df2cc" providerId="LiveId" clId="{7674C1C5-5265-4C31-8B1B-6DC4CCDC1762}" dt="2022-10-31T11:14:36.740" v="12" actId="47"/>
        <pc:sldMkLst>
          <pc:docMk/>
          <pc:sldMk cId="2613050578" sldId="731"/>
        </pc:sldMkLst>
      </pc:sldChg>
      <pc:sldChg chg="del">
        <pc:chgData name="PIYUS KEDIA" userId="30dfcb9f6f0df2cc" providerId="LiveId" clId="{7674C1C5-5265-4C31-8B1B-6DC4CCDC1762}" dt="2022-10-31T11:14:36.971" v="13" actId="47"/>
        <pc:sldMkLst>
          <pc:docMk/>
          <pc:sldMk cId="1539551883" sldId="732"/>
        </pc:sldMkLst>
      </pc:sldChg>
      <pc:sldChg chg="delSp add del mod">
        <pc:chgData name="PIYUS KEDIA" userId="30dfcb9f6f0df2cc" providerId="LiveId" clId="{7674C1C5-5265-4C31-8B1B-6DC4CCDC1762}" dt="2022-11-01T08:50:04.326" v="3368" actId="47"/>
        <pc:sldMkLst>
          <pc:docMk/>
          <pc:sldMk cId="1705668798" sldId="732"/>
        </pc:sldMkLst>
        <pc:inkChg chg="del">
          <ac:chgData name="PIYUS KEDIA" userId="30dfcb9f6f0df2cc" providerId="LiveId" clId="{7674C1C5-5265-4C31-8B1B-6DC4CCDC1762}" dt="2022-10-31T11:49:12.478" v="1989" actId="478"/>
          <ac:inkMkLst>
            <pc:docMk/>
            <pc:sldMk cId="1705668798" sldId="732"/>
            <ac:inkMk id="4" creationId="{8384DDFB-6BC8-4827-A3FA-9402BAA6420D}"/>
          </ac:inkMkLst>
        </pc:inkChg>
      </pc:sldChg>
      <pc:sldChg chg="delSp modSp new del mod">
        <pc:chgData name="PIYUS KEDIA" userId="30dfcb9f6f0df2cc" providerId="LiveId" clId="{7674C1C5-5265-4C31-8B1B-6DC4CCDC1762}" dt="2022-10-31T11:28:10.095" v="833" actId="47"/>
        <pc:sldMkLst>
          <pc:docMk/>
          <pc:sldMk cId="2800689340" sldId="733"/>
        </pc:sldMkLst>
        <pc:spChg chg="del mod">
          <ac:chgData name="PIYUS KEDIA" userId="30dfcb9f6f0df2cc" providerId="LiveId" clId="{7674C1C5-5265-4C31-8B1B-6DC4CCDC1762}" dt="2022-10-31T11:23:45.698" v="564" actId="478"/>
          <ac:spMkLst>
            <pc:docMk/>
            <pc:sldMk cId="2800689340" sldId="733"/>
            <ac:spMk id="3" creationId="{1AE4E1CC-6CEE-EAFF-7975-D3BF8183A83E}"/>
          </ac:spMkLst>
        </pc:spChg>
      </pc:sldChg>
      <pc:sldChg chg="addSp delSp modSp add mod">
        <pc:chgData name="PIYUS KEDIA" userId="30dfcb9f6f0df2cc" providerId="LiveId" clId="{7674C1C5-5265-4C31-8B1B-6DC4CCDC1762}" dt="2022-10-31T11:25:14.161" v="692" actId="20577"/>
        <pc:sldMkLst>
          <pc:docMk/>
          <pc:sldMk cId="2553514078" sldId="734"/>
        </pc:sldMkLst>
        <pc:spChg chg="add mod">
          <ac:chgData name="PIYUS KEDIA" userId="30dfcb9f6f0df2cc" providerId="LiveId" clId="{7674C1C5-5265-4C31-8B1B-6DC4CCDC1762}" dt="2022-10-31T11:25:14.161" v="692" actId="20577"/>
          <ac:spMkLst>
            <pc:docMk/>
            <pc:sldMk cId="2553514078" sldId="734"/>
            <ac:spMk id="3" creationId="{0A4DDA0A-2B8B-B9D1-C285-108B612DF8C8}"/>
          </ac:spMkLst>
        </pc:spChg>
        <pc:spChg chg="mod">
          <ac:chgData name="PIYUS KEDIA" userId="30dfcb9f6f0df2cc" providerId="LiveId" clId="{7674C1C5-5265-4C31-8B1B-6DC4CCDC1762}" dt="2022-10-31T11:25:01.266" v="685" actId="1036"/>
          <ac:spMkLst>
            <pc:docMk/>
            <pc:sldMk cId="2553514078" sldId="734"/>
            <ac:spMk id="4" creationId="{82305F48-D83C-9CA9-7985-3875FC9B4A57}"/>
          </ac:spMkLst>
        </pc:spChg>
        <pc:spChg chg="del">
          <ac:chgData name="PIYUS KEDIA" userId="30dfcb9f6f0df2cc" providerId="LiveId" clId="{7674C1C5-5265-4C31-8B1B-6DC4CCDC1762}" dt="2022-10-31T11:24:30.409" v="569" actId="478"/>
          <ac:spMkLst>
            <pc:docMk/>
            <pc:sldMk cId="2553514078" sldId="734"/>
            <ac:spMk id="5" creationId="{C0949472-33F1-F051-18C1-1AF1C229B69C}"/>
          </ac:spMkLst>
        </pc:spChg>
      </pc:sldChg>
      <pc:sldChg chg="add del">
        <pc:chgData name="PIYUS KEDIA" userId="30dfcb9f6f0df2cc" providerId="LiveId" clId="{7674C1C5-5265-4C31-8B1B-6DC4CCDC1762}" dt="2022-10-31T11:25:43.557" v="705" actId="47"/>
        <pc:sldMkLst>
          <pc:docMk/>
          <pc:sldMk cId="3129708611" sldId="735"/>
        </pc:sldMkLst>
      </pc:sldChg>
      <pc:sldChg chg="modSp add mod">
        <pc:chgData name="PIYUS KEDIA" userId="30dfcb9f6f0df2cc" providerId="LiveId" clId="{7674C1C5-5265-4C31-8B1B-6DC4CCDC1762}" dt="2022-10-31T11:26:21.109" v="774" actId="1035"/>
        <pc:sldMkLst>
          <pc:docMk/>
          <pc:sldMk cId="3310242236" sldId="735"/>
        </pc:sldMkLst>
        <pc:spChg chg="mod">
          <ac:chgData name="PIYUS KEDIA" userId="30dfcb9f6f0df2cc" providerId="LiveId" clId="{7674C1C5-5265-4C31-8B1B-6DC4CCDC1762}" dt="2022-10-31T11:26:21.109" v="774" actId="1035"/>
          <ac:spMkLst>
            <pc:docMk/>
            <pc:sldMk cId="3310242236" sldId="735"/>
            <ac:spMk id="3" creationId="{0A4DDA0A-2B8B-B9D1-C285-108B612DF8C8}"/>
          </ac:spMkLst>
        </pc:spChg>
        <pc:spChg chg="mod">
          <ac:chgData name="PIYUS KEDIA" userId="30dfcb9f6f0df2cc" providerId="LiveId" clId="{7674C1C5-5265-4C31-8B1B-6DC4CCDC1762}" dt="2022-10-31T11:26:01.767" v="736" actId="14100"/>
          <ac:spMkLst>
            <pc:docMk/>
            <pc:sldMk cId="3310242236" sldId="735"/>
            <ac:spMk id="4" creationId="{82305F48-D83C-9CA9-7985-3875FC9B4A57}"/>
          </ac:spMkLst>
        </pc:spChg>
      </pc:sldChg>
      <pc:sldChg chg="modSp add mod">
        <pc:chgData name="PIYUS KEDIA" userId="30dfcb9f6f0df2cc" providerId="LiveId" clId="{7674C1C5-5265-4C31-8B1B-6DC4CCDC1762}" dt="2022-10-31T11:30:05.981" v="837" actId="2710"/>
        <pc:sldMkLst>
          <pc:docMk/>
          <pc:sldMk cId="1963055757" sldId="736"/>
        </pc:sldMkLst>
        <pc:spChg chg="mod">
          <ac:chgData name="PIYUS KEDIA" userId="30dfcb9f6f0df2cc" providerId="LiveId" clId="{7674C1C5-5265-4C31-8B1B-6DC4CCDC1762}" dt="2022-10-31T11:27:50.306" v="832" actId="20577"/>
          <ac:spMkLst>
            <pc:docMk/>
            <pc:sldMk cId="1963055757" sldId="736"/>
            <ac:spMk id="3" creationId="{0A4DDA0A-2B8B-B9D1-C285-108B612DF8C8}"/>
          </ac:spMkLst>
        </pc:spChg>
        <pc:spChg chg="mod">
          <ac:chgData name="PIYUS KEDIA" userId="30dfcb9f6f0df2cc" providerId="LiveId" clId="{7674C1C5-5265-4C31-8B1B-6DC4CCDC1762}" dt="2022-10-31T11:30:05.981" v="837" actId="2710"/>
          <ac:spMkLst>
            <pc:docMk/>
            <pc:sldMk cId="1963055757" sldId="736"/>
            <ac:spMk id="4" creationId="{82305F48-D83C-9CA9-7985-3875FC9B4A57}"/>
          </ac:spMkLst>
        </pc:spChg>
      </pc:sldChg>
      <pc:sldChg chg="add del">
        <pc:chgData name="PIYUS KEDIA" userId="30dfcb9f6f0df2cc" providerId="LiveId" clId="{7674C1C5-5265-4C31-8B1B-6DC4CCDC1762}" dt="2022-10-31T11:33:46.623" v="877"/>
        <pc:sldMkLst>
          <pc:docMk/>
          <pc:sldMk cId="3044531976" sldId="737"/>
        </pc:sldMkLst>
      </pc:sldChg>
      <pc:sldChg chg="addSp delSp modSp add mod">
        <pc:chgData name="PIYUS KEDIA" userId="30dfcb9f6f0df2cc" providerId="LiveId" clId="{7674C1C5-5265-4C31-8B1B-6DC4CCDC1762}" dt="2022-11-01T03:18:17.104" v="3051"/>
        <pc:sldMkLst>
          <pc:docMk/>
          <pc:sldMk cId="3476144113" sldId="737"/>
        </pc:sldMkLst>
        <pc:spChg chg="mod">
          <ac:chgData name="PIYUS KEDIA" userId="30dfcb9f6f0df2cc" providerId="LiveId" clId="{7674C1C5-5265-4C31-8B1B-6DC4CCDC1762}" dt="2022-11-01T03:18:17.104" v="3051"/>
          <ac:spMkLst>
            <pc:docMk/>
            <pc:sldMk cId="3476144113" sldId="737"/>
            <ac:spMk id="2" creationId="{3CD25FED-5034-4B3D-A213-63CFEABF53D9}"/>
          </ac:spMkLst>
        </pc:spChg>
        <pc:spChg chg="add mod">
          <ac:chgData name="PIYUS KEDIA" userId="30dfcb9f6f0df2cc" providerId="LiveId" clId="{7674C1C5-5265-4C31-8B1B-6DC4CCDC1762}" dt="2022-10-31T11:34:13.741" v="924" actId="1036"/>
          <ac:spMkLst>
            <pc:docMk/>
            <pc:sldMk cId="3476144113" sldId="737"/>
            <ac:spMk id="5" creationId="{5B6DF702-37FA-C7DA-FFAB-009C60F53AFB}"/>
          </ac:spMkLst>
        </pc:spChg>
        <pc:spChg chg="add mod">
          <ac:chgData name="PIYUS KEDIA" userId="30dfcb9f6f0df2cc" providerId="LiveId" clId="{7674C1C5-5265-4C31-8B1B-6DC4CCDC1762}" dt="2022-10-31T11:36:10.740" v="1433" actId="20577"/>
          <ac:spMkLst>
            <pc:docMk/>
            <pc:sldMk cId="3476144113" sldId="737"/>
            <ac:spMk id="7" creationId="{6B2F98D1-7B44-08C4-8928-41AB68B7F507}"/>
          </ac:spMkLst>
        </pc:spChg>
        <pc:spChg chg="add mod">
          <ac:chgData name="PIYUS KEDIA" userId="30dfcb9f6f0df2cc" providerId="LiveId" clId="{7674C1C5-5265-4C31-8B1B-6DC4CCDC1762}" dt="2022-10-31T11:34:13.741" v="924" actId="1036"/>
          <ac:spMkLst>
            <pc:docMk/>
            <pc:sldMk cId="3476144113" sldId="737"/>
            <ac:spMk id="8" creationId="{A9447C6C-874C-63D8-D336-E0F6DA2197E6}"/>
          </ac:spMkLst>
        </pc:spChg>
        <pc:spChg chg="add mod">
          <ac:chgData name="PIYUS KEDIA" userId="30dfcb9f6f0df2cc" providerId="LiveId" clId="{7674C1C5-5265-4C31-8B1B-6DC4CCDC1762}" dt="2022-10-31T11:36:49.790" v="1451" actId="20577"/>
          <ac:spMkLst>
            <pc:docMk/>
            <pc:sldMk cId="3476144113" sldId="737"/>
            <ac:spMk id="10" creationId="{D0721A9E-BF87-D3C4-AD4A-70FD9B29F045}"/>
          </ac:spMkLst>
        </pc:spChg>
        <pc:spChg chg="add mod">
          <ac:chgData name="PIYUS KEDIA" userId="30dfcb9f6f0df2cc" providerId="LiveId" clId="{7674C1C5-5265-4C31-8B1B-6DC4CCDC1762}" dt="2022-10-31T11:36:17.324" v="1437" actId="20577"/>
          <ac:spMkLst>
            <pc:docMk/>
            <pc:sldMk cId="3476144113" sldId="737"/>
            <ac:spMk id="12" creationId="{6503C50C-53F0-2F1E-0630-490376F0C4F5}"/>
          </ac:spMkLst>
        </pc:spChg>
        <pc:spChg chg="add mod">
          <ac:chgData name="PIYUS KEDIA" userId="30dfcb9f6f0df2cc" providerId="LiveId" clId="{7674C1C5-5265-4C31-8B1B-6DC4CCDC1762}" dt="2022-10-31T11:36:53.740" v="1453" actId="20577"/>
          <ac:spMkLst>
            <pc:docMk/>
            <pc:sldMk cId="3476144113" sldId="737"/>
            <ac:spMk id="13" creationId="{325352CA-B361-223B-598F-38591F976C20}"/>
          </ac:spMkLst>
        </pc:spChg>
        <pc:spChg chg="add mod">
          <ac:chgData name="PIYUS KEDIA" userId="30dfcb9f6f0df2cc" providerId="LiveId" clId="{7674C1C5-5265-4C31-8B1B-6DC4CCDC1762}" dt="2022-10-31T11:36:28.515" v="1443" actId="20577"/>
          <ac:spMkLst>
            <pc:docMk/>
            <pc:sldMk cId="3476144113" sldId="737"/>
            <ac:spMk id="15" creationId="{26768D14-6918-D807-5060-20930A8E7AE5}"/>
          </ac:spMkLst>
        </pc:spChg>
        <pc:spChg chg="add mod">
          <ac:chgData name="PIYUS KEDIA" userId="30dfcb9f6f0df2cc" providerId="LiveId" clId="{7674C1C5-5265-4C31-8B1B-6DC4CCDC1762}" dt="2022-10-31T11:36:56.862" v="1455" actId="20577"/>
          <ac:spMkLst>
            <pc:docMk/>
            <pc:sldMk cId="3476144113" sldId="737"/>
            <ac:spMk id="16" creationId="{320B5BB3-9BD9-DE9C-37DE-901C13696A12}"/>
          </ac:spMkLst>
        </pc:spChg>
        <pc:spChg chg="add mod">
          <ac:chgData name="PIYUS KEDIA" userId="30dfcb9f6f0df2cc" providerId="LiveId" clId="{7674C1C5-5265-4C31-8B1B-6DC4CCDC1762}" dt="2022-10-31T11:36:32.821" v="1445" actId="20577"/>
          <ac:spMkLst>
            <pc:docMk/>
            <pc:sldMk cId="3476144113" sldId="737"/>
            <ac:spMk id="18" creationId="{BCB5FE57-4164-B5B4-621B-5565C7498CCD}"/>
          </ac:spMkLst>
        </pc:spChg>
        <pc:spChg chg="add del mod">
          <ac:chgData name="PIYUS KEDIA" userId="30dfcb9f6f0df2cc" providerId="LiveId" clId="{7674C1C5-5265-4C31-8B1B-6DC4CCDC1762}" dt="2022-10-31T11:36:42.315" v="1448" actId="478"/>
          <ac:spMkLst>
            <pc:docMk/>
            <pc:sldMk cId="3476144113" sldId="737"/>
            <ac:spMk id="19" creationId="{C2101A47-64A5-85C1-2267-C24D713A71E1}"/>
          </ac:spMkLst>
        </pc:spChg>
        <pc:spChg chg="add mod">
          <ac:chgData name="PIYUS KEDIA" userId="30dfcb9f6f0df2cc" providerId="LiveId" clId="{7674C1C5-5265-4C31-8B1B-6DC4CCDC1762}" dt="2022-10-31T11:36:37.157" v="1447" actId="20577"/>
          <ac:spMkLst>
            <pc:docMk/>
            <pc:sldMk cId="3476144113" sldId="737"/>
            <ac:spMk id="21" creationId="{FA1120FA-4BEB-E207-3CD7-F523F1899982}"/>
          </ac:spMkLst>
        </pc:spChg>
        <pc:spChg chg="add mod">
          <ac:chgData name="PIYUS KEDIA" userId="30dfcb9f6f0df2cc" providerId="LiveId" clId="{7674C1C5-5265-4C31-8B1B-6DC4CCDC1762}" dt="2022-10-31T11:35:55.789" v="1382" actId="1037"/>
          <ac:spMkLst>
            <pc:docMk/>
            <pc:sldMk cId="3476144113" sldId="737"/>
            <ac:spMk id="22" creationId="{6A322EA8-62E2-8664-E5B5-433B3FAF4A58}"/>
          </ac:spMkLst>
        </pc:spChg>
        <pc:spChg chg="add mod">
          <ac:chgData name="PIYUS KEDIA" userId="30dfcb9f6f0df2cc" providerId="LiveId" clId="{7674C1C5-5265-4C31-8B1B-6DC4CCDC1762}" dt="2022-10-31T11:37:01.322" v="1457" actId="20577"/>
          <ac:spMkLst>
            <pc:docMk/>
            <pc:sldMk cId="3476144113" sldId="737"/>
            <ac:spMk id="23" creationId="{16713C5E-E660-FD3B-3D0E-78CFE00393D4}"/>
          </ac:spMkLst>
        </pc:spChg>
        <pc:inkChg chg="del">
          <ac:chgData name="PIYUS KEDIA" userId="30dfcb9f6f0df2cc" providerId="LiveId" clId="{7674C1C5-5265-4C31-8B1B-6DC4CCDC1762}" dt="2022-10-31T11:36:45.383" v="1449" actId="478"/>
          <ac:inkMkLst>
            <pc:docMk/>
            <pc:sldMk cId="3476144113" sldId="737"/>
            <ac:inkMk id="4" creationId="{90FA21D3-99D4-41DD-B26D-E3D78AEAD98F}"/>
          </ac:inkMkLst>
        </pc:inkChg>
        <pc:cxnChg chg="add mod">
          <ac:chgData name="PIYUS KEDIA" userId="30dfcb9f6f0df2cc" providerId="LiveId" clId="{7674C1C5-5265-4C31-8B1B-6DC4CCDC1762}" dt="2022-10-31T11:34:13.741" v="924" actId="1036"/>
          <ac:cxnSpMkLst>
            <pc:docMk/>
            <pc:sldMk cId="3476144113" sldId="737"/>
            <ac:cxnSpMk id="6" creationId="{3A5C91E0-3B10-B3B8-C334-3CDD7213DEC6}"/>
          </ac:cxnSpMkLst>
        </pc:cxnChg>
        <pc:cxnChg chg="add mod">
          <ac:chgData name="PIYUS KEDIA" userId="30dfcb9f6f0df2cc" providerId="LiveId" clId="{7674C1C5-5265-4C31-8B1B-6DC4CCDC1762}" dt="2022-10-31T11:34:13.741" v="924" actId="1036"/>
          <ac:cxnSpMkLst>
            <pc:docMk/>
            <pc:sldMk cId="3476144113" sldId="737"/>
            <ac:cxnSpMk id="9" creationId="{B49D770F-D037-F960-7610-76A1B316AC13}"/>
          </ac:cxnSpMkLst>
        </pc:cxnChg>
        <pc:cxnChg chg="add mod">
          <ac:chgData name="PIYUS KEDIA" userId="30dfcb9f6f0df2cc" providerId="LiveId" clId="{7674C1C5-5265-4C31-8B1B-6DC4CCDC1762}" dt="2022-10-31T11:34:28.758" v="966" actId="1035"/>
          <ac:cxnSpMkLst>
            <pc:docMk/>
            <pc:sldMk cId="3476144113" sldId="737"/>
            <ac:cxnSpMk id="11" creationId="{A5F94350-7267-2298-983F-C7C9C62AFBE4}"/>
          </ac:cxnSpMkLst>
        </pc:cxnChg>
        <pc:cxnChg chg="add mod">
          <ac:chgData name="PIYUS KEDIA" userId="30dfcb9f6f0df2cc" providerId="LiveId" clId="{7674C1C5-5265-4C31-8B1B-6DC4CCDC1762}" dt="2022-10-31T11:34:37.629" v="1017" actId="1035"/>
          <ac:cxnSpMkLst>
            <pc:docMk/>
            <pc:sldMk cId="3476144113" sldId="737"/>
            <ac:cxnSpMk id="14" creationId="{E4C3765F-650E-DB76-E9CB-A12A3A168321}"/>
          </ac:cxnSpMkLst>
        </pc:cxnChg>
        <pc:cxnChg chg="add mod">
          <ac:chgData name="PIYUS KEDIA" userId="30dfcb9f6f0df2cc" providerId="LiveId" clId="{7674C1C5-5265-4C31-8B1B-6DC4CCDC1762}" dt="2022-10-31T11:34:47.168" v="1066" actId="1037"/>
          <ac:cxnSpMkLst>
            <pc:docMk/>
            <pc:sldMk cId="3476144113" sldId="737"/>
            <ac:cxnSpMk id="17" creationId="{34785CC6-EBAA-ED01-D6B0-3FDEE0AB2452}"/>
          </ac:cxnSpMkLst>
        </pc:cxnChg>
        <pc:cxnChg chg="add del mod">
          <ac:chgData name="PIYUS KEDIA" userId="30dfcb9f6f0df2cc" providerId="LiveId" clId="{7674C1C5-5265-4C31-8B1B-6DC4CCDC1762}" dt="2022-10-31T11:36:42.315" v="1448" actId="478"/>
          <ac:cxnSpMkLst>
            <pc:docMk/>
            <pc:sldMk cId="3476144113" sldId="737"/>
            <ac:cxnSpMk id="20" creationId="{AC99F5DC-DE63-FB51-4525-358E2EE7987B}"/>
          </ac:cxnSpMkLst>
        </pc:cxnChg>
        <pc:cxnChg chg="add mod">
          <ac:chgData name="PIYUS KEDIA" userId="30dfcb9f6f0df2cc" providerId="LiveId" clId="{7674C1C5-5265-4C31-8B1B-6DC4CCDC1762}" dt="2022-10-31T11:36:04.528" v="1431" actId="1037"/>
          <ac:cxnSpMkLst>
            <pc:docMk/>
            <pc:sldMk cId="3476144113" sldId="737"/>
            <ac:cxnSpMk id="24" creationId="{DAAE1AB5-41C5-AB2B-FC2C-E1A11359635D}"/>
          </ac:cxnSpMkLst>
        </pc:cxnChg>
      </pc:sldChg>
      <pc:sldChg chg="addSp delSp modSp add mod">
        <pc:chgData name="PIYUS KEDIA" userId="30dfcb9f6f0df2cc" providerId="LiveId" clId="{7674C1C5-5265-4C31-8B1B-6DC4CCDC1762}" dt="2022-11-01T03:18:49.173" v="3075" actId="255"/>
        <pc:sldMkLst>
          <pc:docMk/>
          <pc:sldMk cId="502642803" sldId="738"/>
        </pc:sldMkLst>
        <pc:spChg chg="mod">
          <ac:chgData name="PIYUS KEDIA" userId="30dfcb9f6f0df2cc" providerId="LiveId" clId="{7674C1C5-5265-4C31-8B1B-6DC4CCDC1762}" dt="2022-11-01T03:18:49.173" v="3075" actId="255"/>
          <ac:spMkLst>
            <pc:docMk/>
            <pc:sldMk cId="502642803" sldId="738"/>
            <ac:spMk id="2" creationId="{62E0AFDF-BD91-4A1D-BC18-818AD5650A95}"/>
          </ac:spMkLst>
        </pc:spChg>
        <pc:spChg chg="del mod">
          <ac:chgData name="PIYUS KEDIA" userId="30dfcb9f6f0df2cc" providerId="LiveId" clId="{7674C1C5-5265-4C31-8B1B-6DC4CCDC1762}" dt="2022-10-31T11:39:30.452" v="1677" actId="478"/>
          <ac:spMkLst>
            <pc:docMk/>
            <pc:sldMk cId="502642803" sldId="738"/>
            <ac:spMk id="3" creationId="{BFFBE01D-E641-4DBA-9033-F86DE88672D0}"/>
          </ac:spMkLst>
        </pc:spChg>
        <pc:spChg chg="add mod">
          <ac:chgData name="PIYUS KEDIA" userId="30dfcb9f6f0df2cc" providerId="LiveId" clId="{7674C1C5-5265-4C31-8B1B-6DC4CCDC1762}" dt="2022-10-31T11:42:34.501" v="1950" actId="20577"/>
          <ac:spMkLst>
            <pc:docMk/>
            <pc:sldMk cId="502642803" sldId="738"/>
            <ac:spMk id="5" creationId="{3B1929A5-56BD-8419-37BC-0C39F8E4A33D}"/>
          </ac:spMkLst>
        </pc:spChg>
        <pc:spChg chg="add del mod">
          <ac:chgData name="PIYUS KEDIA" userId="30dfcb9f6f0df2cc" providerId="LiveId" clId="{7674C1C5-5265-4C31-8B1B-6DC4CCDC1762}" dt="2022-10-31T11:39:22.838" v="1675" actId="478"/>
          <ac:spMkLst>
            <pc:docMk/>
            <pc:sldMk cId="502642803" sldId="738"/>
            <ac:spMk id="7" creationId="{1ABA72D8-A893-4365-7D21-3E6866193683}"/>
          </ac:spMkLst>
        </pc:spChg>
        <pc:spChg chg="add mod">
          <ac:chgData name="PIYUS KEDIA" userId="30dfcb9f6f0df2cc" providerId="LiveId" clId="{7674C1C5-5265-4C31-8B1B-6DC4CCDC1762}" dt="2022-10-31T11:41:52.027" v="1920" actId="1036"/>
          <ac:spMkLst>
            <pc:docMk/>
            <pc:sldMk cId="502642803" sldId="738"/>
            <ac:spMk id="8" creationId="{C13D9913-F831-85CE-BE7A-4C0EF8F2FCB6}"/>
          </ac:spMkLst>
        </pc:spChg>
        <pc:spChg chg="add mod">
          <ac:chgData name="PIYUS KEDIA" userId="30dfcb9f6f0df2cc" providerId="LiveId" clId="{7674C1C5-5265-4C31-8B1B-6DC4CCDC1762}" dt="2022-10-31T11:42:54.094" v="1952" actId="20577"/>
          <ac:spMkLst>
            <pc:docMk/>
            <pc:sldMk cId="502642803" sldId="738"/>
            <ac:spMk id="10" creationId="{34F50798-0C2C-0AE0-17CB-592B972134C5}"/>
          </ac:spMkLst>
        </pc:spChg>
        <pc:spChg chg="add mod">
          <ac:chgData name="PIYUS KEDIA" userId="30dfcb9f6f0df2cc" providerId="LiveId" clId="{7674C1C5-5265-4C31-8B1B-6DC4CCDC1762}" dt="2022-10-31T11:39:44.326" v="1703" actId="1036"/>
          <ac:spMkLst>
            <pc:docMk/>
            <pc:sldMk cId="502642803" sldId="738"/>
            <ac:spMk id="12" creationId="{A42EFC6A-1859-5C21-ED88-D92B3E94A787}"/>
          </ac:spMkLst>
        </pc:spChg>
        <pc:spChg chg="add mod">
          <ac:chgData name="PIYUS KEDIA" userId="30dfcb9f6f0df2cc" providerId="LiveId" clId="{7674C1C5-5265-4C31-8B1B-6DC4CCDC1762}" dt="2022-10-31T11:42:57.840" v="1954" actId="20577"/>
          <ac:spMkLst>
            <pc:docMk/>
            <pc:sldMk cId="502642803" sldId="738"/>
            <ac:spMk id="13" creationId="{8A1475DC-6525-9225-BFCA-75703C835BFB}"/>
          </ac:spMkLst>
        </pc:spChg>
        <pc:spChg chg="add mod">
          <ac:chgData name="PIYUS KEDIA" userId="30dfcb9f6f0df2cc" providerId="LiveId" clId="{7674C1C5-5265-4C31-8B1B-6DC4CCDC1762}" dt="2022-10-31T11:39:44.326" v="1703" actId="1036"/>
          <ac:spMkLst>
            <pc:docMk/>
            <pc:sldMk cId="502642803" sldId="738"/>
            <ac:spMk id="15" creationId="{17230075-5FC9-34A2-5EA6-422800ED22F6}"/>
          </ac:spMkLst>
        </pc:spChg>
        <pc:spChg chg="add mod">
          <ac:chgData name="PIYUS KEDIA" userId="30dfcb9f6f0df2cc" providerId="LiveId" clId="{7674C1C5-5265-4C31-8B1B-6DC4CCDC1762}" dt="2022-10-31T11:43:09.895" v="1958" actId="255"/>
          <ac:spMkLst>
            <pc:docMk/>
            <pc:sldMk cId="502642803" sldId="738"/>
            <ac:spMk id="16" creationId="{03A6D540-0F2C-096A-0905-324AA2DB56A9}"/>
          </ac:spMkLst>
        </pc:spChg>
        <pc:spChg chg="add mod">
          <ac:chgData name="PIYUS KEDIA" userId="30dfcb9f6f0df2cc" providerId="LiveId" clId="{7674C1C5-5265-4C31-8B1B-6DC4CCDC1762}" dt="2022-10-31T11:39:44.326" v="1703" actId="1036"/>
          <ac:spMkLst>
            <pc:docMk/>
            <pc:sldMk cId="502642803" sldId="738"/>
            <ac:spMk id="18" creationId="{2C3C06AF-E599-B875-6F76-E766556F1CAE}"/>
          </ac:spMkLst>
        </pc:spChg>
        <pc:spChg chg="add mod">
          <ac:chgData name="PIYUS KEDIA" userId="30dfcb9f6f0df2cc" providerId="LiveId" clId="{7674C1C5-5265-4C31-8B1B-6DC4CCDC1762}" dt="2022-10-31T11:39:44.326" v="1703" actId="1036"/>
          <ac:spMkLst>
            <pc:docMk/>
            <pc:sldMk cId="502642803" sldId="738"/>
            <ac:spMk id="19" creationId="{DC9B0D17-3322-AAEE-7728-E5A4B510FA47}"/>
          </ac:spMkLst>
        </pc:spChg>
        <pc:spChg chg="add mod">
          <ac:chgData name="PIYUS KEDIA" userId="30dfcb9f6f0df2cc" providerId="LiveId" clId="{7674C1C5-5265-4C31-8B1B-6DC4CCDC1762}" dt="2022-10-31T11:39:44.326" v="1703" actId="1036"/>
          <ac:spMkLst>
            <pc:docMk/>
            <pc:sldMk cId="502642803" sldId="738"/>
            <ac:spMk id="20" creationId="{DAD3C5BE-2F0F-7C1E-2E16-91AE3BDF3D23}"/>
          </ac:spMkLst>
        </pc:spChg>
        <pc:spChg chg="add mod">
          <ac:chgData name="PIYUS KEDIA" userId="30dfcb9f6f0df2cc" providerId="LiveId" clId="{7674C1C5-5265-4C31-8B1B-6DC4CCDC1762}" dt="2022-10-31T11:43:18.047" v="1962" actId="255"/>
          <ac:spMkLst>
            <pc:docMk/>
            <pc:sldMk cId="502642803" sldId="738"/>
            <ac:spMk id="21" creationId="{395F7FE3-1D35-6CB0-B67D-CE537E9EDE5F}"/>
          </ac:spMkLst>
        </pc:spChg>
        <pc:spChg chg="add mod">
          <ac:chgData name="PIYUS KEDIA" userId="30dfcb9f6f0df2cc" providerId="LiveId" clId="{7674C1C5-5265-4C31-8B1B-6DC4CCDC1762}" dt="2022-10-31T11:42:20.506" v="1944" actId="20577"/>
          <ac:spMkLst>
            <pc:docMk/>
            <pc:sldMk cId="502642803" sldId="738"/>
            <ac:spMk id="23" creationId="{DB273CD3-4561-C58C-211D-BC387025E37B}"/>
          </ac:spMkLst>
        </pc:spChg>
        <pc:spChg chg="add mod">
          <ac:chgData name="PIYUS KEDIA" userId="30dfcb9f6f0df2cc" providerId="LiveId" clId="{7674C1C5-5265-4C31-8B1B-6DC4CCDC1762}" dt="2022-10-31T11:42:25.705" v="1946" actId="20577"/>
          <ac:spMkLst>
            <pc:docMk/>
            <pc:sldMk cId="502642803" sldId="738"/>
            <ac:spMk id="24" creationId="{F1005F1A-2CEC-B33F-AAA4-AA50E83D0475}"/>
          </ac:spMkLst>
        </pc:spChg>
        <pc:spChg chg="add mod">
          <ac:chgData name="PIYUS KEDIA" userId="30dfcb9f6f0df2cc" providerId="LiveId" clId="{7674C1C5-5265-4C31-8B1B-6DC4CCDC1762}" dt="2022-10-31T11:41:46.578" v="1906" actId="1038"/>
          <ac:spMkLst>
            <pc:docMk/>
            <pc:sldMk cId="502642803" sldId="738"/>
            <ac:spMk id="26" creationId="{066D12CC-27D2-ADF5-C8AB-95D9FC6090D4}"/>
          </ac:spMkLst>
        </pc:spChg>
        <pc:spChg chg="add mod">
          <ac:chgData name="PIYUS KEDIA" userId="30dfcb9f6f0df2cc" providerId="LiveId" clId="{7674C1C5-5265-4C31-8B1B-6DC4CCDC1762}" dt="2022-10-31T11:40:40.734" v="1837" actId="20577"/>
          <ac:spMkLst>
            <pc:docMk/>
            <pc:sldMk cId="502642803" sldId="738"/>
            <ac:spMk id="27" creationId="{9DE60E00-4B84-1A2E-78E2-B40B469B91C1}"/>
          </ac:spMkLst>
        </pc:spChg>
        <pc:spChg chg="add mod">
          <ac:chgData name="PIYUS KEDIA" userId="30dfcb9f6f0df2cc" providerId="LiveId" clId="{7674C1C5-5265-4C31-8B1B-6DC4CCDC1762}" dt="2022-10-31T11:42:16.062" v="1942" actId="1036"/>
          <ac:spMkLst>
            <pc:docMk/>
            <pc:sldMk cId="502642803" sldId="738"/>
            <ac:spMk id="28" creationId="{B1B79018-6729-CFB4-E989-6D472688C0E5}"/>
          </ac:spMkLst>
        </pc:spChg>
        <pc:spChg chg="add mod">
          <ac:chgData name="PIYUS KEDIA" userId="30dfcb9f6f0df2cc" providerId="LiveId" clId="{7674C1C5-5265-4C31-8B1B-6DC4CCDC1762}" dt="2022-10-31T11:42:30.194" v="1948" actId="20577"/>
          <ac:spMkLst>
            <pc:docMk/>
            <pc:sldMk cId="502642803" sldId="738"/>
            <ac:spMk id="29" creationId="{39C584E2-2E46-243D-057C-D1A796422C48}"/>
          </ac:spMkLst>
        </pc:spChg>
        <pc:spChg chg="add del mod">
          <ac:chgData name="PIYUS KEDIA" userId="30dfcb9f6f0df2cc" providerId="LiveId" clId="{7674C1C5-5265-4C31-8B1B-6DC4CCDC1762}" dt="2022-10-31T11:41:06.200" v="1839" actId="478"/>
          <ac:spMkLst>
            <pc:docMk/>
            <pc:sldMk cId="502642803" sldId="738"/>
            <ac:spMk id="31" creationId="{F2798B80-55EF-4AD7-D560-8F13A99A8CF4}"/>
          </ac:spMkLst>
        </pc:spChg>
        <pc:spChg chg="add mod">
          <ac:chgData name="PIYUS KEDIA" userId="30dfcb9f6f0df2cc" providerId="LiveId" clId="{7674C1C5-5265-4C31-8B1B-6DC4CCDC1762}" dt="2022-10-31T11:42:08.346" v="1930" actId="20577"/>
          <ac:spMkLst>
            <pc:docMk/>
            <pc:sldMk cId="502642803" sldId="738"/>
            <ac:spMk id="32" creationId="{CFFC88C3-49FC-37AC-751C-6E43F2AEF5C7}"/>
          </ac:spMkLst>
        </pc:spChg>
        <pc:spChg chg="add mod">
          <ac:chgData name="PIYUS KEDIA" userId="30dfcb9f6f0df2cc" providerId="LiveId" clId="{7674C1C5-5265-4C31-8B1B-6DC4CCDC1762}" dt="2022-10-31T11:41:31.898" v="1883" actId="20577"/>
          <ac:spMkLst>
            <pc:docMk/>
            <pc:sldMk cId="502642803" sldId="738"/>
            <ac:spMk id="34" creationId="{CE719DC2-16D8-15FB-963A-173190BBB3B7}"/>
          </ac:spMkLst>
        </pc:spChg>
        <pc:spChg chg="add mod">
          <ac:chgData name="PIYUS KEDIA" userId="30dfcb9f6f0df2cc" providerId="LiveId" clId="{7674C1C5-5265-4C31-8B1B-6DC4CCDC1762}" dt="2022-10-31T11:41:40.612" v="1892" actId="1036"/>
          <ac:spMkLst>
            <pc:docMk/>
            <pc:sldMk cId="502642803" sldId="738"/>
            <ac:spMk id="35" creationId="{B9A497FB-1938-C428-DE69-CCC954BBF74E}"/>
          </ac:spMkLst>
        </pc:spChg>
        <pc:spChg chg="add mod">
          <ac:chgData name="PIYUS KEDIA" userId="30dfcb9f6f0df2cc" providerId="LiveId" clId="{7674C1C5-5265-4C31-8B1B-6DC4CCDC1762}" dt="2022-10-31T11:39:15.215" v="1673" actId="1035"/>
          <ac:spMkLst>
            <pc:docMk/>
            <pc:sldMk cId="502642803" sldId="738"/>
            <ac:spMk id="36" creationId="{929AF846-6171-4FBC-1223-4557DFB50291}"/>
          </ac:spMkLst>
        </pc:spChg>
        <pc:spChg chg="add mod">
          <ac:chgData name="PIYUS KEDIA" userId="30dfcb9f6f0df2cc" providerId="LiveId" clId="{7674C1C5-5265-4C31-8B1B-6DC4CCDC1762}" dt="2022-10-31T11:42:11.968" v="1932" actId="20577"/>
          <ac:spMkLst>
            <pc:docMk/>
            <pc:sldMk cId="502642803" sldId="738"/>
            <ac:spMk id="37" creationId="{66FA7EE3-68F6-0452-436A-1010EB6206FD}"/>
          </ac:spMkLst>
        </pc:spChg>
        <pc:spChg chg="add mod">
          <ac:chgData name="PIYUS KEDIA" userId="30dfcb9f6f0df2cc" providerId="LiveId" clId="{7674C1C5-5265-4C31-8B1B-6DC4CCDC1762}" dt="2022-10-31T11:40:24.118" v="1793" actId="20577"/>
          <ac:spMkLst>
            <pc:docMk/>
            <pc:sldMk cId="502642803" sldId="738"/>
            <ac:spMk id="43" creationId="{FCA5A42A-2F06-3B20-32A8-75FBDB13280A}"/>
          </ac:spMkLst>
        </pc:spChg>
        <pc:spChg chg="add mod">
          <ac:chgData name="PIYUS KEDIA" userId="30dfcb9f6f0df2cc" providerId="LiveId" clId="{7674C1C5-5265-4C31-8B1B-6DC4CCDC1762}" dt="2022-10-31T11:41:55.859" v="1926" actId="1036"/>
          <ac:spMkLst>
            <pc:docMk/>
            <pc:sldMk cId="502642803" sldId="738"/>
            <ac:spMk id="44" creationId="{9449218E-8090-8CB8-E145-C86B2EE12268}"/>
          </ac:spMkLst>
        </pc:spChg>
        <pc:inkChg chg="del">
          <ac:chgData name="PIYUS KEDIA" userId="30dfcb9f6f0df2cc" providerId="LiveId" clId="{7674C1C5-5265-4C31-8B1B-6DC4CCDC1762}" dt="2022-10-31T11:37:53.540" v="1460" actId="478"/>
          <ac:inkMkLst>
            <pc:docMk/>
            <pc:sldMk cId="502642803" sldId="738"/>
            <ac:inkMk id="4" creationId="{F41D5775-4F86-4261-94DA-9AEB3AECB906}"/>
          </ac:inkMkLst>
        </pc:inkChg>
        <pc:cxnChg chg="add del mod">
          <ac:chgData name="PIYUS KEDIA" userId="30dfcb9f6f0df2cc" providerId="LiveId" clId="{7674C1C5-5265-4C31-8B1B-6DC4CCDC1762}" dt="2022-10-31T11:38:19.581" v="1530" actId="478"/>
          <ac:cxnSpMkLst>
            <pc:docMk/>
            <pc:sldMk cId="502642803" sldId="738"/>
            <ac:cxnSpMk id="6" creationId="{1FE94F87-7890-CE84-AF5F-E91DEED0371C}"/>
          </ac:cxnSpMkLst>
        </pc:cxnChg>
        <pc:cxnChg chg="add mod">
          <ac:chgData name="PIYUS KEDIA" userId="30dfcb9f6f0df2cc" providerId="LiveId" clId="{7674C1C5-5265-4C31-8B1B-6DC4CCDC1762}" dt="2022-10-31T11:38:15.622" v="1529" actId="1035"/>
          <ac:cxnSpMkLst>
            <pc:docMk/>
            <pc:sldMk cId="502642803" sldId="738"/>
            <ac:cxnSpMk id="9" creationId="{88FA1EA9-F5DF-B51B-4810-1E517034FFF3}"/>
          </ac:cxnSpMkLst>
        </pc:cxnChg>
        <pc:cxnChg chg="add mod">
          <ac:chgData name="PIYUS KEDIA" userId="30dfcb9f6f0df2cc" providerId="LiveId" clId="{7674C1C5-5265-4C31-8B1B-6DC4CCDC1762}" dt="2022-10-31T11:39:44.326" v="1703" actId="1036"/>
          <ac:cxnSpMkLst>
            <pc:docMk/>
            <pc:sldMk cId="502642803" sldId="738"/>
            <ac:cxnSpMk id="11" creationId="{2E51E959-3E04-6062-4537-2C084388EE02}"/>
          </ac:cxnSpMkLst>
        </pc:cxnChg>
        <pc:cxnChg chg="add mod">
          <ac:chgData name="PIYUS KEDIA" userId="30dfcb9f6f0df2cc" providerId="LiveId" clId="{7674C1C5-5265-4C31-8B1B-6DC4CCDC1762}" dt="2022-10-31T11:39:44.326" v="1703" actId="1036"/>
          <ac:cxnSpMkLst>
            <pc:docMk/>
            <pc:sldMk cId="502642803" sldId="738"/>
            <ac:cxnSpMk id="14" creationId="{0821B967-06F2-9FF4-9747-2341A45DF545}"/>
          </ac:cxnSpMkLst>
        </pc:cxnChg>
        <pc:cxnChg chg="add mod">
          <ac:chgData name="PIYUS KEDIA" userId="30dfcb9f6f0df2cc" providerId="LiveId" clId="{7674C1C5-5265-4C31-8B1B-6DC4CCDC1762}" dt="2022-10-31T11:39:44.326" v="1703" actId="1036"/>
          <ac:cxnSpMkLst>
            <pc:docMk/>
            <pc:sldMk cId="502642803" sldId="738"/>
            <ac:cxnSpMk id="17" creationId="{AE6E26D3-8210-BD8B-467A-F7541B2F4D9A}"/>
          </ac:cxnSpMkLst>
        </pc:cxnChg>
        <pc:cxnChg chg="add mod">
          <ac:chgData name="PIYUS KEDIA" userId="30dfcb9f6f0df2cc" providerId="LiveId" clId="{7674C1C5-5265-4C31-8B1B-6DC4CCDC1762}" dt="2022-10-31T11:39:44.326" v="1703" actId="1036"/>
          <ac:cxnSpMkLst>
            <pc:docMk/>
            <pc:sldMk cId="502642803" sldId="738"/>
            <ac:cxnSpMk id="22" creationId="{D6780971-FC8C-F794-3D01-70448CC4802F}"/>
          </ac:cxnSpMkLst>
        </pc:cxnChg>
        <pc:cxnChg chg="add mod">
          <ac:chgData name="PIYUS KEDIA" userId="30dfcb9f6f0df2cc" providerId="LiveId" clId="{7674C1C5-5265-4C31-8B1B-6DC4CCDC1762}" dt="2022-10-31T11:39:51.118" v="1714" actId="1036"/>
          <ac:cxnSpMkLst>
            <pc:docMk/>
            <pc:sldMk cId="502642803" sldId="738"/>
            <ac:cxnSpMk id="25" creationId="{70C9FD8E-AC00-B79D-5DB1-F11F4FE2447B}"/>
          </ac:cxnSpMkLst>
        </pc:cxnChg>
        <pc:cxnChg chg="add mod">
          <ac:chgData name="PIYUS KEDIA" userId="30dfcb9f6f0df2cc" providerId="LiveId" clId="{7674C1C5-5265-4C31-8B1B-6DC4CCDC1762}" dt="2022-10-31T11:39:51.118" v="1714" actId="1036"/>
          <ac:cxnSpMkLst>
            <pc:docMk/>
            <pc:sldMk cId="502642803" sldId="738"/>
            <ac:cxnSpMk id="30" creationId="{01CA6FE4-B0E2-5AA2-2315-365C042DC78D}"/>
          </ac:cxnSpMkLst>
        </pc:cxnChg>
        <pc:cxnChg chg="add del mod">
          <ac:chgData name="PIYUS KEDIA" userId="30dfcb9f6f0df2cc" providerId="LiveId" clId="{7674C1C5-5265-4C31-8B1B-6DC4CCDC1762}" dt="2022-10-31T11:41:08.281" v="1840" actId="478"/>
          <ac:cxnSpMkLst>
            <pc:docMk/>
            <pc:sldMk cId="502642803" sldId="738"/>
            <ac:cxnSpMk id="33" creationId="{AF1FCC44-03DE-E66E-1F60-D3588347C450}"/>
          </ac:cxnSpMkLst>
        </pc:cxnChg>
        <pc:cxnChg chg="add mod">
          <ac:chgData name="PIYUS KEDIA" userId="30dfcb9f6f0df2cc" providerId="LiveId" clId="{7674C1C5-5265-4C31-8B1B-6DC4CCDC1762}" dt="2022-10-31T11:39:15.215" v="1673" actId="1035"/>
          <ac:cxnSpMkLst>
            <pc:docMk/>
            <pc:sldMk cId="502642803" sldId="738"/>
            <ac:cxnSpMk id="38" creationId="{3EC58CD3-2F9C-4F28-049D-08AF9C61C4E1}"/>
          </ac:cxnSpMkLst>
        </pc:cxnChg>
        <pc:cxnChg chg="add mod">
          <ac:chgData name="PIYUS KEDIA" userId="30dfcb9f6f0df2cc" providerId="LiveId" clId="{7674C1C5-5265-4C31-8B1B-6DC4CCDC1762}" dt="2022-10-31T11:41:52.027" v="1920" actId="1036"/>
          <ac:cxnSpMkLst>
            <pc:docMk/>
            <pc:sldMk cId="502642803" sldId="738"/>
            <ac:cxnSpMk id="40" creationId="{62EFCC92-6E7E-F3B0-6355-EA3EA03508B5}"/>
          </ac:cxnSpMkLst>
        </pc:cxnChg>
        <pc:cxnChg chg="add mod">
          <ac:chgData name="PIYUS KEDIA" userId="30dfcb9f6f0df2cc" providerId="LiveId" clId="{7674C1C5-5265-4C31-8B1B-6DC4CCDC1762}" dt="2022-10-31T11:41:52.027" v="1920" actId="1036"/>
          <ac:cxnSpMkLst>
            <pc:docMk/>
            <pc:sldMk cId="502642803" sldId="738"/>
            <ac:cxnSpMk id="42" creationId="{A8E7CF6C-F2B7-D1FE-320F-663AD2685101}"/>
          </ac:cxnSpMkLst>
        </pc:cxnChg>
        <pc:cxnChg chg="add del mod">
          <ac:chgData name="PIYUS KEDIA" userId="30dfcb9f6f0df2cc" providerId="LiveId" clId="{7674C1C5-5265-4C31-8B1B-6DC4CCDC1762}" dt="2022-10-31T11:41:15.352" v="1842" actId="478"/>
          <ac:cxnSpMkLst>
            <pc:docMk/>
            <pc:sldMk cId="502642803" sldId="738"/>
            <ac:cxnSpMk id="46" creationId="{87F97B3F-3BB6-CA04-508D-CE16E6EC1587}"/>
          </ac:cxnSpMkLst>
        </pc:cxnChg>
        <pc:cxnChg chg="add">
          <ac:chgData name="PIYUS KEDIA" userId="30dfcb9f6f0df2cc" providerId="LiveId" clId="{7674C1C5-5265-4C31-8B1B-6DC4CCDC1762}" dt="2022-10-31T11:41:22.147" v="1843" actId="11529"/>
          <ac:cxnSpMkLst>
            <pc:docMk/>
            <pc:sldMk cId="502642803" sldId="738"/>
            <ac:cxnSpMk id="48" creationId="{04454FE4-BDBC-482F-0875-8F735033DE85}"/>
          </ac:cxnSpMkLst>
        </pc:cxnChg>
      </pc:sldChg>
      <pc:sldChg chg="add del">
        <pc:chgData name="PIYUS KEDIA" userId="30dfcb9f6f0df2cc" providerId="LiveId" clId="{7674C1C5-5265-4C31-8B1B-6DC4CCDC1762}" dt="2022-10-31T11:51:42.791" v="2003" actId="47"/>
        <pc:sldMkLst>
          <pc:docMk/>
          <pc:sldMk cId="1512730239" sldId="739"/>
        </pc:sldMkLst>
      </pc:sldChg>
      <pc:sldChg chg="new del">
        <pc:chgData name="PIYUS KEDIA" userId="30dfcb9f6f0df2cc" providerId="LiveId" clId="{7674C1C5-5265-4C31-8B1B-6DC4CCDC1762}" dt="2022-11-01T02:50:09.207" v="2027" actId="47"/>
        <pc:sldMkLst>
          <pc:docMk/>
          <pc:sldMk cId="2625366655" sldId="739"/>
        </pc:sldMkLst>
      </pc:sldChg>
      <pc:sldChg chg="modSp new mod">
        <pc:chgData name="PIYUS KEDIA" userId="30dfcb9f6f0df2cc" providerId="LiveId" clId="{7674C1C5-5265-4C31-8B1B-6DC4CCDC1762}" dt="2022-11-01T02:50:05.917" v="2026" actId="20577"/>
        <pc:sldMkLst>
          <pc:docMk/>
          <pc:sldMk cId="2310847567" sldId="740"/>
        </pc:sldMkLst>
        <pc:spChg chg="mod">
          <ac:chgData name="PIYUS KEDIA" userId="30dfcb9f6f0df2cc" providerId="LiveId" clId="{7674C1C5-5265-4C31-8B1B-6DC4CCDC1762}" dt="2022-11-01T02:50:05.917" v="2026" actId="20577"/>
          <ac:spMkLst>
            <pc:docMk/>
            <pc:sldMk cId="2310847567" sldId="740"/>
            <ac:spMk id="2" creationId="{8FB399F6-3187-85B9-016B-766C13F4C7E2}"/>
          </ac:spMkLst>
        </pc:spChg>
      </pc:sldChg>
      <pc:sldChg chg="modSp new mod">
        <pc:chgData name="PIYUS KEDIA" userId="30dfcb9f6f0df2cc" providerId="LiveId" clId="{7674C1C5-5265-4C31-8B1B-6DC4CCDC1762}" dt="2022-11-01T02:56:05.656" v="2307" actId="20577"/>
        <pc:sldMkLst>
          <pc:docMk/>
          <pc:sldMk cId="65874316" sldId="741"/>
        </pc:sldMkLst>
        <pc:spChg chg="mod">
          <ac:chgData name="PIYUS KEDIA" userId="30dfcb9f6f0df2cc" providerId="LiveId" clId="{7674C1C5-5265-4C31-8B1B-6DC4CCDC1762}" dt="2022-11-01T02:52:58.667" v="2137" actId="20577"/>
          <ac:spMkLst>
            <pc:docMk/>
            <pc:sldMk cId="65874316" sldId="741"/>
            <ac:spMk id="2" creationId="{7EFB36F1-289E-C571-2ECD-03F50C6702CE}"/>
          </ac:spMkLst>
        </pc:spChg>
        <pc:spChg chg="mod">
          <ac:chgData name="PIYUS KEDIA" userId="30dfcb9f6f0df2cc" providerId="LiveId" clId="{7674C1C5-5265-4C31-8B1B-6DC4CCDC1762}" dt="2022-11-01T02:56:05.656" v="2307" actId="20577"/>
          <ac:spMkLst>
            <pc:docMk/>
            <pc:sldMk cId="65874316" sldId="741"/>
            <ac:spMk id="3" creationId="{1380AF66-0559-D0DB-BFA3-47B7F0F10A77}"/>
          </ac:spMkLst>
        </pc:spChg>
      </pc:sldChg>
      <pc:sldChg chg="addSp modSp new mod">
        <pc:chgData name="PIYUS KEDIA" userId="30dfcb9f6f0df2cc" providerId="LiveId" clId="{7674C1C5-5265-4C31-8B1B-6DC4CCDC1762}" dt="2022-11-01T02:58:46.365" v="2539" actId="1037"/>
        <pc:sldMkLst>
          <pc:docMk/>
          <pc:sldMk cId="1923536376" sldId="742"/>
        </pc:sldMkLst>
        <pc:spChg chg="mod">
          <ac:chgData name="PIYUS KEDIA" userId="30dfcb9f6f0df2cc" providerId="LiveId" clId="{7674C1C5-5265-4C31-8B1B-6DC4CCDC1762}" dt="2022-11-01T02:56:29.989" v="2339" actId="20577"/>
          <ac:spMkLst>
            <pc:docMk/>
            <pc:sldMk cId="1923536376" sldId="742"/>
            <ac:spMk id="2" creationId="{AD4B0BC5-84FC-26F9-3718-C7F339AA32FC}"/>
          </ac:spMkLst>
        </pc:spChg>
        <pc:spChg chg="add mod">
          <ac:chgData name="PIYUS KEDIA" userId="30dfcb9f6f0df2cc" providerId="LiveId" clId="{7674C1C5-5265-4C31-8B1B-6DC4CCDC1762}" dt="2022-11-01T02:58:19.004" v="2519" actId="1035"/>
          <ac:spMkLst>
            <pc:docMk/>
            <pc:sldMk cId="1923536376" sldId="742"/>
            <ac:spMk id="4" creationId="{DE5A70AA-31F2-BFB7-CE51-57C4328DCA69}"/>
          </ac:spMkLst>
        </pc:spChg>
        <pc:spChg chg="add mod">
          <ac:chgData name="PIYUS KEDIA" userId="30dfcb9f6f0df2cc" providerId="LiveId" clId="{7674C1C5-5265-4C31-8B1B-6DC4CCDC1762}" dt="2022-11-01T02:58:46.365" v="2539" actId="1037"/>
          <ac:spMkLst>
            <pc:docMk/>
            <pc:sldMk cId="1923536376" sldId="742"/>
            <ac:spMk id="5" creationId="{110DFAF0-4B31-51E8-4311-3181C9F8A722}"/>
          </ac:spMkLst>
        </pc:spChg>
        <pc:spChg chg="add mod">
          <ac:chgData name="PIYUS KEDIA" userId="30dfcb9f6f0df2cc" providerId="LiveId" clId="{7674C1C5-5265-4C31-8B1B-6DC4CCDC1762}" dt="2022-11-01T02:58:43.161" v="2538" actId="207"/>
          <ac:spMkLst>
            <pc:docMk/>
            <pc:sldMk cId="1923536376" sldId="742"/>
            <ac:spMk id="6" creationId="{F56B988C-25FC-2232-1C48-9AB34F81B2F9}"/>
          </ac:spMkLst>
        </pc:spChg>
      </pc:sldChg>
      <pc:sldChg chg="modSp add del mod">
        <pc:chgData name="PIYUS KEDIA" userId="30dfcb9f6f0df2cc" providerId="LiveId" clId="{7674C1C5-5265-4C31-8B1B-6DC4CCDC1762}" dt="2022-11-01T02:55:53.719" v="2293" actId="47"/>
        <pc:sldMkLst>
          <pc:docMk/>
          <pc:sldMk cId="2314928201" sldId="742"/>
        </pc:sldMkLst>
        <pc:spChg chg="mod">
          <ac:chgData name="PIYUS KEDIA" userId="30dfcb9f6f0df2cc" providerId="LiveId" clId="{7674C1C5-5265-4C31-8B1B-6DC4CCDC1762}" dt="2022-11-01T02:55:17.757" v="2291" actId="20577"/>
          <ac:spMkLst>
            <pc:docMk/>
            <pc:sldMk cId="2314928201" sldId="742"/>
            <ac:spMk id="3" creationId="{F5997B66-B9F5-4801-B794-2D47A4C88377}"/>
          </ac:spMkLst>
        </pc:spChg>
      </pc:sldChg>
      <pc:sldChg chg="modSp add del mod">
        <pc:chgData name="PIYUS KEDIA" userId="30dfcb9f6f0df2cc" providerId="LiveId" clId="{7674C1C5-5265-4C31-8B1B-6DC4CCDC1762}" dt="2022-11-01T02:55:03.978" v="2288" actId="47"/>
        <pc:sldMkLst>
          <pc:docMk/>
          <pc:sldMk cId="4012692989" sldId="742"/>
        </pc:sldMkLst>
        <pc:spChg chg="mod">
          <ac:chgData name="PIYUS KEDIA" userId="30dfcb9f6f0df2cc" providerId="LiveId" clId="{7674C1C5-5265-4C31-8B1B-6DC4CCDC1762}" dt="2022-11-01T02:54:35.905" v="2284" actId="20577"/>
          <ac:spMkLst>
            <pc:docMk/>
            <pc:sldMk cId="4012692989" sldId="742"/>
            <ac:spMk id="3" creationId="{F5997B66-B9F5-4801-B794-2D47A4C88377}"/>
          </ac:spMkLst>
        </pc:spChg>
      </pc:sldChg>
      <pc:sldChg chg="delSp modSp add mod">
        <pc:chgData name="PIYUS KEDIA" userId="30dfcb9f6f0df2cc" providerId="LiveId" clId="{7674C1C5-5265-4C31-8B1B-6DC4CCDC1762}" dt="2022-11-01T03:15:33.565" v="3018" actId="255"/>
        <pc:sldMkLst>
          <pc:docMk/>
          <pc:sldMk cId="3716377083" sldId="743"/>
        </pc:sldMkLst>
        <pc:spChg chg="mod">
          <ac:chgData name="PIYUS KEDIA" userId="30dfcb9f6f0df2cc" providerId="LiveId" clId="{7674C1C5-5265-4C31-8B1B-6DC4CCDC1762}" dt="2022-11-01T03:15:33.565" v="3018" actId="255"/>
          <ac:spMkLst>
            <pc:docMk/>
            <pc:sldMk cId="3716377083" sldId="743"/>
            <ac:spMk id="2" creationId="{0D72843C-A598-4E7B-87DF-20CCD9C9A243}"/>
          </ac:spMkLst>
        </pc:spChg>
        <pc:spChg chg="del">
          <ac:chgData name="PIYUS KEDIA" userId="30dfcb9f6f0df2cc" providerId="LiveId" clId="{7674C1C5-5265-4C31-8B1B-6DC4CCDC1762}" dt="2022-11-01T02:59:45.827" v="2541" actId="478"/>
          <ac:spMkLst>
            <pc:docMk/>
            <pc:sldMk cId="3716377083" sldId="743"/>
            <ac:spMk id="3" creationId="{E4C3E6EC-23FD-4C21-8656-F580EC049D54}"/>
          </ac:spMkLst>
        </pc:spChg>
        <pc:spChg chg="del">
          <ac:chgData name="PIYUS KEDIA" userId="30dfcb9f6f0df2cc" providerId="LiveId" clId="{7674C1C5-5265-4C31-8B1B-6DC4CCDC1762}" dt="2022-11-01T03:00:01.559" v="2546" actId="478"/>
          <ac:spMkLst>
            <pc:docMk/>
            <pc:sldMk cId="3716377083" sldId="743"/>
            <ac:spMk id="4" creationId="{32CC6917-4E47-4C06-8CC6-96F1BFED82BC}"/>
          </ac:spMkLst>
        </pc:spChg>
        <pc:spChg chg="del">
          <ac:chgData name="PIYUS KEDIA" userId="30dfcb9f6f0df2cc" providerId="LiveId" clId="{7674C1C5-5265-4C31-8B1B-6DC4CCDC1762}" dt="2022-11-01T03:00:01.559" v="2546" actId="478"/>
          <ac:spMkLst>
            <pc:docMk/>
            <pc:sldMk cId="3716377083" sldId="743"/>
            <ac:spMk id="5" creationId="{1BB127C1-D614-483A-BB85-9801A7D5B5E5}"/>
          </ac:spMkLst>
        </pc:spChg>
        <pc:spChg chg="del">
          <ac:chgData name="PIYUS KEDIA" userId="30dfcb9f6f0df2cc" providerId="LiveId" clId="{7674C1C5-5265-4C31-8B1B-6DC4CCDC1762}" dt="2022-11-01T03:00:01.559" v="2546" actId="478"/>
          <ac:spMkLst>
            <pc:docMk/>
            <pc:sldMk cId="3716377083" sldId="743"/>
            <ac:spMk id="6" creationId="{97C74D43-8727-4EC0-A849-156301E3FFBF}"/>
          </ac:spMkLst>
        </pc:spChg>
        <pc:spChg chg="del">
          <ac:chgData name="PIYUS KEDIA" userId="30dfcb9f6f0df2cc" providerId="LiveId" clId="{7674C1C5-5265-4C31-8B1B-6DC4CCDC1762}" dt="2022-11-01T03:00:01.559" v="2546" actId="478"/>
          <ac:spMkLst>
            <pc:docMk/>
            <pc:sldMk cId="3716377083" sldId="743"/>
            <ac:spMk id="7" creationId="{106300AE-1028-4E86-912E-FEBD6B6E8F43}"/>
          </ac:spMkLst>
        </pc:spChg>
        <pc:spChg chg="del">
          <ac:chgData name="PIYUS KEDIA" userId="30dfcb9f6f0df2cc" providerId="LiveId" clId="{7674C1C5-5265-4C31-8B1B-6DC4CCDC1762}" dt="2022-11-01T03:00:01.559" v="2546" actId="478"/>
          <ac:spMkLst>
            <pc:docMk/>
            <pc:sldMk cId="3716377083" sldId="743"/>
            <ac:spMk id="8" creationId="{B255A315-5973-473F-9EB6-E9BFFA19E082}"/>
          </ac:spMkLst>
        </pc:spChg>
        <pc:spChg chg="del">
          <ac:chgData name="PIYUS KEDIA" userId="30dfcb9f6f0df2cc" providerId="LiveId" clId="{7674C1C5-5265-4C31-8B1B-6DC4CCDC1762}" dt="2022-11-01T03:00:01.559" v="2546" actId="478"/>
          <ac:spMkLst>
            <pc:docMk/>
            <pc:sldMk cId="3716377083" sldId="743"/>
            <ac:spMk id="9" creationId="{68F87893-8ECD-4006-9ECE-1D6ECEA209BD}"/>
          </ac:spMkLst>
        </pc:spChg>
        <pc:spChg chg="del">
          <ac:chgData name="PIYUS KEDIA" userId="30dfcb9f6f0df2cc" providerId="LiveId" clId="{7674C1C5-5265-4C31-8B1B-6DC4CCDC1762}" dt="2022-11-01T03:00:01.559" v="2546" actId="478"/>
          <ac:spMkLst>
            <pc:docMk/>
            <pc:sldMk cId="3716377083" sldId="743"/>
            <ac:spMk id="10" creationId="{D59BC97B-1F87-417C-8EBC-FE5D5B928000}"/>
          </ac:spMkLst>
        </pc:spChg>
        <pc:spChg chg="del">
          <ac:chgData name="PIYUS KEDIA" userId="30dfcb9f6f0df2cc" providerId="LiveId" clId="{7674C1C5-5265-4C31-8B1B-6DC4CCDC1762}" dt="2022-11-01T03:00:01.559" v="2546" actId="478"/>
          <ac:spMkLst>
            <pc:docMk/>
            <pc:sldMk cId="3716377083" sldId="743"/>
            <ac:spMk id="11" creationId="{0E26E777-3069-451A-A20C-DC45CCBB9FD6}"/>
          </ac:spMkLst>
        </pc:spChg>
        <pc:spChg chg="del">
          <ac:chgData name="PIYUS KEDIA" userId="30dfcb9f6f0df2cc" providerId="LiveId" clId="{7674C1C5-5265-4C31-8B1B-6DC4CCDC1762}" dt="2022-11-01T03:00:01.559" v="2546" actId="478"/>
          <ac:spMkLst>
            <pc:docMk/>
            <pc:sldMk cId="3716377083" sldId="743"/>
            <ac:spMk id="25" creationId="{C796876C-406C-E1F6-3362-C9A4EE35A423}"/>
          </ac:spMkLst>
        </pc:spChg>
        <pc:spChg chg="del">
          <ac:chgData name="PIYUS KEDIA" userId="30dfcb9f6f0df2cc" providerId="LiveId" clId="{7674C1C5-5265-4C31-8B1B-6DC4CCDC1762}" dt="2022-11-01T03:00:01.559" v="2546" actId="478"/>
          <ac:spMkLst>
            <pc:docMk/>
            <pc:sldMk cId="3716377083" sldId="743"/>
            <ac:spMk id="27" creationId="{30988F16-5DEF-4CCD-9524-3133563ADA7B}"/>
          </ac:spMkLst>
        </pc:spChg>
        <pc:spChg chg="del">
          <ac:chgData name="PIYUS KEDIA" userId="30dfcb9f6f0df2cc" providerId="LiveId" clId="{7674C1C5-5265-4C31-8B1B-6DC4CCDC1762}" dt="2022-11-01T03:00:01.559" v="2546" actId="478"/>
          <ac:spMkLst>
            <pc:docMk/>
            <pc:sldMk cId="3716377083" sldId="743"/>
            <ac:spMk id="28" creationId="{325699B2-BBF5-4DD2-BF2F-BCBAC402CD81}"/>
          </ac:spMkLst>
        </pc:spChg>
        <pc:spChg chg="del">
          <ac:chgData name="PIYUS KEDIA" userId="30dfcb9f6f0df2cc" providerId="LiveId" clId="{7674C1C5-5265-4C31-8B1B-6DC4CCDC1762}" dt="2022-11-01T03:00:01.559" v="2546" actId="478"/>
          <ac:spMkLst>
            <pc:docMk/>
            <pc:sldMk cId="3716377083" sldId="743"/>
            <ac:spMk id="29" creationId="{373FED3E-ECF0-48FA-9FBE-F3C83377D4B7}"/>
          </ac:spMkLst>
        </pc:spChg>
        <pc:spChg chg="del">
          <ac:chgData name="PIYUS KEDIA" userId="30dfcb9f6f0df2cc" providerId="LiveId" clId="{7674C1C5-5265-4C31-8B1B-6DC4CCDC1762}" dt="2022-11-01T03:00:01.559" v="2546" actId="478"/>
          <ac:spMkLst>
            <pc:docMk/>
            <pc:sldMk cId="3716377083" sldId="743"/>
            <ac:spMk id="30" creationId="{581F874F-66E0-42BC-BEBC-094F8E1C6C65}"/>
          </ac:spMkLst>
        </pc:spChg>
        <pc:spChg chg="del">
          <ac:chgData name="PIYUS KEDIA" userId="30dfcb9f6f0df2cc" providerId="LiveId" clId="{7674C1C5-5265-4C31-8B1B-6DC4CCDC1762}" dt="2022-11-01T03:00:01.559" v="2546" actId="478"/>
          <ac:spMkLst>
            <pc:docMk/>
            <pc:sldMk cId="3716377083" sldId="743"/>
            <ac:spMk id="31" creationId="{EEB556CE-7DCB-4ED1-96D8-59CB33731051}"/>
          </ac:spMkLst>
        </pc:spChg>
        <pc:cxnChg chg="del">
          <ac:chgData name="PIYUS KEDIA" userId="30dfcb9f6f0df2cc" providerId="LiveId" clId="{7674C1C5-5265-4C31-8B1B-6DC4CCDC1762}" dt="2022-11-01T03:00:01.559" v="2546" actId="478"/>
          <ac:cxnSpMkLst>
            <pc:docMk/>
            <pc:sldMk cId="3716377083" sldId="743"/>
            <ac:cxnSpMk id="13" creationId="{43727D4E-448D-42DB-81C6-099877B46C29}"/>
          </ac:cxnSpMkLst>
        </pc:cxnChg>
        <pc:cxnChg chg="del mod">
          <ac:chgData name="PIYUS KEDIA" userId="30dfcb9f6f0df2cc" providerId="LiveId" clId="{7674C1C5-5265-4C31-8B1B-6DC4CCDC1762}" dt="2022-11-01T03:00:01.559" v="2546" actId="478"/>
          <ac:cxnSpMkLst>
            <pc:docMk/>
            <pc:sldMk cId="3716377083" sldId="743"/>
            <ac:cxnSpMk id="15" creationId="{9ED092D8-F05E-43E2-8EE5-8BB67A1C6754}"/>
          </ac:cxnSpMkLst>
        </pc:cxnChg>
        <pc:cxnChg chg="del mod">
          <ac:chgData name="PIYUS KEDIA" userId="30dfcb9f6f0df2cc" providerId="LiveId" clId="{7674C1C5-5265-4C31-8B1B-6DC4CCDC1762}" dt="2022-11-01T03:00:01.559" v="2546" actId="478"/>
          <ac:cxnSpMkLst>
            <pc:docMk/>
            <pc:sldMk cId="3716377083" sldId="743"/>
            <ac:cxnSpMk id="17" creationId="{006DAFA2-AB84-4DAE-9317-45B640345734}"/>
          </ac:cxnSpMkLst>
        </pc:cxnChg>
        <pc:cxnChg chg="del mod">
          <ac:chgData name="PIYUS KEDIA" userId="30dfcb9f6f0df2cc" providerId="LiveId" clId="{7674C1C5-5265-4C31-8B1B-6DC4CCDC1762}" dt="2022-11-01T03:00:01.559" v="2546" actId="478"/>
          <ac:cxnSpMkLst>
            <pc:docMk/>
            <pc:sldMk cId="3716377083" sldId="743"/>
            <ac:cxnSpMk id="19" creationId="{717C62FE-DAD1-404C-8191-11EA1F67C551}"/>
          </ac:cxnSpMkLst>
        </pc:cxnChg>
        <pc:cxnChg chg="del mod">
          <ac:chgData name="PIYUS KEDIA" userId="30dfcb9f6f0df2cc" providerId="LiveId" clId="{7674C1C5-5265-4C31-8B1B-6DC4CCDC1762}" dt="2022-11-01T03:00:01.559" v="2546" actId="478"/>
          <ac:cxnSpMkLst>
            <pc:docMk/>
            <pc:sldMk cId="3716377083" sldId="743"/>
            <ac:cxnSpMk id="24" creationId="{55560061-A0DE-4E80-8CAF-926558919A8D}"/>
          </ac:cxnSpMkLst>
        </pc:cxnChg>
        <pc:cxnChg chg="del mod">
          <ac:chgData name="PIYUS KEDIA" userId="30dfcb9f6f0df2cc" providerId="LiveId" clId="{7674C1C5-5265-4C31-8B1B-6DC4CCDC1762}" dt="2022-11-01T03:00:01.559" v="2546" actId="478"/>
          <ac:cxnSpMkLst>
            <pc:docMk/>
            <pc:sldMk cId="3716377083" sldId="743"/>
            <ac:cxnSpMk id="26" creationId="{7AE2B961-771A-414D-B17F-62042E74511D}"/>
          </ac:cxnSpMkLst>
        </pc:cxnChg>
        <pc:cxnChg chg="del">
          <ac:chgData name="PIYUS KEDIA" userId="30dfcb9f6f0df2cc" providerId="LiveId" clId="{7674C1C5-5265-4C31-8B1B-6DC4CCDC1762}" dt="2022-11-01T03:00:01.559" v="2546" actId="478"/>
          <ac:cxnSpMkLst>
            <pc:docMk/>
            <pc:sldMk cId="3716377083" sldId="743"/>
            <ac:cxnSpMk id="32" creationId="{C72C0B00-6468-463F-C0FF-F737F3497782}"/>
          </ac:cxnSpMkLst>
        </pc:cxnChg>
      </pc:sldChg>
      <pc:sldChg chg="modSp add mod">
        <pc:chgData name="PIYUS KEDIA" userId="30dfcb9f6f0df2cc" providerId="LiveId" clId="{7674C1C5-5265-4C31-8B1B-6DC4CCDC1762}" dt="2022-11-01T03:06:38.542" v="2668" actId="20577"/>
        <pc:sldMkLst>
          <pc:docMk/>
          <pc:sldMk cId="681298117" sldId="744"/>
        </pc:sldMkLst>
        <pc:spChg chg="mod">
          <ac:chgData name="PIYUS KEDIA" userId="30dfcb9f6f0df2cc" providerId="LiveId" clId="{7674C1C5-5265-4C31-8B1B-6DC4CCDC1762}" dt="2022-11-01T03:01:36.872" v="2566" actId="20577"/>
          <ac:spMkLst>
            <pc:docMk/>
            <pc:sldMk cId="681298117" sldId="744"/>
            <ac:spMk id="2" creationId="{C8061A3B-0F83-4A6A-8673-DEAFB986EABE}"/>
          </ac:spMkLst>
        </pc:spChg>
        <pc:spChg chg="mod">
          <ac:chgData name="PIYUS KEDIA" userId="30dfcb9f6f0df2cc" providerId="LiveId" clId="{7674C1C5-5265-4C31-8B1B-6DC4CCDC1762}" dt="2022-11-01T03:06:38.542" v="2668" actId="20577"/>
          <ac:spMkLst>
            <pc:docMk/>
            <pc:sldMk cId="681298117" sldId="744"/>
            <ac:spMk id="3" creationId="{07F41A99-D9AF-4728-BDED-A467A4AD6CED}"/>
          </ac:spMkLst>
        </pc:spChg>
      </pc:sldChg>
      <pc:sldChg chg="modSp add mod">
        <pc:chgData name="PIYUS KEDIA" userId="30dfcb9f6f0df2cc" providerId="LiveId" clId="{7674C1C5-5265-4C31-8B1B-6DC4CCDC1762}" dt="2022-11-01T03:09:30.665" v="2808" actId="27636"/>
        <pc:sldMkLst>
          <pc:docMk/>
          <pc:sldMk cId="3382932616" sldId="745"/>
        </pc:sldMkLst>
        <pc:spChg chg="mod">
          <ac:chgData name="PIYUS KEDIA" userId="30dfcb9f6f0df2cc" providerId="LiveId" clId="{7674C1C5-5265-4C31-8B1B-6DC4CCDC1762}" dt="2022-11-01T03:09:18.869" v="2760" actId="255"/>
          <ac:spMkLst>
            <pc:docMk/>
            <pc:sldMk cId="3382932616" sldId="745"/>
            <ac:spMk id="2" creationId="{4D07C530-EED0-46CD-805F-5698F5EDB969}"/>
          </ac:spMkLst>
        </pc:spChg>
        <pc:spChg chg="mod">
          <ac:chgData name="PIYUS KEDIA" userId="30dfcb9f6f0df2cc" providerId="LiveId" clId="{7674C1C5-5265-4C31-8B1B-6DC4CCDC1762}" dt="2022-11-01T03:09:30.665" v="2808" actId="27636"/>
          <ac:spMkLst>
            <pc:docMk/>
            <pc:sldMk cId="3382932616" sldId="745"/>
            <ac:spMk id="3" creationId="{F5997B66-B9F5-4801-B794-2D47A4C88377}"/>
          </ac:spMkLst>
        </pc:spChg>
      </pc:sldChg>
      <pc:sldChg chg="add">
        <pc:chgData name="PIYUS KEDIA" userId="30dfcb9f6f0df2cc" providerId="LiveId" clId="{7674C1C5-5265-4C31-8B1B-6DC4CCDC1762}" dt="2022-11-01T03:09:50.291" v="2809"/>
        <pc:sldMkLst>
          <pc:docMk/>
          <pc:sldMk cId="2405345721" sldId="746"/>
        </pc:sldMkLst>
      </pc:sldChg>
      <pc:sldChg chg="modSp add mod">
        <pc:chgData name="PIYUS KEDIA" userId="30dfcb9f6f0df2cc" providerId="LiveId" clId="{7674C1C5-5265-4C31-8B1B-6DC4CCDC1762}" dt="2022-11-01T03:21:41.393" v="3127" actId="20577"/>
        <pc:sldMkLst>
          <pc:docMk/>
          <pc:sldMk cId="923951248" sldId="747"/>
        </pc:sldMkLst>
        <pc:spChg chg="mod">
          <ac:chgData name="PIYUS KEDIA" userId="30dfcb9f6f0df2cc" providerId="LiveId" clId="{7674C1C5-5265-4C31-8B1B-6DC4CCDC1762}" dt="2022-11-01T03:21:41.393" v="3127" actId="20577"/>
          <ac:spMkLst>
            <pc:docMk/>
            <pc:sldMk cId="923951248" sldId="747"/>
            <ac:spMk id="58" creationId="{C1420C82-EDCE-4503-9994-2A9BD8829168}"/>
          </ac:spMkLst>
        </pc:spChg>
      </pc:sldChg>
      <pc:sldChg chg="modSp add mod">
        <pc:chgData name="PIYUS KEDIA" userId="30dfcb9f6f0df2cc" providerId="LiveId" clId="{7674C1C5-5265-4C31-8B1B-6DC4CCDC1762}" dt="2022-11-01T03:22:05.740" v="3147" actId="5793"/>
        <pc:sldMkLst>
          <pc:docMk/>
          <pc:sldMk cId="802518588" sldId="748"/>
        </pc:sldMkLst>
        <pc:spChg chg="mod">
          <ac:chgData name="PIYUS KEDIA" userId="30dfcb9f6f0df2cc" providerId="LiveId" clId="{7674C1C5-5265-4C31-8B1B-6DC4CCDC1762}" dt="2022-11-01T03:22:05.740" v="3147" actId="5793"/>
          <ac:spMkLst>
            <pc:docMk/>
            <pc:sldMk cId="802518588" sldId="748"/>
            <ac:spMk id="17" creationId="{08ED3388-2764-4992-B7B1-2DE5C7B83C21}"/>
          </ac:spMkLst>
        </pc:spChg>
      </pc:sldChg>
      <pc:sldChg chg="modSp add del mod">
        <pc:chgData name="PIYUS KEDIA" userId="30dfcb9f6f0df2cc" providerId="LiveId" clId="{7674C1C5-5265-4C31-8B1B-6DC4CCDC1762}" dt="2022-11-01T08:50:05.073" v="3369" actId="47"/>
        <pc:sldMkLst>
          <pc:docMk/>
          <pc:sldMk cId="1190735401" sldId="749"/>
        </pc:sldMkLst>
        <pc:spChg chg="mod">
          <ac:chgData name="PIYUS KEDIA" userId="30dfcb9f6f0df2cc" providerId="LiveId" clId="{7674C1C5-5265-4C31-8B1B-6DC4CCDC1762}" dt="2022-11-01T03:25:10.146" v="3200" actId="20577"/>
          <ac:spMkLst>
            <pc:docMk/>
            <pc:sldMk cId="1190735401" sldId="749"/>
            <ac:spMk id="3" creationId="{6E3BEA14-16EB-47D2-9345-67E5266A346A}"/>
          </ac:spMkLst>
        </pc:spChg>
      </pc:sldChg>
      <pc:sldChg chg="modSp add mod">
        <pc:chgData name="PIYUS KEDIA" userId="30dfcb9f6f0df2cc" providerId="LiveId" clId="{7674C1C5-5265-4C31-8B1B-6DC4CCDC1762}" dt="2022-11-01T08:53:23.261" v="3534" actId="14100"/>
        <pc:sldMkLst>
          <pc:docMk/>
          <pc:sldMk cId="3138470749" sldId="749"/>
        </pc:sldMkLst>
        <pc:spChg chg="mod">
          <ac:chgData name="PIYUS KEDIA" userId="30dfcb9f6f0df2cc" providerId="LiveId" clId="{7674C1C5-5265-4C31-8B1B-6DC4CCDC1762}" dt="2022-11-01T08:53:23.261" v="3534" actId="14100"/>
          <ac:spMkLst>
            <pc:docMk/>
            <pc:sldMk cId="3138470749" sldId="749"/>
            <ac:spMk id="5" creationId="{4FA20FD9-2750-B1AB-B6FA-D361A5C89357}"/>
          </ac:spMkLst>
        </pc:spChg>
      </pc:sldChg>
      <pc:sldChg chg="modSp add del mod">
        <pc:chgData name="PIYUS KEDIA" userId="30dfcb9f6f0df2cc" providerId="LiveId" clId="{7674C1C5-5265-4C31-8B1B-6DC4CCDC1762}" dt="2022-11-01T08:50:06.453" v="3371" actId="47"/>
        <pc:sldMkLst>
          <pc:docMk/>
          <pc:sldMk cId="3503865305" sldId="750"/>
        </pc:sldMkLst>
        <pc:spChg chg="mod">
          <ac:chgData name="PIYUS KEDIA" userId="30dfcb9f6f0df2cc" providerId="LiveId" clId="{7674C1C5-5265-4C31-8B1B-6DC4CCDC1762}" dt="2022-11-01T03:25:39.567" v="3229" actId="20577"/>
          <ac:spMkLst>
            <pc:docMk/>
            <pc:sldMk cId="3503865305" sldId="750"/>
            <ac:spMk id="3" creationId="{502F3BA0-A56E-4264-A79C-3F527440940D}"/>
          </ac:spMkLst>
        </pc:spChg>
      </pc:sldChg>
      <pc:sldChg chg="modSp add del mod">
        <pc:chgData name="PIYUS KEDIA" userId="30dfcb9f6f0df2cc" providerId="LiveId" clId="{7674C1C5-5265-4C31-8B1B-6DC4CCDC1762}" dt="2022-11-01T08:50:07.838" v="3373" actId="47"/>
        <pc:sldMkLst>
          <pc:docMk/>
          <pc:sldMk cId="729492540" sldId="751"/>
        </pc:sldMkLst>
        <pc:spChg chg="mod">
          <ac:chgData name="PIYUS KEDIA" userId="30dfcb9f6f0df2cc" providerId="LiveId" clId="{7674C1C5-5265-4C31-8B1B-6DC4CCDC1762}" dt="2022-11-01T03:26:57.843" v="3302" actId="20577"/>
          <ac:spMkLst>
            <pc:docMk/>
            <pc:sldMk cId="729492540" sldId="751"/>
            <ac:spMk id="3" creationId="{502F3BA0-A56E-4264-A79C-3F527440940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3940C-A129-4D2E-BC95-77B17CFBF20D}" type="datetimeFigureOut">
              <a:rPr lang="en-IN" smtClean="0"/>
              <a:t>21-02-2024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4B35E-5195-4159-B6E5-6A36DD53D5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9324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097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our modified algorithm.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F1F0A-2707-458D-9A3B-BF545ABFB61C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0899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Because all possible parts of speech need to be part of grammar, if we make variable names as parts of speech, then we need to define a grammar for all possible variable names, which is nearly impossible.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E4B35E-5195-4159-B6E5-6A36DD53D59E}" type="slidenum">
              <a:rPr lang="en-IN" smtClean="0"/>
              <a:t>24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349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50643-9F30-97A8-198E-77A53F3FA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8F59BB-9508-62AE-47B6-D1FD779A8B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75885-41D3-6A47-1362-C9E1B8C88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4F25-113F-4C61-8536-F8D2F930E2E1}" type="datetimeFigureOut">
              <a:rPr lang="en-IN" smtClean="0"/>
              <a:t>21-02-2024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FDFFE-D6B6-FB3A-39C3-FC116866D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5C46D-63AF-000D-9A17-94FDAA77D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6CD8-3FB1-467C-8C6A-9283DAE543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5660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3D851-8BA3-3940-D412-862700E7A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C17D7B-384B-875C-D681-824736F14A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EE8D3-B742-6380-F9BC-4891E0DFC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4F25-113F-4C61-8536-F8D2F930E2E1}" type="datetimeFigureOut">
              <a:rPr lang="en-IN" smtClean="0"/>
              <a:t>21-02-2024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B79AC-BDC4-F81E-F7FD-71E55A6E4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2ED94-CACE-5F42-30B1-DCC702425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6CD8-3FB1-467C-8C6A-9283DAE543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270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D4D6B4-035F-323B-7E53-1DEFBD32DF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E51914-0992-65B2-5079-7FB1EA2F7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095AB-8F7B-4B78-D73E-E0D6470CC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4F25-113F-4C61-8536-F8D2F930E2E1}" type="datetimeFigureOut">
              <a:rPr lang="en-IN" smtClean="0"/>
              <a:t>21-02-2024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F2F60-C924-57A4-9E6C-A6B2B7BA3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36DE8-F9E1-6554-3A6C-3FE18DF84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6CD8-3FB1-467C-8C6A-9283DAE543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85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F8295-C627-47B0-418C-9CFA04B86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248AE-E04F-E7A2-9E08-7148FE439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37C29-7595-5BF4-7F04-D765E7BBF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4F25-113F-4C61-8536-F8D2F930E2E1}" type="datetimeFigureOut">
              <a:rPr lang="en-IN" smtClean="0"/>
              <a:t>21-02-2024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6E526-70B8-8BE8-FDB3-F19ABED8B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62104-8995-54E4-2041-639E86725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6CD8-3FB1-467C-8C6A-9283DAE543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473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3700E-BFAB-59D3-566F-EE8D633ED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CB4DF7-CFA0-8E22-F411-5D96DB752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2321A-EBAA-89AB-9F78-47717606E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4F25-113F-4C61-8536-F8D2F930E2E1}" type="datetimeFigureOut">
              <a:rPr lang="en-IN" smtClean="0"/>
              <a:t>21-02-2024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3EDE9-C4B9-772E-3664-6ADC3AD9E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1DE20-DB4A-7999-8B25-D5E1B0873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6CD8-3FB1-467C-8C6A-9283DAE543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116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129DA-B5CB-AA04-0E9C-A3792BCB0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F7B68-ED3A-423E-FEBA-560A727DEE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9AC426-42EB-C990-9237-C7EF917C1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0D8BC-9AB9-8555-5F05-12D8F0027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4F25-113F-4C61-8536-F8D2F930E2E1}" type="datetimeFigureOut">
              <a:rPr lang="en-IN" smtClean="0"/>
              <a:t>21-02-2024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484357-89B9-F992-41E2-2BBABCDC7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9326C2-4C03-6DBB-2E46-088F0B48C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6CD8-3FB1-467C-8C6A-9283DAE543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8198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060F4-CA7F-6EC0-220C-65B3F9F76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DD2FF4-6307-8401-F7EF-04A5AD3C9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D6AC86-3055-0112-F4F5-51B8D7946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D79E43-4E02-1473-3280-D50729FD33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E1CEE2-A468-9978-BC50-C2D89233C0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77EF0D-4CB3-8D9A-A5BC-334832C8A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4F25-113F-4C61-8536-F8D2F930E2E1}" type="datetimeFigureOut">
              <a:rPr lang="en-IN" smtClean="0"/>
              <a:t>21-02-2024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438F51-5241-98B5-C597-B8BB4C16C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F047EB-FF52-4E75-41A7-5D924B922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6CD8-3FB1-467C-8C6A-9283DAE543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523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E81E1-254B-0430-88D0-8D2D3474A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17179A-1BFD-7AE3-55C2-905C78639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4F25-113F-4C61-8536-F8D2F930E2E1}" type="datetimeFigureOut">
              <a:rPr lang="en-IN" smtClean="0"/>
              <a:t>21-02-2024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A95013-4449-C79D-34BB-6230E856A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6A9690-46E2-0481-4B1E-36450488E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6CD8-3FB1-467C-8C6A-9283DAE543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545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E2BA99-683F-2814-62E3-351B1443B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4F25-113F-4C61-8536-F8D2F930E2E1}" type="datetimeFigureOut">
              <a:rPr lang="en-IN" smtClean="0"/>
              <a:t>21-02-2024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BD48E3-DC0B-CD6B-2915-C67ED753F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DD5260-8937-3AF7-F2BA-3B51F3DC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6CD8-3FB1-467C-8C6A-9283DAE543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885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53400-44A7-8A74-A95E-4AC0246E3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F388A-B151-0431-E683-FFC3A5600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F7A1F5-7009-3415-1374-C427B9BD8A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78FF3C-564F-186E-B7D7-13907493A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4F25-113F-4C61-8536-F8D2F930E2E1}" type="datetimeFigureOut">
              <a:rPr lang="en-IN" smtClean="0"/>
              <a:t>21-02-2024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69192F-A96C-9135-7119-A260992AB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711FE-93BE-AC74-95C4-45E21301E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6CD8-3FB1-467C-8C6A-9283DAE543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0696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39F32-76AC-52E8-6B61-6C19C12A3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49F058-DF9D-2DA8-1608-287BF921E3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217825-197E-0C7B-AEC8-C8D4B6499D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B215F4-EEED-AE9B-5DCC-45BC7875C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4F25-113F-4C61-8536-F8D2F930E2E1}" type="datetimeFigureOut">
              <a:rPr lang="en-IN" smtClean="0"/>
              <a:t>21-02-2024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94C76E-04F6-F03E-9835-E6DE37579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16B16D-3238-146C-CFB6-1A101AAFD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6CD8-3FB1-467C-8C6A-9283DAE543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447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786B26-F0A8-0624-E1A5-7E2C61B36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92C36-D84F-988E-FBF9-C8CD288B0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DE060-A73D-1054-57DB-52085A75B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B4F25-113F-4C61-8536-F8D2F930E2E1}" type="datetimeFigureOut">
              <a:rPr lang="en-IN" smtClean="0"/>
              <a:t>21-02-2024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DF0CC-1E2F-A4EB-1F4F-76AAA04508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C567-0E82-CF04-BA79-346231CE77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06CD8-3FB1-467C-8C6A-9283DAE543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684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F6FFF-D6E4-49D8-B77C-0F217AD3F9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Compilers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7BD04E-C32F-4659-ACC7-2DF6B89885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Lecture-13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43085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5071-2DEA-4D40-8D8D-FDEE4B2C2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analyzer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6148A-5E41-43B5-BEBC-81C85E5E1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 text</a:t>
            </a:r>
          </a:p>
          <a:p>
            <a:pPr lvl="1"/>
            <a:r>
              <a:rPr lang="en-US" dirty="0"/>
              <a:t>Compilers are engineered objects.</a:t>
            </a:r>
          </a:p>
          <a:p>
            <a:pPr lvl="1"/>
            <a:endParaRPr lang="en-US" dirty="0"/>
          </a:p>
          <a:p>
            <a:r>
              <a:rPr lang="en-US" dirty="0"/>
              <a:t>Lexical analyzer output</a:t>
            </a:r>
          </a:p>
          <a:p>
            <a:pPr marL="0" indent="0">
              <a:buNone/>
            </a:pPr>
            <a:r>
              <a:rPr lang="en-US" dirty="0"/>
              <a:t>	(noun, “Compilers”), (verb, “are”), (adjective, “engineered”),</a:t>
            </a:r>
          </a:p>
          <a:p>
            <a:pPr marL="0" indent="0">
              <a:buNone/>
            </a:pPr>
            <a:r>
              <a:rPr lang="en-US" dirty="0"/>
              <a:t>	(noun, “Objects”), (</a:t>
            </a:r>
            <a:r>
              <a:rPr lang="en-US" dirty="0" err="1"/>
              <a:t>endmark</a:t>
            </a:r>
            <a:r>
              <a:rPr lang="en-US" dirty="0"/>
              <a:t>, “.”) </a:t>
            </a:r>
          </a:p>
          <a:p>
            <a:endParaRPr lang="en-US" dirty="0"/>
          </a:p>
          <a:p>
            <a:r>
              <a:rPr lang="en-US" dirty="0"/>
              <a:t>Word is also called lexeme</a:t>
            </a:r>
          </a:p>
          <a:p>
            <a:pPr lvl="1"/>
            <a:r>
              <a:rPr lang="en-US" dirty="0"/>
              <a:t>Compilers, are, engineered, Objects, “.” are lexemes</a:t>
            </a:r>
          </a:p>
        </p:txBody>
      </p:sp>
    </p:spTree>
    <p:extLst>
      <p:ext uri="{BB962C8B-B14F-4D97-AF65-F5344CB8AC3E}">
        <p14:creationId xmlns:p14="http://schemas.microsoft.com/office/powerpoint/2010/main" val="402469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AA003-EBBE-4FEA-A49F-6B603D51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checking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9122E-27F7-4092-A052-BEE282B52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ym typeface="Wingdings" panose="05000000000000000000" pitchFamily="2" charset="2"/>
              </a:rPr>
              <a:t>Source language is defined by a finite set of rules called </a:t>
            </a:r>
            <a:r>
              <a:rPr lang="en-US" dirty="0">
                <a:solidFill>
                  <a:schemeClr val="accent1"/>
                </a:solidFill>
                <a:sym typeface="Wingdings" panose="05000000000000000000" pitchFamily="2" charset="2"/>
              </a:rPr>
              <a:t>grammar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Sentence  Subject verb Object </a:t>
            </a:r>
            <a:r>
              <a:rPr lang="en-US" dirty="0" err="1">
                <a:sym typeface="Wingdings" panose="05000000000000000000" pitchFamily="2" charset="2"/>
              </a:rPr>
              <a:t>endmark</a:t>
            </a:r>
            <a:endParaRPr lang="en-US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Subject  noun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Subject  Modifier noun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Object  noun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Object  Modifier noun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Modifier  adjective </a:t>
            </a:r>
          </a:p>
          <a:p>
            <a:r>
              <a:rPr lang="en-US" dirty="0"/>
              <a:t>Sentence, Subject, and Object are syntactic variables</a:t>
            </a:r>
          </a:p>
          <a:p>
            <a:r>
              <a:rPr lang="en-US" dirty="0"/>
              <a:t>verb, </a:t>
            </a:r>
            <a:r>
              <a:rPr lang="en-US" dirty="0" err="1"/>
              <a:t>endmark</a:t>
            </a:r>
            <a:r>
              <a:rPr lang="en-US" dirty="0"/>
              <a:t>, noun, adjective are parts of speech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ym typeface="Wingdings" panose="05000000000000000000" pitchFamily="2" charset="2"/>
              </a:rPr>
              <a:t> reads </a:t>
            </a:r>
            <a:r>
              <a:rPr lang="en-US" b="1" dirty="0">
                <a:solidFill>
                  <a:schemeClr val="accent1"/>
                </a:solidFill>
                <a:sym typeface="Wingdings" panose="05000000000000000000" pitchFamily="2" charset="2"/>
              </a:rPr>
              <a:t>derives</a:t>
            </a:r>
            <a:r>
              <a:rPr lang="en-US" dirty="0">
                <a:sym typeface="Wingdings" panose="05000000000000000000" pitchFamily="2" charset="2"/>
              </a:rPr>
              <a:t>, and means that L.H.S can be derived from R.H.S. (or R.H.S. can be abstracted to L.H.S.)</a:t>
            </a:r>
            <a:r>
              <a:rPr lang="en-US" dirty="0"/>
              <a:t>	        </a:t>
            </a:r>
          </a:p>
        </p:txBody>
      </p:sp>
    </p:spTree>
    <p:extLst>
      <p:ext uri="{BB962C8B-B14F-4D97-AF65-F5344CB8AC3E}">
        <p14:creationId xmlns:p14="http://schemas.microsoft.com/office/powerpoint/2010/main" val="1488821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AF741-696A-452D-AAE5-4CDBFBAE6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checking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C85E5-4F4B-4A33-B3B3-D90487991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combinations of parts of speech that can be abstracted to </a:t>
            </a:r>
            <a:r>
              <a:rPr lang="en-US" dirty="0">
                <a:solidFill>
                  <a:schemeClr val="accent1"/>
                </a:solidFill>
              </a:rPr>
              <a:t>Sentence</a:t>
            </a:r>
            <a:r>
              <a:rPr lang="en-US" dirty="0"/>
              <a:t> are in language defined by the following grammar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Sentence</a:t>
            </a:r>
            <a:r>
              <a:rPr lang="en-US" dirty="0">
                <a:sym typeface="Wingdings" panose="05000000000000000000" pitchFamily="2" charset="2"/>
              </a:rPr>
              <a:t>  Subject verb Object </a:t>
            </a:r>
            <a:r>
              <a:rPr lang="en-US" dirty="0" err="1">
                <a:sym typeface="Wingdings" panose="05000000000000000000" pitchFamily="2" charset="2"/>
              </a:rPr>
              <a:t>endmark</a:t>
            </a:r>
            <a:endParaRPr lang="en-US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Subject  noun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Subject  Modifier noun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Object  noun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Object  Modifier noun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Modifier  adjective </a:t>
            </a:r>
          </a:p>
          <a:p>
            <a:pPr marL="457200" lvl="1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/>
              <a:t>e.g., “</a:t>
            </a:r>
            <a:r>
              <a:rPr lang="en-US" dirty="0">
                <a:solidFill>
                  <a:schemeClr val="accent1"/>
                </a:solidFill>
              </a:rPr>
              <a:t>noun verb noun </a:t>
            </a:r>
            <a:r>
              <a:rPr lang="en-US" dirty="0" err="1">
                <a:solidFill>
                  <a:schemeClr val="accent1"/>
                </a:solidFill>
              </a:rPr>
              <a:t>endmark</a:t>
            </a:r>
            <a:r>
              <a:rPr lang="en-US" dirty="0"/>
              <a:t>”, “</a:t>
            </a:r>
            <a:r>
              <a:rPr lang="en-US" dirty="0">
                <a:solidFill>
                  <a:schemeClr val="accent1"/>
                </a:solidFill>
              </a:rPr>
              <a:t>adjective noun verb noun </a:t>
            </a:r>
            <a:r>
              <a:rPr lang="en-US" dirty="0" err="1">
                <a:solidFill>
                  <a:schemeClr val="accent1"/>
                </a:solidFill>
              </a:rPr>
              <a:t>endmark</a:t>
            </a:r>
            <a:r>
              <a:rPr lang="en-US" dirty="0"/>
              <a:t>”  .. and so on are in the language of above grammar</a:t>
            </a:r>
          </a:p>
        </p:txBody>
      </p:sp>
    </p:spTree>
    <p:extLst>
      <p:ext uri="{BB962C8B-B14F-4D97-AF65-F5344CB8AC3E}">
        <p14:creationId xmlns:p14="http://schemas.microsoft.com/office/powerpoint/2010/main" val="318121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62C16-86F7-4429-AB48-A8AABB80B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analyzer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6C5B9-93F0-4083-8FB2-0F5CFB45C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Sentence  Subject verb Object </a:t>
            </a:r>
            <a:r>
              <a:rPr lang="en-US" sz="2800" dirty="0" err="1">
                <a:sym typeface="Wingdings" panose="05000000000000000000" pitchFamily="2" charset="2"/>
              </a:rPr>
              <a:t>endmark</a:t>
            </a:r>
            <a:endParaRPr lang="en-US" sz="28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Subject  noun</a:t>
            </a:r>
          </a:p>
          <a:p>
            <a:pPr marL="457200" lvl="1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Subject  Modifier noun</a:t>
            </a:r>
          </a:p>
          <a:p>
            <a:pPr marL="457200" lvl="1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Object  noun</a:t>
            </a:r>
          </a:p>
          <a:p>
            <a:pPr marL="457200" lvl="1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Object  Modifier noun</a:t>
            </a:r>
          </a:p>
          <a:p>
            <a:pPr marL="457200" lvl="1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Modifier  adjective </a:t>
            </a:r>
          </a:p>
          <a:p>
            <a:pPr marL="457200" lvl="1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/>
              <a:t>(noun, “Compilers”), (verb, “are”), (adjective, “engineered”),</a:t>
            </a:r>
          </a:p>
          <a:p>
            <a:pPr marL="0" indent="0">
              <a:buNone/>
            </a:pPr>
            <a:r>
              <a:rPr lang="en-US" dirty="0"/>
              <a:t>	(noun, “Objects”), (</a:t>
            </a:r>
            <a:r>
              <a:rPr lang="en-US" dirty="0" err="1"/>
              <a:t>endmark</a:t>
            </a:r>
            <a:r>
              <a:rPr lang="en-US" dirty="0"/>
              <a:t>, “.”) </a:t>
            </a:r>
          </a:p>
          <a:p>
            <a:pPr marL="457200" lvl="1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800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62C16-86F7-4429-AB48-A8AABB80B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analyzer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6C5B9-93F0-4083-8FB2-0F5CFB45C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Sentence  Subject verb Object </a:t>
            </a:r>
            <a:r>
              <a:rPr lang="en-US" sz="2800" dirty="0" err="1">
                <a:sym typeface="Wingdings" panose="05000000000000000000" pitchFamily="2" charset="2"/>
              </a:rPr>
              <a:t>endmark</a:t>
            </a:r>
            <a:endParaRPr lang="en-US" sz="28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Subject  noun</a:t>
            </a:r>
          </a:p>
          <a:p>
            <a:pPr marL="457200" lvl="1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Subject  Modifier noun</a:t>
            </a:r>
          </a:p>
          <a:p>
            <a:pPr marL="457200" lvl="1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Object  noun</a:t>
            </a:r>
          </a:p>
          <a:p>
            <a:pPr marL="457200" lvl="1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Object  Modifier noun</a:t>
            </a:r>
          </a:p>
          <a:p>
            <a:pPr marL="457200" lvl="1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Modifier  adjective </a:t>
            </a:r>
          </a:p>
          <a:p>
            <a:pPr marL="457200" lvl="1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/>
              <a:t>Checks if, Sentence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noun verb adjective noun </a:t>
            </a:r>
            <a:r>
              <a:rPr lang="en-US" dirty="0" err="1"/>
              <a:t>endmark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858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305FE-F55E-44F9-9EBE-8FF196636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F6832-37C6-4C3D-8820-722378CCA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grammatically correct sentence can be meaningless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“Rocks are green vegetables.” has the same parts of speech as</a:t>
            </a:r>
          </a:p>
          <a:p>
            <a:pPr marL="0" indent="0">
              <a:buNone/>
            </a:pPr>
            <a:r>
              <a:rPr lang="en-US" dirty="0"/>
              <a:t>“Compilers are engineered objects.”, but has no rational meaning.</a:t>
            </a:r>
          </a:p>
        </p:txBody>
      </p:sp>
    </p:spTree>
    <p:extLst>
      <p:ext uri="{BB962C8B-B14F-4D97-AF65-F5344CB8AC3E}">
        <p14:creationId xmlns:p14="http://schemas.microsoft.com/office/powerpoint/2010/main" val="2348148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AFA3E-7D7C-4E77-B2C4-F9A95B8EA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3E8CC-0C08-4C70-B615-4C1D2DC27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goal of the semantic analysis is to check the meaning of the program</a:t>
            </a:r>
          </a:p>
          <a:p>
            <a:pPr lvl="1"/>
            <a:r>
              <a:rPr lang="en-US" dirty="0"/>
              <a:t>However, finding the meaning of the program is extremely hard</a:t>
            </a:r>
          </a:p>
          <a:p>
            <a:pPr lvl="1"/>
            <a:r>
              <a:rPr lang="en-US" dirty="0"/>
              <a:t>Compiler checks for specific kind of inconsistency in the program</a:t>
            </a:r>
          </a:p>
          <a:p>
            <a:pPr lvl="1"/>
            <a:endParaRPr lang="en-US" dirty="0"/>
          </a:p>
          <a:p>
            <a:r>
              <a:rPr lang="en-US" dirty="0"/>
              <a:t>Compilers checks type inconsistency in this phase </a:t>
            </a:r>
          </a:p>
          <a:p>
            <a:pPr lvl="1"/>
            <a:r>
              <a:rPr lang="en-US" dirty="0"/>
              <a:t>e.g., </a:t>
            </a:r>
            <a:r>
              <a:rPr lang="en-US" b="1" i="0" dirty="0">
                <a:solidFill>
                  <a:schemeClr val="accent1"/>
                </a:solidFill>
                <a:latin typeface="+mj-lt"/>
              </a:rPr>
              <a:t>a = a - 2 + b - c + d </a:t>
            </a:r>
            <a:r>
              <a:rPr lang="en-US" dirty="0"/>
              <a:t>might be syntactically well formed, but if </a:t>
            </a:r>
            <a:r>
              <a:rPr lang="en-US" b="1" i="0" dirty="0">
                <a:solidFill>
                  <a:schemeClr val="accent1"/>
                </a:solidFill>
                <a:latin typeface="+mj-lt"/>
              </a:rPr>
              <a:t>b</a:t>
            </a:r>
            <a:r>
              <a:rPr lang="en-US" dirty="0"/>
              <a:t> and </a:t>
            </a:r>
            <a:r>
              <a:rPr lang="en-US" b="1" i="0" dirty="0">
                <a:solidFill>
                  <a:schemeClr val="accent1"/>
                </a:solidFill>
                <a:latin typeface="+mj-lt"/>
              </a:rPr>
              <a:t>d</a:t>
            </a:r>
            <a:r>
              <a:rPr lang="en-US" dirty="0"/>
              <a:t> are character strings then the sentence might still be invalid  </a:t>
            </a:r>
          </a:p>
        </p:txBody>
      </p:sp>
    </p:spTree>
    <p:extLst>
      <p:ext uri="{BB962C8B-B14F-4D97-AF65-F5344CB8AC3E}">
        <p14:creationId xmlns:p14="http://schemas.microsoft.com/office/powerpoint/2010/main" val="3493065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CFA68-F5EE-4C47-898C-1DAC8155B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Intermediate 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3D278-D026-472E-A253-7EB03AA12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compiler doesn’t encounter any error in the previous phases then it must be able to generate a valid executable</a:t>
            </a:r>
          </a:p>
          <a:p>
            <a:endParaRPr lang="en-US" dirty="0"/>
          </a:p>
          <a:p>
            <a:r>
              <a:rPr lang="en-US" dirty="0"/>
              <a:t>After the semantic analysis the front end of the compiler generates the IR</a:t>
            </a:r>
          </a:p>
        </p:txBody>
      </p:sp>
    </p:spTree>
    <p:extLst>
      <p:ext uri="{BB962C8B-B14F-4D97-AF65-F5344CB8AC3E}">
        <p14:creationId xmlns:p14="http://schemas.microsoft.com/office/powerpoint/2010/main" val="1461344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8B4FA-1A75-4FFE-B925-1C3E0B394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71138-407D-4047-879B-9CDD1C4CE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an IR is generated the optimizer performs a series of optimizations to improve the IR</a:t>
            </a:r>
          </a:p>
          <a:p>
            <a:endParaRPr lang="en-US" dirty="0"/>
          </a:p>
          <a:p>
            <a:r>
              <a:rPr lang="en-US" dirty="0"/>
              <a:t>The optimizer doesn’t change the meaning of the program</a:t>
            </a:r>
          </a:p>
          <a:p>
            <a:endParaRPr lang="en-US" dirty="0"/>
          </a:p>
          <a:p>
            <a:r>
              <a:rPr lang="en-US" dirty="0"/>
              <a:t>The goal of the optimizer to improve the program in terms of runtime, memory, storage, latency, throughput, etc., depending on the requirement of the application </a:t>
            </a:r>
          </a:p>
        </p:txBody>
      </p:sp>
    </p:spTree>
    <p:extLst>
      <p:ext uri="{BB962C8B-B14F-4D97-AF65-F5344CB8AC3E}">
        <p14:creationId xmlns:p14="http://schemas.microsoft.com/office/powerpoint/2010/main" val="807750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6CB45-F50E-42B5-9319-6D8730DFF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D3B69-B61A-4E7F-8413-70FD0450A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compiler’s back end transform the IR to the target machine assembly</a:t>
            </a:r>
          </a:p>
        </p:txBody>
      </p:sp>
    </p:spTree>
    <p:extLst>
      <p:ext uri="{BB962C8B-B14F-4D97-AF65-F5344CB8AC3E}">
        <p14:creationId xmlns:p14="http://schemas.microsoft.com/office/powerpoint/2010/main" val="959488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0385E-B7B5-4527-B8EB-90A8D6A3B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D2696-EF00-4AD5-97E7-A3C5254F4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Lexical analysis</a:t>
            </a:r>
          </a:p>
          <a:p>
            <a:r>
              <a:rPr lang="en-US" dirty="0"/>
              <a:t>Finite automata</a:t>
            </a:r>
          </a:p>
          <a:p>
            <a:r>
              <a:rPr lang="en-US" dirty="0"/>
              <a:t>Regular expression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1707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399F6-3187-85B9-016B-766C13F4C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analysis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9E4D8-1F89-8DF9-931F-4D6B00EE3C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0847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DCDC1-D39C-49C3-997C-4FAA5212C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1B1AD-A43E-4BB9-A304-32F67A5D9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lexical analyzer parse the input program to generate a set of word (lexeme) and their part of speech (syntactic categories) pairs</a:t>
            </a:r>
          </a:p>
          <a:p>
            <a:endParaRPr lang="en-US" dirty="0"/>
          </a:p>
          <a:p>
            <a:r>
              <a:rPr lang="en-US" dirty="0"/>
              <a:t>Examples of syntactic categories in a computer language are integers, identifiers, etc.</a:t>
            </a:r>
          </a:p>
          <a:p>
            <a:pPr lvl="1"/>
            <a:r>
              <a:rPr lang="en-US" dirty="0"/>
              <a:t>var1 is an identifier, List is an identifier, 100 is an integer, etc.</a:t>
            </a:r>
          </a:p>
          <a:p>
            <a:endParaRPr lang="en-US" dirty="0"/>
          </a:p>
          <a:p>
            <a:r>
              <a:rPr lang="en-US" dirty="0"/>
              <a:t>Keywords (and punctuation marks) form their own syntactic categories</a:t>
            </a:r>
          </a:p>
          <a:p>
            <a:pPr lvl="1"/>
            <a:r>
              <a:rPr lang="en-US" dirty="0"/>
              <a:t>static, struct, int, float, if, else, etc.</a:t>
            </a:r>
          </a:p>
        </p:txBody>
      </p:sp>
    </p:spTree>
    <p:extLst>
      <p:ext uri="{BB962C8B-B14F-4D97-AF65-F5344CB8AC3E}">
        <p14:creationId xmlns:p14="http://schemas.microsoft.com/office/powerpoint/2010/main" val="13551383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B2D18-6B23-4CF1-B87D-8E87CA3F5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analysis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23BB6-E0CC-4C5E-ACFF-448AF167B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int max(int a, int b) {</a:t>
            </a:r>
          </a:p>
          <a:p>
            <a:pPr marL="0" indent="0">
              <a:buNone/>
            </a:pPr>
            <a:r>
              <a:rPr lang="en-US" dirty="0"/>
              <a:t>    if (a &gt; b)</a:t>
            </a:r>
          </a:p>
          <a:p>
            <a:pPr marL="0" indent="0">
              <a:buNone/>
            </a:pPr>
            <a:r>
              <a:rPr lang="en-US" dirty="0"/>
              <a:t>        return a;</a:t>
            </a:r>
          </a:p>
          <a:p>
            <a:pPr marL="0" indent="0">
              <a:buNone/>
            </a:pPr>
            <a:r>
              <a:rPr lang="en-US" dirty="0"/>
              <a:t>    else</a:t>
            </a:r>
          </a:p>
          <a:p>
            <a:pPr marL="0" indent="0">
              <a:buNone/>
            </a:pPr>
            <a:r>
              <a:rPr lang="en-US" dirty="0"/>
              <a:t>        return b;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}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A20FD9-2750-B1AB-B6FA-D361A5C89357}"/>
              </a:ext>
            </a:extLst>
          </p:cNvPr>
          <p:cNvSpPr txBox="1"/>
          <p:nvPr/>
        </p:nvSpPr>
        <p:spPr>
          <a:xfrm>
            <a:off x="5496674" y="1690688"/>
            <a:ext cx="6072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{int, int}, {max, id}, 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754229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B2D18-6B23-4CF1-B87D-8E87CA3F5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analysis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23BB6-E0CC-4C5E-ACFF-448AF167B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int max(int a, int b) {</a:t>
            </a:r>
          </a:p>
          <a:p>
            <a:pPr marL="0" indent="0">
              <a:buNone/>
            </a:pPr>
            <a:r>
              <a:rPr lang="en-US" dirty="0"/>
              <a:t>    if (a &gt; b)</a:t>
            </a:r>
          </a:p>
          <a:p>
            <a:pPr marL="0" indent="0">
              <a:buNone/>
            </a:pPr>
            <a:r>
              <a:rPr lang="en-US" dirty="0"/>
              <a:t>        return a;</a:t>
            </a:r>
          </a:p>
          <a:p>
            <a:pPr marL="0" indent="0">
              <a:buNone/>
            </a:pPr>
            <a:r>
              <a:rPr lang="en-US" dirty="0"/>
              <a:t>    else</a:t>
            </a:r>
          </a:p>
          <a:p>
            <a:pPr marL="0" indent="0">
              <a:buNone/>
            </a:pPr>
            <a:r>
              <a:rPr lang="en-US" dirty="0"/>
              <a:t>        return b;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}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A20FD9-2750-B1AB-B6FA-D361A5C89357}"/>
              </a:ext>
            </a:extLst>
          </p:cNvPr>
          <p:cNvSpPr txBox="1"/>
          <p:nvPr/>
        </p:nvSpPr>
        <p:spPr>
          <a:xfrm>
            <a:off x="4756936" y="1690688"/>
            <a:ext cx="68117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{int, int}, {max, id}, {(, (}, {int, int}, {a, id}, {, , ,}, ….</a:t>
            </a:r>
          </a:p>
          <a:p>
            <a:r>
              <a:rPr lang="en-US" dirty="0">
                <a:latin typeface="Consolas" panose="020B0609020204030204" pitchFamily="49" charset="0"/>
              </a:rPr>
              <a:t>{if, if}, … , {&gt;, &gt;}, …, {return, return}, …, {;, ;}</a:t>
            </a:r>
            <a:endParaRPr lang="en-IN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4707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AA003-EBBE-4FEA-A49F-6B603D51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9122E-27F7-4092-A052-BEE282B52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Source language is defined by a finite set of rules called grammar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Sentence  Subject verb Object </a:t>
            </a:r>
            <a:r>
              <a:rPr lang="en-US" dirty="0" err="1">
                <a:sym typeface="Wingdings" panose="05000000000000000000" pitchFamily="2" charset="2"/>
              </a:rPr>
              <a:t>endmark</a:t>
            </a:r>
            <a:endParaRPr lang="en-US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Subject  noun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Subject  Modifier noun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Object  noun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Object  Modifier noun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Modifier  adjective</a:t>
            </a:r>
            <a:r>
              <a:rPr lang="en-US" dirty="0"/>
              <a:t>	     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D1715C-735F-BB26-FF56-07F6B80BB751}"/>
              </a:ext>
            </a:extLst>
          </p:cNvPr>
          <p:cNvSpPr txBox="1"/>
          <p:nvPr/>
        </p:nvSpPr>
        <p:spPr>
          <a:xfrm>
            <a:off x="5475514" y="5094514"/>
            <a:ext cx="56279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Why do we use the part of speech named </a:t>
            </a:r>
            <a:r>
              <a:rPr lang="en-US" sz="2000" b="1" dirty="0">
                <a:solidFill>
                  <a:schemeClr val="accent1"/>
                </a:solidFill>
              </a:rPr>
              <a:t>identifier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/>
              <a:t>for all variables? What would be the problem if we use the </a:t>
            </a:r>
            <a:r>
              <a:rPr lang="en-US" sz="2000" b="1" dirty="0">
                <a:solidFill>
                  <a:schemeClr val="accent1"/>
                </a:solidFill>
              </a:rPr>
              <a:t>variable names </a:t>
            </a:r>
            <a:r>
              <a:rPr lang="en-US" sz="2000" dirty="0"/>
              <a:t>as parts of speech, similar to what we did for the keywords?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4282404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7C530-EED0-46CD-805F-5698F5EDB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Lexical Analyzer implementation for keyword “new”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97B66-B9F5-4801-B794-2D47A4C88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if (</a:t>
            </a:r>
            <a:r>
              <a:rPr lang="en-US" dirty="0" err="1"/>
              <a:t>nextChar</a:t>
            </a:r>
            <a:r>
              <a:rPr lang="en-US" dirty="0"/>
              <a:t>() == ‘n’) {</a:t>
            </a:r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nextChar</a:t>
            </a:r>
            <a:r>
              <a:rPr lang="en-US" dirty="0"/>
              <a:t>() == ‘e’) {</a:t>
            </a:r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nextChar</a:t>
            </a:r>
            <a:r>
              <a:rPr lang="en-US" dirty="0"/>
              <a:t>() == ‘w’) {</a:t>
            </a:r>
          </a:p>
          <a:p>
            <a:pPr marL="0" indent="0">
              <a:buNone/>
            </a:pPr>
            <a:r>
              <a:rPr lang="en-US" dirty="0"/>
              <a:t>	if (</a:t>
            </a:r>
            <a:r>
              <a:rPr lang="en-US" dirty="0" err="1"/>
              <a:t>nextChar</a:t>
            </a:r>
            <a:r>
              <a:rPr lang="en-US" dirty="0"/>
              <a:t>() == EOF)  return SUCCESS;</a:t>
            </a:r>
          </a:p>
          <a:p>
            <a:pPr marL="0" indent="0">
              <a:buNone/>
            </a:pPr>
            <a:r>
              <a:rPr lang="en-US" dirty="0"/>
              <a:t>               else return ERROR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        else return ERROR;</a:t>
            </a:r>
          </a:p>
          <a:p>
            <a:pPr marL="0" indent="0">
              <a:buNone/>
            </a:pPr>
            <a:r>
              <a:rPr lang="en-US" dirty="0"/>
              <a:t>    } </a:t>
            </a:r>
          </a:p>
          <a:p>
            <a:pPr marL="0" indent="0">
              <a:buNone/>
            </a:pPr>
            <a:r>
              <a:rPr lang="en-US" dirty="0"/>
              <a:t>   else return ERROR;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return ERROR;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3457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B36F1-289E-C571-2ECD-03F50C670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analysis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0AF66-0559-D0DB-BFA3-47B7F0F10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Next, we discuss ways to automatically generate the implementation of a lexical analyzer using a specification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58743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B0BC5-84FC-26F9-3718-C7F339AA3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-&gt; implementation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5A59D-3621-FE5B-D964-2D2A6E57E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5A70AA-31F2-BFB7-CE51-57C4328DCA69}"/>
              </a:ext>
            </a:extLst>
          </p:cNvPr>
          <p:cNvSpPr/>
          <p:nvPr/>
        </p:nvSpPr>
        <p:spPr>
          <a:xfrm>
            <a:off x="1849348" y="2753475"/>
            <a:ext cx="2455524" cy="1941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SPECIFICATION USING TRANSITION DIAGRAM</a:t>
            </a:r>
            <a:endParaRPr lang="en-IN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0DFAF0-4B31-51E8-4311-3181C9F8A722}"/>
              </a:ext>
            </a:extLst>
          </p:cNvPr>
          <p:cNvSpPr/>
          <p:nvPr/>
        </p:nvSpPr>
        <p:spPr>
          <a:xfrm>
            <a:off x="6173068" y="2731217"/>
            <a:ext cx="2796271" cy="1941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AUTOMATICALLY</a:t>
            </a:r>
          </a:p>
          <a:p>
            <a:pPr algn="ctr"/>
            <a:r>
              <a:rPr lang="en-US" sz="2400" dirty="0"/>
              <a:t>GENERATE</a:t>
            </a:r>
          </a:p>
          <a:p>
            <a:pPr algn="ctr"/>
            <a:r>
              <a:rPr lang="en-US" sz="2400" dirty="0"/>
              <a:t>IMPLEMENTATION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F56B988C-25FC-2232-1C48-9AB34F81B2F9}"/>
              </a:ext>
            </a:extLst>
          </p:cNvPr>
          <p:cNvSpPr/>
          <p:nvPr/>
        </p:nvSpPr>
        <p:spPr>
          <a:xfrm>
            <a:off x="4325421" y="3524040"/>
            <a:ext cx="1837373" cy="359595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35363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CD94B-2AC4-4BAF-8D52-A3659325A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8452" cy="1325563"/>
          </a:xfrm>
        </p:spPr>
        <p:txBody>
          <a:bodyPr>
            <a:normAutofit/>
          </a:bodyPr>
          <a:lstStyle/>
          <a:p>
            <a:r>
              <a:rPr lang="en-US" sz="3600" dirty="0"/>
              <a:t>Specification using Transition diagram (recognizer)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479A9-24C0-49C4-AED9-7B7489990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S0 is the initial state (input arrow with no source).</a:t>
            </a:r>
          </a:p>
          <a:p>
            <a:r>
              <a:rPr lang="en-US" dirty="0"/>
              <a:t>S3 is an accepting state (double circles).</a:t>
            </a:r>
          </a:p>
          <a:p>
            <a:r>
              <a:rPr lang="en-US" dirty="0"/>
              <a:t>If no transition is specified for a given input then the recognizer makes a transition to error state</a:t>
            </a:r>
          </a:p>
          <a:p>
            <a:r>
              <a:rPr lang="en-US" dirty="0"/>
              <a:t>The recognizer accepts an input if the state on end of input is the accepting state</a:t>
            </a:r>
          </a:p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D99856F-5884-4EA0-879A-637B6E364931}"/>
              </a:ext>
            </a:extLst>
          </p:cNvPr>
          <p:cNvSpPr/>
          <p:nvPr/>
        </p:nvSpPr>
        <p:spPr>
          <a:xfrm>
            <a:off x="1981200" y="2503714"/>
            <a:ext cx="609600" cy="6313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0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275B7A9-7823-4B26-8B12-7457D8EE6B33}"/>
              </a:ext>
            </a:extLst>
          </p:cNvPr>
          <p:cNvSpPr/>
          <p:nvPr/>
        </p:nvSpPr>
        <p:spPr>
          <a:xfrm>
            <a:off x="3320144" y="2492829"/>
            <a:ext cx="609600" cy="6313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804E867-52E4-4AA7-B47F-2A5324409825}"/>
              </a:ext>
            </a:extLst>
          </p:cNvPr>
          <p:cNvSpPr/>
          <p:nvPr/>
        </p:nvSpPr>
        <p:spPr>
          <a:xfrm>
            <a:off x="4648201" y="2481945"/>
            <a:ext cx="609600" cy="6313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S2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CBD457B-1EAE-4D62-8D6C-26465D628D30}"/>
              </a:ext>
            </a:extLst>
          </p:cNvPr>
          <p:cNvCxnSpPr>
            <a:cxnSpLocks/>
          </p:cNvCxnSpPr>
          <p:nvPr/>
        </p:nvCxnSpPr>
        <p:spPr>
          <a:xfrm>
            <a:off x="1360716" y="2797630"/>
            <a:ext cx="5987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FA5DB8B-15ED-46A8-BF47-6E79FEA41F2B}"/>
              </a:ext>
            </a:extLst>
          </p:cNvPr>
          <p:cNvCxnSpPr>
            <a:stCxn id="4" idx="6"/>
            <a:endCxn id="5" idx="2"/>
          </p:cNvCxnSpPr>
          <p:nvPr/>
        </p:nvCxnSpPr>
        <p:spPr>
          <a:xfrm flipV="1">
            <a:off x="2590800" y="2808515"/>
            <a:ext cx="729344" cy="10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83B0253-CBCF-4D7A-ACD4-547D57AFB87C}"/>
              </a:ext>
            </a:extLst>
          </p:cNvPr>
          <p:cNvCxnSpPr>
            <a:stCxn id="5" idx="6"/>
            <a:endCxn id="6" idx="2"/>
          </p:cNvCxnSpPr>
          <p:nvPr/>
        </p:nvCxnSpPr>
        <p:spPr>
          <a:xfrm flipV="1">
            <a:off x="3929744" y="2797631"/>
            <a:ext cx="718457" cy="10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D0D3C36E-4192-4AE9-B7C3-0047054E946E}"/>
              </a:ext>
            </a:extLst>
          </p:cNvPr>
          <p:cNvSpPr/>
          <p:nvPr/>
        </p:nvSpPr>
        <p:spPr>
          <a:xfrm>
            <a:off x="6030688" y="2416631"/>
            <a:ext cx="805543" cy="7402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1E76B89-111C-4B9E-94BD-EDDFD7470137}"/>
              </a:ext>
            </a:extLst>
          </p:cNvPr>
          <p:cNvSpPr/>
          <p:nvPr/>
        </p:nvSpPr>
        <p:spPr>
          <a:xfrm>
            <a:off x="6117774" y="2481942"/>
            <a:ext cx="642254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18F8F47-BA98-42DC-BBDA-6D0D353B1AC3}"/>
              </a:ext>
            </a:extLst>
          </p:cNvPr>
          <p:cNvCxnSpPr>
            <a:stCxn id="6" idx="6"/>
          </p:cNvCxnSpPr>
          <p:nvPr/>
        </p:nvCxnSpPr>
        <p:spPr>
          <a:xfrm flipV="1">
            <a:off x="5257801" y="2797630"/>
            <a:ext cx="77288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CFA04C2-436F-4C09-A54B-C9BC24F14619}"/>
              </a:ext>
            </a:extLst>
          </p:cNvPr>
          <p:cNvSpPr txBox="1"/>
          <p:nvPr/>
        </p:nvSpPr>
        <p:spPr>
          <a:xfrm>
            <a:off x="2057400" y="263094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3A88E68-733A-4318-B717-2A6859D395EC}"/>
              </a:ext>
            </a:extLst>
          </p:cNvPr>
          <p:cNvSpPr txBox="1"/>
          <p:nvPr/>
        </p:nvSpPr>
        <p:spPr>
          <a:xfrm>
            <a:off x="3385460" y="262005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8B8F765-B686-4015-89E7-2D187266C83A}"/>
              </a:ext>
            </a:extLst>
          </p:cNvPr>
          <p:cNvSpPr txBox="1"/>
          <p:nvPr/>
        </p:nvSpPr>
        <p:spPr>
          <a:xfrm>
            <a:off x="4724400" y="260917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140E5DA-07A4-454F-A9A7-3429CB0081B6}"/>
              </a:ext>
            </a:extLst>
          </p:cNvPr>
          <p:cNvSpPr txBox="1"/>
          <p:nvPr/>
        </p:nvSpPr>
        <p:spPr>
          <a:xfrm>
            <a:off x="6204856" y="259828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B4EF010-CEDF-4176-BF0A-B9B7A7E15CF6}"/>
              </a:ext>
            </a:extLst>
          </p:cNvPr>
          <p:cNvSpPr txBox="1"/>
          <p:nvPr/>
        </p:nvSpPr>
        <p:spPr>
          <a:xfrm>
            <a:off x="2732320" y="2394860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CBA2A1F-03BA-41BA-AB84-D35D9740B515}"/>
              </a:ext>
            </a:extLst>
          </p:cNvPr>
          <p:cNvSpPr txBox="1"/>
          <p:nvPr/>
        </p:nvSpPr>
        <p:spPr>
          <a:xfrm>
            <a:off x="4114805" y="2427519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695B6D0-2363-4E33-9240-D38487689E16}"/>
              </a:ext>
            </a:extLst>
          </p:cNvPr>
          <p:cNvSpPr txBox="1"/>
          <p:nvPr/>
        </p:nvSpPr>
        <p:spPr>
          <a:xfrm>
            <a:off x="5399321" y="2394863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753504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2843C-A598-4E7B-87DF-20CCD9C9A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Recognizer for “new” or “not”</a:t>
            </a:r>
          </a:p>
        </p:txBody>
      </p:sp>
    </p:spTree>
    <p:extLst>
      <p:ext uri="{BB962C8B-B14F-4D97-AF65-F5344CB8AC3E}">
        <p14:creationId xmlns:p14="http://schemas.microsoft.com/office/powerpoint/2010/main" val="3716377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C2CC0-F4DB-2B62-F614-8E8AF4C64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8B25B-D10B-4E59-CED6-B0145D65C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Consider a routine foo below that takes the pointer argument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arr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as input.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  <a:latin typeface="Consolas" panose="020B0609020204030204" pitchFamily="49" charset="0"/>
              </a:rPr>
              <a:t>void foo(int *</a:t>
            </a:r>
            <a:r>
              <a:rPr lang="en-US" sz="2400" dirty="0" err="1">
                <a:solidFill>
                  <a:schemeClr val="accent1"/>
                </a:solidFill>
                <a:latin typeface="Consolas" panose="020B0609020204030204" pitchFamily="49" charset="0"/>
              </a:rPr>
              <a:t>arr</a:t>
            </a:r>
            <a:r>
              <a:rPr lang="en-US" sz="2400" dirty="0">
                <a:solidFill>
                  <a:schemeClr val="accent1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Let’s say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arr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pointing to object A. There are no other references to A stored anywhere else in the program except the argument arr. Write a static analysis for the LLVM IR to determine if object A can be updated before returning from foo. For example, the statement “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arr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] = 20” updates the object A, whereas the statement “t =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arr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]” doesn’t update A. In LLVM IR, the store instruction is used to update the content of a memory location. You need to use the LLVM IR in the SSA form that uses virtual registers and phi-nodes whenever possible (instead of using stack locations for every variable). Your static analysis should work for any definition of foo.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5680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2843C-A598-4E7B-87DF-20CCD9C9A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Recognizer for “new” or “not”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3E6EC-23FD-4C21-8656-F580EC049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2CC6917-4E47-4C06-8CC6-96F1BFED82BC}"/>
              </a:ext>
            </a:extLst>
          </p:cNvPr>
          <p:cNvSpPr/>
          <p:nvPr/>
        </p:nvSpPr>
        <p:spPr>
          <a:xfrm>
            <a:off x="2503714" y="3091544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S0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BB127C1-D614-483A-BB85-9801A7D5B5E5}"/>
              </a:ext>
            </a:extLst>
          </p:cNvPr>
          <p:cNvSpPr/>
          <p:nvPr/>
        </p:nvSpPr>
        <p:spPr>
          <a:xfrm>
            <a:off x="5595257" y="2231571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7C74D43-8727-4EC0-A849-156301E3FFBF}"/>
              </a:ext>
            </a:extLst>
          </p:cNvPr>
          <p:cNvSpPr/>
          <p:nvPr/>
        </p:nvSpPr>
        <p:spPr>
          <a:xfrm>
            <a:off x="5638797" y="4016828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S4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06300AE-1028-4E86-912E-FEBD6B6E8F43}"/>
              </a:ext>
            </a:extLst>
          </p:cNvPr>
          <p:cNvSpPr/>
          <p:nvPr/>
        </p:nvSpPr>
        <p:spPr>
          <a:xfrm>
            <a:off x="4038599" y="3069772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255A315-5973-473F-9EB6-E9BFFA19E082}"/>
              </a:ext>
            </a:extLst>
          </p:cNvPr>
          <p:cNvSpPr/>
          <p:nvPr/>
        </p:nvSpPr>
        <p:spPr>
          <a:xfrm>
            <a:off x="7293427" y="2177143"/>
            <a:ext cx="925286" cy="9252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8F87893-8ECD-4006-9ECE-1D6ECEA209BD}"/>
              </a:ext>
            </a:extLst>
          </p:cNvPr>
          <p:cNvSpPr/>
          <p:nvPr/>
        </p:nvSpPr>
        <p:spPr>
          <a:xfrm>
            <a:off x="7315199" y="3897088"/>
            <a:ext cx="925286" cy="92528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59BC97B-1F87-417C-8EBC-FE5D5B928000}"/>
              </a:ext>
            </a:extLst>
          </p:cNvPr>
          <p:cNvSpPr/>
          <p:nvPr/>
        </p:nvSpPr>
        <p:spPr>
          <a:xfrm>
            <a:off x="7445824" y="4016830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S5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E26E777-3069-451A-A20C-DC45CCBB9FD6}"/>
              </a:ext>
            </a:extLst>
          </p:cNvPr>
          <p:cNvSpPr/>
          <p:nvPr/>
        </p:nvSpPr>
        <p:spPr>
          <a:xfrm>
            <a:off x="7413167" y="2296888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S3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3727D4E-448D-42DB-81C6-099877B46C29}"/>
              </a:ext>
            </a:extLst>
          </p:cNvPr>
          <p:cNvCxnSpPr/>
          <p:nvPr/>
        </p:nvCxnSpPr>
        <p:spPr>
          <a:xfrm>
            <a:off x="1600201" y="3429000"/>
            <a:ext cx="8545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ED092D8-F05E-43E2-8EE5-8BB67A1C6754}"/>
              </a:ext>
            </a:extLst>
          </p:cNvPr>
          <p:cNvCxnSpPr>
            <a:stCxn id="4" idx="6"/>
            <a:endCxn id="7" idx="2"/>
          </p:cNvCxnSpPr>
          <p:nvPr/>
        </p:nvCxnSpPr>
        <p:spPr>
          <a:xfrm flipV="1">
            <a:off x="3178628" y="3412672"/>
            <a:ext cx="859971" cy="2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06DAFA2-AB84-4DAE-9317-45B640345734}"/>
              </a:ext>
            </a:extLst>
          </p:cNvPr>
          <p:cNvCxnSpPr>
            <a:stCxn id="7" idx="7"/>
            <a:endCxn id="5" idx="2"/>
          </p:cNvCxnSpPr>
          <p:nvPr/>
        </p:nvCxnSpPr>
        <p:spPr>
          <a:xfrm flipV="1">
            <a:off x="4614674" y="2574471"/>
            <a:ext cx="980583" cy="595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17C62FE-DAD1-404C-8191-11EA1F67C551}"/>
              </a:ext>
            </a:extLst>
          </p:cNvPr>
          <p:cNvCxnSpPr>
            <a:stCxn id="7" idx="5"/>
          </p:cNvCxnSpPr>
          <p:nvPr/>
        </p:nvCxnSpPr>
        <p:spPr>
          <a:xfrm>
            <a:off x="4614674" y="3655139"/>
            <a:ext cx="1024123" cy="594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5560061-A0DE-4E80-8CAF-926558919A8D}"/>
              </a:ext>
            </a:extLst>
          </p:cNvPr>
          <p:cNvCxnSpPr>
            <a:stCxn id="5" idx="6"/>
            <a:endCxn id="8" idx="2"/>
          </p:cNvCxnSpPr>
          <p:nvPr/>
        </p:nvCxnSpPr>
        <p:spPr>
          <a:xfrm>
            <a:off x="6270171" y="2574471"/>
            <a:ext cx="1023256" cy="65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AE2B961-771A-414D-B17F-62042E74511D}"/>
              </a:ext>
            </a:extLst>
          </p:cNvPr>
          <p:cNvCxnSpPr>
            <a:stCxn id="6" idx="6"/>
          </p:cNvCxnSpPr>
          <p:nvPr/>
        </p:nvCxnSpPr>
        <p:spPr>
          <a:xfrm>
            <a:off x="6313711" y="4359728"/>
            <a:ext cx="9797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0988F16-5DEF-4CCD-9524-3133563ADA7B}"/>
              </a:ext>
            </a:extLst>
          </p:cNvPr>
          <p:cNvSpPr txBox="1"/>
          <p:nvPr/>
        </p:nvSpPr>
        <p:spPr>
          <a:xfrm>
            <a:off x="3320150" y="2982688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25699B2-BBF5-4DD2-BF2F-BCBAC402CD81}"/>
              </a:ext>
            </a:extLst>
          </p:cNvPr>
          <p:cNvSpPr txBox="1"/>
          <p:nvPr/>
        </p:nvSpPr>
        <p:spPr>
          <a:xfrm>
            <a:off x="4767950" y="2569030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73FED3E-ECF0-48FA-9FBE-F3C83377D4B7}"/>
              </a:ext>
            </a:extLst>
          </p:cNvPr>
          <p:cNvSpPr txBox="1"/>
          <p:nvPr/>
        </p:nvSpPr>
        <p:spPr>
          <a:xfrm>
            <a:off x="6618521" y="2242458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81F874F-66E0-42BC-BEBC-094F8E1C6C65}"/>
              </a:ext>
            </a:extLst>
          </p:cNvPr>
          <p:cNvSpPr txBox="1"/>
          <p:nvPr/>
        </p:nvSpPr>
        <p:spPr>
          <a:xfrm>
            <a:off x="4811492" y="3897085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EB556CE-7DCB-4ED1-96D8-59CB33731051}"/>
              </a:ext>
            </a:extLst>
          </p:cNvPr>
          <p:cNvSpPr txBox="1"/>
          <p:nvPr/>
        </p:nvSpPr>
        <p:spPr>
          <a:xfrm>
            <a:off x="6662063" y="4354287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796876C-406C-E1F6-3362-C9A4EE35A423}"/>
              </a:ext>
            </a:extLst>
          </p:cNvPr>
          <p:cNvSpPr/>
          <p:nvPr/>
        </p:nvSpPr>
        <p:spPr>
          <a:xfrm>
            <a:off x="2503714" y="3086100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S0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72C0B00-6468-463F-C0FF-F737F3497782}"/>
              </a:ext>
            </a:extLst>
          </p:cNvPr>
          <p:cNvCxnSpPr/>
          <p:nvPr/>
        </p:nvCxnSpPr>
        <p:spPr>
          <a:xfrm>
            <a:off x="1600201" y="3423556"/>
            <a:ext cx="8545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5886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25FED-5034-4B3D-A213-63CFEABF5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Recognizer for “while”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43153-788A-45DC-8EBC-0ED0ECD5B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95044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25FED-5034-4B3D-A213-63CFEABF5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Recognizer for “while”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43153-788A-45DC-8EBC-0ED0ECD5B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B6DF702-37FA-C7DA-FFAB-009C60F53AFB}"/>
              </a:ext>
            </a:extLst>
          </p:cNvPr>
          <p:cNvSpPr/>
          <p:nvPr/>
        </p:nvSpPr>
        <p:spPr>
          <a:xfrm>
            <a:off x="2733784" y="3429366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S1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A5C91E0-3B10-B3B8-C334-3CDD7213DEC6}"/>
              </a:ext>
            </a:extLst>
          </p:cNvPr>
          <p:cNvCxnSpPr>
            <a:endCxn id="5" idx="2"/>
          </p:cNvCxnSpPr>
          <p:nvPr/>
        </p:nvCxnSpPr>
        <p:spPr>
          <a:xfrm flipV="1">
            <a:off x="1873813" y="3772266"/>
            <a:ext cx="859971" cy="2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B2F98D1-7B44-08C4-8928-41AB68B7F507}"/>
              </a:ext>
            </a:extLst>
          </p:cNvPr>
          <p:cNvSpPr txBox="1"/>
          <p:nvPr/>
        </p:nvSpPr>
        <p:spPr>
          <a:xfrm>
            <a:off x="2015335" y="3342282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9447C6C-874C-63D8-D336-E0F6DA2197E6}"/>
              </a:ext>
            </a:extLst>
          </p:cNvPr>
          <p:cNvSpPr/>
          <p:nvPr/>
        </p:nvSpPr>
        <p:spPr>
          <a:xfrm>
            <a:off x="1198899" y="3445694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S0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49D770F-D037-F960-7610-76A1B316AC13}"/>
              </a:ext>
            </a:extLst>
          </p:cNvPr>
          <p:cNvCxnSpPr/>
          <p:nvPr/>
        </p:nvCxnSpPr>
        <p:spPr>
          <a:xfrm>
            <a:off x="295386" y="3783150"/>
            <a:ext cx="8545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D0721A9E-BF87-D3C4-AD4A-70FD9B29F045}"/>
              </a:ext>
            </a:extLst>
          </p:cNvPr>
          <p:cNvSpPr/>
          <p:nvPr/>
        </p:nvSpPr>
        <p:spPr>
          <a:xfrm>
            <a:off x="4283466" y="3386560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S2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5F94350-7267-2298-983F-C7C9C62AFBE4}"/>
              </a:ext>
            </a:extLst>
          </p:cNvPr>
          <p:cNvCxnSpPr>
            <a:endCxn id="10" idx="2"/>
          </p:cNvCxnSpPr>
          <p:nvPr/>
        </p:nvCxnSpPr>
        <p:spPr>
          <a:xfrm flipV="1">
            <a:off x="3423495" y="3729460"/>
            <a:ext cx="859971" cy="2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503C50C-53F0-2F1E-0630-490376F0C4F5}"/>
              </a:ext>
            </a:extLst>
          </p:cNvPr>
          <p:cNvSpPr txBox="1"/>
          <p:nvPr/>
        </p:nvSpPr>
        <p:spPr>
          <a:xfrm>
            <a:off x="3565017" y="3299476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25352CA-B361-223B-598F-38591F976C20}"/>
              </a:ext>
            </a:extLst>
          </p:cNvPr>
          <p:cNvSpPr/>
          <p:nvPr/>
        </p:nvSpPr>
        <p:spPr>
          <a:xfrm>
            <a:off x="5822872" y="3384850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S3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4C3765F-650E-DB76-E9CB-A12A3A168321}"/>
              </a:ext>
            </a:extLst>
          </p:cNvPr>
          <p:cNvCxnSpPr>
            <a:endCxn id="13" idx="2"/>
          </p:cNvCxnSpPr>
          <p:nvPr/>
        </p:nvCxnSpPr>
        <p:spPr>
          <a:xfrm flipV="1">
            <a:off x="4962901" y="3727750"/>
            <a:ext cx="859971" cy="2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6768D14-6918-D807-5060-20930A8E7AE5}"/>
              </a:ext>
            </a:extLst>
          </p:cNvPr>
          <p:cNvSpPr txBox="1"/>
          <p:nvPr/>
        </p:nvSpPr>
        <p:spPr>
          <a:xfrm>
            <a:off x="5104423" y="3297766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20B5BB3-9BD9-DE9C-37DE-901C13696A12}"/>
              </a:ext>
            </a:extLst>
          </p:cNvPr>
          <p:cNvSpPr/>
          <p:nvPr/>
        </p:nvSpPr>
        <p:spPr>
          <a:xfrm>
            <a:off x="7352005" y="3362592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S4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4785CC6-EBAA-ED01-D6B0-3FDEE0AB2452}"/>
              </a:ext>
            </a:extLst>
          </p:cNvPr>
          <p:cNvCxnSpPr>
            <a:endCxn id="16" idx="2"/>
          </p:cNvCxnSpPr>
          <p:nvPr/>
        </p:nvCxnSpPr>
        <p:spPr>
          <a:xfrm flipV="1">
            <a:off x="6492034" y="3705492"/>
            <a:ext cx="859971" cy="2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BCB5FE57-4164-B5B4-621B-5565C7498CCD}"/>
              </a:ext>
            </a:extLst>
          </p:cNvPr>
          <p:cNvSpPr txBox="1"/>
          <p:nvPr/>
        </p:nvSpPr>
        <p:spPr>
          <a:xfrm>
            <a:off x="6633556" y="3275508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A1120FA-4BEB-E207-3CD7-F523F1899982}"/>
              </a:ext>
            </a:extLst>
          </p:cNvPr>
          <p:cNvSpPr txBox="1"/>
          <p:nvPr/>
        </p:nvSpPr>
        <p:spPr>
          <a:xfrm>
            <a:off x="8152414" y="3263524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A322EA8-62E2-8664-E5B5-433B3FAF4A58}"/>
              </a:ext>
            </a:extLst>
          </p:cNvPr>
          <p:cNvSpPr/>
          <p:nvPr/>
        </p:nvSpPr>
        <p:spPr>
          <a:xfrm>
            <a:off x="8784402" y="3288348"/>
            <a:ext cx="925286" cy="92528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6713C5E-E660-FD3B-3D0E-78CFE00393D4}"/>
              </a:ext>
            </a:extLst>
          </p:cNvPr>
          <p:cNvSpPr/>
          <p:nvPr/>
        </p:nvSpPr>
        <p:spPr>
          <a:xfrm>
            <a:off x="8899975" y="3410545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S5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AAE1AB5-41C5-AB2B-FC2C-E1A11359635D}"/>
              </a:ext>
            </a:extLst>
          </p:cNvPr>
          <p:cNvCxnSpPr/>
          <p:nvPr/>
        </p:nvCxnSpPr>
        <p:spPr>
          <a:xfrm flipV="1">
            <a:off x="8029730" y="3743165"/>
            <a:ext cx="859971" cy="2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1441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0AFDF-BD91-4A1D-BC18-818AD5650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92146" cy="1325563"/>
          </a:xfrm>
        </p:spPr>
        <p:txBody>
          <a:bodyPr>
            <a:normAutofit/>
          </a:bodyPr>
          <a:lstStyle/>
          <a:p>
            <a:r>
              <a:rPr lang="en-US" dirty="0"/>
              <a:t>Recognizer for “new”, “not”, or “while”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79484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0AFDF-BD91-4A1D-BC18-818AD5650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09953" cy="1325563"/>
          </a:xfrm>
        </p:spPr>
        <p:txBody>
          <a:bodyPr>
            <a:normAutofit/>
          </a:bodyPr>
          <a:lstStyle/>
          <a:p>
            <a:r>
              <a:rPr lang="en-US" dirty="0"/>
              <a:t>Recognizer for “new”, “not”, or “while”</a:t>
            </a:r>
            <a:endParaRPr lang="en-IN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1929A5-56BD-8419-37BC-0C39F8E4A33D}"/>
              </a:ext>
            </a:extLst>
          </p:cNvPr>
          <p:cNvSpPr/>
          <p:nvPr/>
        </p:nvSpPr>
        <p:spPr>
          <a:xfrm>
            <a:off x="2723510" y="4066361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S7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13D9913-F831-85CE-BE7A-4C0EF8F2FCB6}"/>
              </a:ext>
            </a:extLst>
          </p:cNvPr>
          <p:cNvSpPr/>
          <p:nvPr/>
        </p:nvSpPr>
        <p:spPr>
          <a:xfrm>
            <a:off x="1198899" y="2664861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S0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8FA1EA9-F5DF-B51B-4810-1E517034FFF3}"/>
              </a:ext>
            </a:extLst>
          </p:cNvPr>
          <p:cNvCxnSpPr/>
          <p:nvPr/>
        </p:nvCxnSpPr>
        <p:spPr>
          <a:xfrm>
            <a:off x="295386" y="2920126"/>
            <a:ext cx="8545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34F50798-0C2C-0AE0-17CB-592B972134C5}"/>
              </a:ext>
            </a:extLst>
          </p:cNvPr>
          <p:cNvSpPr/>
          <p:nvPr/>
        </p:nvSpPr>
        <p:spPr>
          <a:xfrm>
            <a:off x="4273192" y="4023555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S8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E51E959-3E04-6062-4537-2C084388EE02}"/>
              </a:ext>
            </a:extLst>
          </p:cNvPr>
          <p:cNvCxnSpPr>
            <a:endCxn id="10" idx="2"/>
          </p:cNvCxnSpPr>
          <p:nvPr/>
        </p:nvCxnSpPr>
        <p:spPr>
          <a:xfrm flipV="1">
            <a:off x="3413221" y="4366455"/>
            <a:ext cx="859971" cy="2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42EFC6A-1859-5C21-ED88-D92B3E94A787}"/>
              </a:ext>
            </a:extLst>
          </p:cNvPr>
          <p:cNvSpPr txBox="1"/>
          <p:nvPr/>
        </p:nvSpPr>
        <p:spPr>
          <a:xfrm>
            <a:off x="3554743" y="3936471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A1475DC-6525-9225-BFCA-75703C835BFB}"/>
              </a:ext>
            </a:extLst>
          </p:cNvPr>
          <p:cNvSpPr/>
          <p:nvPr/>
        </p:nvSpPr>
        <p:spPr>
          <a:xfrm>
            <a:off x="5812598" y="4021359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S9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821B967-06F2-9FF4-9747-2341A45DF545}"/>
              </a:ext>
            </a:extLst>
          </p:cNvPr>
          <p:cNvCxnSpPr>
            <a:endCxn id="13" idx="2"/>
          </p:cNvCxnSpPr>
          <p:nvPr/>
        </p:nvCxnSpPr>
        <p:spPr>
          <a:xfrm flipV="1">
            <a:off x="4952627" y="4364259"/>
            <a:ext cx="859971" cy="2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7230075-5FC9-34A2-5EA6-422800ED22F6}"/>
              </a:ext>
            </a:extLst>
          </p:cNvPr>
          <p:cNvSpPr txBox="1"/>
          <p:nvPr/>
        </p:nvSpPr>
        <p:spPr>
          <a:xfrm>
            <a:off x="5094149" y="3934761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3A6D540-0F2C-096A-0905-324AA2DB56A9}"/>
              </a:ext>
            </a:extLst>
          </p:cNvPr>
          <p:cNvSpPr/>
          <p:nvPr/>
        </p:nvSpPr>
        <p:spPr>
          <a:xfrm>
            <a:off x="7341731" y="3999587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S10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E6E26D3-8210-BD8B-467A-F7541B2F4D9A}"/>
              </a:ext>
            </a:extLst>
          </p:cNvPr>
          <p:cNvCxnSpPr>
            <a:endCxn id="16" idx="2"/>
          </p:cNvCxnSpPr>
          <p:nvPr/>
        </p:nvCxnSpPr>
        <p:spPr>
          <a:xfrm flipV="1">
            <a:off x="6481760" y="4342487"/>
            <a:ext cx="859971" cy="2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C3C06AF-E599-B875-6F76-E766556F1CAE}"/>
              </a:ext>
            </a:extLst>
          </p:cNvPr>
          <p:cNvSpPr txBox="1"/>
          <p:nvPr/>
        </p:nvSpPr>
        <p:spPr>
          <a:xfrm>
            <a:off x="6623282" y="3912503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9B0D17-3322-AAEE-7728-E5A4B510FA47}"/>
              </a:ext>
            </a:extLst>
          </p:cNvPr>
          <p:cNvSpPr txBox="1"/>
          <p:nvPr/>
        </p:nvSpPr>
        <p:spPr>
          <a:xfrm>
            <a:off x="8142140" y="3900519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AD3C5BE-2F0F-7C1E-2E16-91AE3BDF3D23}"/>
              </a:ext>
            </a:extLst>
          </p:cNvPr>
          <p:cNvSpPr/>
          <p:nvPr/>
        </p:nvSpPr>
        <p:spPr>
          <a:xfrm>
            <a:off x="8774128" y="3925343"/>
            <a:ext cx="925286" cy="92528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95F7FE3-1D35-6CB0-B67D-CE537E9EDE5F}"/>
              </a:ext>
            </a:extLst>
          </p:cNvPr>
          <p:cNvSpPr/>
          <p:nvPr/>
        </p:nvSpPr>
        <p:spPr>
          <a:xfrm>
            <a:off x="8889701" y="4047540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S11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6780971-FC8C-F794-3D01-70448CC4802F}"/>
              </a:ext>
            </a:extLst>
          </p:cNvPr>
          <p:cNvCxnSpPr/>
          <p:nvPr/>
        </p:nvCxnSpPr>
        <p:spPr>
          <a:xfrm flipV="1">
            <a:off x="8019456" y="4380160"/>
            <a:ext cx="859971" cy="2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DB273CD3-4561-C58C-211D-BC387025E37B}"/>
              </a:ext>
            </a:extLst>
          </p:cNvPr>
          <p:cNvSpPr/>
          <p:nvPr/>
        </p:nvSpPr>
        <p:spPr>
          <a:xfrm>
            <a:off x="2728632" y="2653188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S4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1005F1A-2CEC-B33F-AAA4-AA50E83D0475}"/>
              </a:ext>
            </a:extLst>
          </p:cNvPr>
          <p:cNvSpPr/>
          <p:nvPr/>
        </p:nvSpPr>
        <p:spPr>
          <a:xfrm>
            <a:off x="4257765" y="2631416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S5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0C9FD8E-AC00-B79D-5DB1-F11F4FE2447B}"/>
              </a:ext>
            </a:extLst>
          </p:cNvPr>
          <p:cNvCxnSpPr>
            <a:endCxn id="24" idx="2"/>
          </p:cNvCxnSpPr>
          <p:nvPr/>
        </p:nvCxnSpPr>
        <p:spPr>
          <a:xfrm flipV="1">
            <a:off x="3397794" y="2974316"/>
            <a:ext cx="859971" cy="2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66D12CC-27D2-ADF5-C8AB-95D9FC6090D4}"/>
              </a:ext>
            </a:extLst>
          </p:cNvPr>
          <p:cNvSpPr txBox="1"/>
          <p:nvPr/>
        </p:nvSpPr>
        <p:spPr>
          <a:xfrm>
            <a:off x="3683152" y="2605976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DE60E00-4B84-1A2E-78E2-B40B469B91C1}"/>
              </a:ext>
            </a:extLst>
          </p:cNvPr>
          <p:cNvSpPr txBox="1"/>
          <p:nvPr/>
        </p:nvSpPr>
        <p:spPr>
          <a:xfrm>
            <a:off x="5058174" y="2532348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1B79018-6729-CFB4-E989-6D472688C0E5}"/>
              </a:ext>
            </a:extLst>
          </p:cNvPr>
          <p:cNvSpPr/>
          <p:nvPr/>
        </p:nvSpPr>
        <p:spPr>
          <a:xfrm>
            <a:off x="5690162" y="2567446"/>
            <a:ext cx="925286" cy="92528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9C584E2-2E46-243D-057C-D1A796422C48}"/>
              </a:ext>
            </a:extLst>
          </p:cNvPr>
          <p:cNvSpPr/>
          <p:nvPr/>
        </p:nvSpPr>
        <p:spPr>
          <a:xfrm>
            <a:off x="5805735" y="2679369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S6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1CA6FE4-B0E2-5AA2-2315-365C042DC78D}"/>
              </a:ext>
            </a:extLst>
          </p:cNvPr>
          <p:cNvCxnSpPr/>
          <p:nvPr/>
        </p:nvCxnSpPr>
        <p:spPr>
          <a:xfrm flipV="1">
            <a:off x="4935490" y="3011989"/>
            <a:ext cx="859971" cy="2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CFFC88C3-49FC-37AC-751C-6E43F2AEF5C7}"/>
              </a:ext>
            </a:extLst>
          </p:cNvPr>
          <p:cNvSpPr/>
          <p:nvPr/>
        </p:nvSpPr>
        <p:spPr>
          <a:xfrm>
            <a:off x="4204683" y="1437906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E719DC2-16D8-15FB-963A-173190BBB3B7}"/>
              </a:ext>
            </a:extLst>
          </p:cNvPr>
          <p:cNvSpPr txBox="1"/>
          <p:nvPr/>
        </p:nvSpPr>
        <p:spPr>
          <a:xfrm>
            <a:off x="3650618" y="2090557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9A497FB-1938-C428-DE69-CCC954BBF74E}"/>
              </a:ext>
            </a:extLst>
          </p:cNvPr>
          <p:cNvSpPr txBox="1"/>
          <p:nvPr/>
        </p:nvSpPr>
        <p:spPr>
          <a:xfrm>
            <a:off x="5005092" y="1400482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29AF846-6171-4FBC-1223-4557DFB50291}"/>
              </a:ext>
            </a:extLst>
          </p:cNvPr>
          <p:cNvSpPr/>
          <p:nvPr/>
        </p:nvSpPr>
        <p:spPr>
          <a:xfrm>
            <a:off x="5637080" y="1363662"/>
            <a:ext cx="925286" cy="92528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6FA7EE3-68F6-0452-436A-1010EB6206FD}"/>
              </a:ext>
            </a:extLst>
          </p:cNvPr>
          <p:cNvSpPr/>
          <p:nvPr/>
        </p:nvSpPr>
        <p:spPr>
          <a:xfrm>
            <a:off x="5752653" y="1485859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S3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EC58CD3-2F9C-4F28-049D-08AF9C61C4E1}"/>
              </a:ext>
            </a:extLst>
          </p:cNvPr>
          <p:cNvCxnSpPr/>
          <p:nvPr/>
        </p:nvCxnSpPr>
        <p:spPr>
          <a:xfrm flipV="1">
            <a:off x="4882408" y="1818479"/>
            <a:ext cx="859971" cy="2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2EFCC92-6E7E-F3B0-6355-EA3EA03508B5}"/>
              </a:ext>
            </a:extLst>
          </p:cNvPr>
          <p:cNvCxnSpPr>
            <a:stCxn id="8" idx="6"/>
            <a:endCxn id="23" idx="2"/>
          </p:cNvCxnSpPr>
          <p:nvPr/>
        </p:nvCxnSpPr>
        <p:spPr>
          <a:xfrm flipV="1">
            <a:off x="1873813" y="2996088"/>
            <a:ext cx="854819" cy="1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A8E7CF6C-F2B7-D1FE-320F-663AD2685101}"/>
              </a:ext>
            </a:extLst>
          </p:cNvPr>
          <p:cNvCxnSpPr>
            <a:stCxn id="8" idx="5"/>
          </p:cNvCxnSpPr>
          <p:nvPr/>
        </p:nvCxnSpPr>
        <p:spPr>
          <a:xfrm>
            <a:off x="1774974" y="3250228"/>
            <a:ext cx="1194257" cy="1081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FCA5A42A-2F06-3B20-32A8-75FBDB13280A}"/>
              </a:ext>
            </a:extLst>
          </p:cNvPr>
          <p:cNvSpPr txBox="1"/>
          <p:nvPr/>
        </p:nvSpPr>
        <p:spPr>
          <a:xfrm>
            <a:off x="1950262" y="3575168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449218E-8090-8CB8-E145-C86B2EE12268}"/>
              </a:ext>
            </a:extLst>
          </p:cNvPr>
          <p:cNvSpPr txBox="1"/>
          <p:nvPr/>
        </p:nvSpPr>
        <p:spPr>
          <a:xfrm>
            <a:off x="2102662" y="2576865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4454FE4-BDBC-482F-0875-8F735033DE85}"/>
              </a:ext>
            </a:extLst>
          </p:cNvPr>
          <p:cNvCxnSpPr>
            <a:endCxn id="32" idx="3"/>
          </p:cNvCxnSpPr>
          <p:nvPr/>
        </p:nvCxnSpPr>
        <p:spPr>
          <a:xfrm flipV="1">
            <a:off x="3277456" y="2023273"/>
            <a:ext cx="1026066" cy="851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6428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64299-88AF-4512-AE89-E562FD3F3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Formalism for recognizers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7542A-2E56-442F-BCAE-E467A55BE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Transition diagram serves as the abstraction (specification) of code that would be required to implement them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user provides specification; implementation can be generated automatically</a:t>
            </a:r>
          </a:p>
          <a:p>
            <a:pPr lvl="1"/>
            <a:r>
              <a:rPr lang="en-US" dirty="0"/>
              <a:t>In other words, in our discussion so far, the user will give the transition diagram</a:t>
            </a:r>
          </a:p>
          <a:p>
            <a:pPr lvl="1"/>
            <a:r>
              <a:rPr lang="en-US" dirty="0"/>
              <a:t>The code to implement the transition diagram functionality will be generated automatically</a:t>
            </a:r>
          </a:p>
        </p:txBody>
      </p:sp>
    </p:spTree>
    <p:extLst>
      <p:ext uri="{BB962C8B-B14F-4D97-AF65-F5344CB8AC3E}">
        <p14:creationId xmlns:p14="http://schemas.microsoft.com/office/powerpoint/2010/main" val="23483379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D34E1-427B-46BE-B4B5-86471DA6C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Formalism for recognizers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2440FE-1102-4951-AEA5-7C9C01B534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Transition diagrams can also be viewed as formal mathematical objects, called finite automata</a:t>
                </a:r>
              </a:p>
              <a:p>
                <a:r>
                  <a:rPr lang="en-US" dirty="0"/>
                  <a:t>A finite automaton (FA) is a five-tuple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,∑,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/>
                  <a:t>), where</a:t>
                </a:r>
              </a:p>
              <a:p>
                <a:pPr lvl="1"/>
                <a:r>
                  <a:rPr lang="en-US" dirty="0"/>
                  <a:t>S is a finite set of states in the recognizer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US" dirty="0"/>
                  <a:t> is the finite alphabet used by the recognizers. Typically,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US" dirty="0"/>
                  <a:t> is the union of the edge labels in the transition diagram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the transition function. It maps each state 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S and each c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US" dirty="0"/>
                  <a:t> into some next state</a:t>
                </a:r>
              </a:p>
              <a:p>
                <a:pPr lvl="1"/>
                <a:r>
                  <a:rPr lang="en-US" dirty="0"/>
                  <a:t>S</a:t>
                </a:r>
                <a:r>
                  <a:rPr lang="en-US" baseline="-25000" dirty="0"/>
                  <a:t>0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S is the start state</a:t>
                </a:r>
              </a:p>
              <a:p>
                <a:pPr lvl="1"/>
                <a:r>
                  <a:rPr lang="en-US" dirty="0"/>
                  <a:t>S</a:t>
                </a:r>
                <a:r>
                  <a:rPr lang="en-US" baseline="-25000" dirty="0"/>
                  <a:t>A</a:t>
                </a:r>
                <a:r>
                  <a:rPr lang="en-US" dirty="0"/>
                  <a:t> is the set of accepting states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2440FE-1102-4951-AEA5-7C9C01B534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34651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2843C-A598-4E7B-87DF-20CCD9C9A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automaton “new” or “not”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3E6EC-23FD-4C21-8656-F580EC049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2CC6917-4E47-4C06-8CC6-96F1BFED82BC}"/>
              </a:ext>
            </a:extLst>
          </p:cNvPr>
          <p:cNvSpPr/>
          <p:nvPr/>
        </p:nvSpPr>
        <p:spPr>
          <a:xfrm>
            <a:off x="2503714" y="3091544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S0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BB127C1-D614-483A-BB85-9801A7D5B5E5}"/>
              </a:ext>
            </a:extLst>
          </p:cNvPr>
          <p:cNvSpPr/>
          <p:nvPr/>
        </p:nvSpPr>
        <p:spPr>
          <a:xfrm>
            <a:off x="5595257" y="2231571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7C74D43-8727-4EC0-A849-156301E3FFBF}"/>
              </a:ext>
            </a:extLst>
          </p:cNvPr>
          <p:cNvSpPr/>
          <p:nvPr/>
        </p:nvSpPr>
        <p:spPr>
          <a:xfrm>
            <a:off x="5638797" y="4016828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S4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06300AE-1028-4E86-912E-FEBD6B6E8F43}"/>
              </a:ext>
            </a:extLst>
          </p:cNvPr>
          <p:cNvSpPr/>
          <p:nvPr/>
        </p:nvSpPr>
        <p:spPr>
          <a:xfrm>
            <a:off x="4038599" y="3069772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255A315-5973-473F-9EB6-E9BFFA19E082}"/>
              </a:ext>
            </a:extLst>
          </p:cNvPr>
          <p:cNvSpPr/>
          <p:nvPr/>
        </p:nvSpPr>
        <p:spPr>
          <a:xfrm>
            <a:off x="7293427" y="2177143"/>
            <a:ext cx="925286" cy="9252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8F87893-8ECD-4006-9ECE-1D6ECEA209BD}"/>
              </a:ext>
            </a:extLst>
          </p:cNvPr>
          <p:cNvSpPr/>
          <p:nvPr/>
        </p:nvSpPr>
        <p:spPr>
          <a:xfrm>
            <a:off x="7315199" y="3897088"/>
            <a:ext cx="925286" cy="92528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59BC97B-1F87-417C-8EBC-FE5D5B928000}"/>
              </a:ext>
            </a:extLst>
          </p:cNvPr>
          <p:cNvSpPr/>
          <p:nvPr/>
        </p:nvSpPr>
        <p:spPr>
          <a:xfrm>
            <a:off x="7445824" y="4016830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S5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E26E777-3069-451A-A20C-DC45CCBB9FD6}"/>
              </a:ext>
            </a:extLst>
          </p:cNvPr>
          <p:cNvSpPr/>
          <p:nvPr/>
        </p:nvSpPr>
        <p:spPr>
          <a:xfrm>
            <a:off x="7413167" y="2296888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S3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3727D4E-448D-42DB-81C6-099877B46C29}"/>
              </a:ext>
            </a:extLst>
          </p:cNvPr>
          <p:cNvCxnSpPr/>
          <p:nvPr/>
        </p:nvCxnSpPr>
        <p:spPr>
          <a:xfrm>
            <a:off x="1600201" y="3429000"/>
            <a:ext cx="8545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ED092D8-F05E-43E2-8EE5-8BB67A1C6754}"/>
              </a:ext>
            </a:extLst>
          </p:cNvPr>
          <p:cNvCxnSpPr>
            <a:stCxn id="4" idx="6"/>
            <a:endCxn id="7" idx="2"/>
          </p:cNvCxnSpPr>
          <p:nvPr/>
        </p:nvCxnSpPr>
        <p:spPr>
          <a:xfrm flipV="1">
            <a:off x="3178628" y="3412672"/>
            <a:ext cx="859971" cy="2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06DAFA2-AB84-4DAE-9317-45B640345734}"/>
              </a:ext>
            </a:extLst>
          </p:cNvPr>
          <p:cNvCxnSpPr>
            <a:stCxn id="7" idx="7"/>
            <a:endCxn id="5" idx="2"/>
          </p:cNvCxnSpPr>
          <p:nvPr/>
        </p:nvCxnSpPr>
        <p:spPr>
          <a:xfrm flipV="1">
            <a:off x="4614674" y="2574471"/>
            <a:ext cx="980583" cy="595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17C62FE-DAD1-404C-8191-11EA1F67C551}"/>
              </a:ext>
            </a:extLst>
          </p:cNvPr>
          <p:cNvCxnSpPr>
            <a:stCxn id="7" idx="5"/>
          </p:cNvCxnSpPr>
          <p:nvPr/>
        </p:nvCxnSpPr>
        <p:spPr>
          <a:xfrm>
            <a:off x="4614674" y="3655139"/>
            <a:ext cx="1024123" cy="594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5560061-A0DE-4E80-8CAF-926558919A8D}"/>
              </a:ext>
            </a:extLst>
          </p:cNvPr>
          <p:cNvCxnSpPr>
            <a:stCxn id="5" idx="6"/>
            <a:endCxn id="8" idx="2"/>
          </p:cNvCxnSpPr>
          <p:nvPr/>
        </p:nvCxnSpPr>
        <p:spPr>
          <a:xfrm>
            <a:off x="6270171" y="2574471"/>
            <a:ext cx="1023256" cy="65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AE2B961-771A-414D-B17F-62042E74511D}"/>
              </a:ext>
            </a:extLst>
          </p:cNvPr>
          <p:cNvCxnSpPr>
            <a:stCxn id="6" idx="6"/>
          </p:cNvCxnSpPr>
          <p:nvPr/>
        </p:nvCxnSpPr>
        <p:spPr>
          <a:xfrm>
            <a:off x="6313711" y="4359728"/>
            <a:ext cx="9797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0988F16-5DEF-4CCD-9524-3133563ADA7B}"/>
              </a:ext>
            </a:extLst>
          </p:cNvPr>
          <p:cNvSpPr txBox="1"/>
          <p:nvPr/>
        </p:nvSpPr>
        <p:spPr>
          <a:xfrm>
            <a:off x="3320150" y="2982688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25699B2-BBF5-4DD2-BF2F-BCBAC402CD81}"/>
              </a:ext>
            </a:extLst>
          </p:cNvPr>
          <p:cNvSpPr txBox="1"/>
          <p:nvPr/>
        </p:nvSpPr>
        <p:spPr>
          <a:xfrm>
            <a:off x="4767950" y="2569030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73FED3E-ECF0-48FA-9FBE-F3C83377D4B7}"/>
              </a:ext>
            </a:extLst>
          </p:cNvPr>
          <p:cNvSpPr txBox="1"/>
          <p:nvPr/>
        </p:nvSpPr>
        <p:spPr>
          <a:xfrm>
            <a:off x="6618521" y="2242458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81F874F-66E0-42BC-BEBC-094F8E1C6C65}"/>
              </a:ext>
            </a:extLst>
          </p:cNvPr>
          <p:cNvSpPr txBox="1"/>
          <p:nvPr/>
        </p:nvSpPr>
        <p:spPr>
          <a:xfrm>
            <a:off x="4811492" y="3897085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EB556CE-7DCB-4ED1-96D8-59CB33731051}"/>
              </a:ext>
            </a:extLst>
          </p:cNvPr>
          <p:cNvSpPr txBox="1"/>
          <p:nvPr/>
        </p:nvSpPr>
        <p:spPr>
          <a:xfrm>
            <a:off x="6662063" y="4354287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A2B0EB7-07B5-AC60-2020-DFC5BBD76980}"/>
                  </a:ext>
                </a:extLst>
              </p:cNvPr>
              <p:cNvSpPr txBox="1"/>
              <p:nvPr/>
            </p:nvSpPr>
            <p:spPr>
              <a:xfrm>
                <a:off x="9019910" y="1670140"/>
                <a:ext cx="2660467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 = 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IN" dirty="0"/>
                  <a:t> =</a:t>
                </a:r>
              </a:p>
              <a:p>
                <a:endParaRPr lang="en-IN" dirty="0"/>
              </a:p>
              <a:p>
                <a:r>
                  <a:rPr lang="en-IN" dirty="0"/>
                  <a:t>S</a:t>
                </a:r>
                <a:r>
                  <a:rPr lang="en-IN" baseline="-25000" dirty="0"/>
                  <a:t>A</a:t>
                </a:r>
                <a:r>
                  <a:rPr lang="en-IN" dirty="0"/>
                  <a:t> =</a:t>
                </a:r>
              </a:p>
              <a:p>
                <a:endParaRPr lang="en-IN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N" dirty="0"/>
              </a:p>
              <a:p>
                <a:endParaRPr lang="en-IN" dirty="0"/>
              </a:p>
              <a:p>
                <a:endParaRPr lang="en-IN" dirty="0"/>
              </a:p>
              <a:p>
                <a:endParaRPr lang="en-IN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A2B0EB7-07B5-AC60-2020-DFC5BBD769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9910" y="1670140"/>
                <a:ext cx="2660467" cy="3139321"/>
              </a:xfrm>
              <a:prstGeom prst="rect">
                <a:avLst/>
              </a:prstGeom>
              <a:blipFill>
                <a:blip r:embed="rId2"/>
                <a:stretch>
                  <a:fillRect l="-2064" t="-116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23283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61A3B-0F83-4A6A-8673-DEAFB986E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automaton for “new” or “not”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F41A99-D9AF-4728-BDED-A467A4AD6C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S = {S0, S1, S2, S3, S4, S5}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US" sz="2400" dirty="0"/>
                  <a:t> = {e, n, o, t, w}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400" dirty="0"/>
                  <a:t> = {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400" dirty="0"/>
                  <a:t>(S0, n) =</a:t>
                </a:r>
                <a:r>
                  <a:rPr lang="en-US" sz="2400" dirty="0">
                    <a:sym typeface="Wingdings" panose="05000000000000000000" pitchFamily="2" charset="2"/>
                  </a:rPr>
                  <a:t> S1,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(S1, e) = S2,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(S1, o) = S4,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400" dirty="0"/>
                  <a:t>(S2, w) </a:t>
                </a:r>
                <a:r>
                  <a:rPr lang="en-US" sz="2400" dirty="0">
                    <a:sym typeface="Wingdings" panose="05000000000000000000" pitchFamily="2" charset="2"/>
                  </a:rPr>
                  <a:t>= S3,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(S4, t) = S5</a:t>
                </a:r>
                <a:r>
                  <a:rPr lang="en-US" sz="2400" dirty="0"/>
                  <a:t>}</a:t>
                </a:r>
              </a:p>
              <a:p>
                <a:pPr marL="0" indent="0">
                  <a:buNone/>
                </a:pPr>
                <a:r>
                  <a:rPr lang="en-US" sz="2400" dirty="0"/>
                  <a:t>S</a:t>
                </a:r>
                <a:r>
                  <a:rPr lang="en-US" sz="2400" baseline="-25000" dirty="0"/>
                  <a:t>0</a:t>
                </a:r>
                <a:r>
                  <a:rPr lang="en-US" sz="2400" dirty="0"/>
                  <a:t> = S0</a:t>
                </a:r>
              </a:p>
              <a:p>
                <a:pPr marL="0" indent="0">
                  <a:buNone/>
                </a:pPr>
                <a:r>
                  <a:rPr lang="en-US" sz="2400" dirty="0"/>
                  <a:t>S</a:t>
                </a:r>
                <a:r>
                  <a:rPr lang="en-US" sz="2400" baseline="-25000" dirty="0"/>
                  <a:t>A</a:t>
                </a:r>
                <a:r>
                  <a:rPr lang="en-US" sz="2400" dirty="0"/>
                  <a:t> = {S3, S5}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For all other combinations of S</a:t>
                </a:r>
                <a:r>
                  <a:rPr lang="en-US" sz="2400" baseline="-25000" dirty="0"/>
                  <a:t>i</a:t>
                </a:r>
                <a:r>
                  <a:rPr lang="en-US" sz="2400" dirty="0"/>
                  <a:t> and input character c, we define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where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is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error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state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F41A99-D9AF-4728-BDED-A467A4AD6C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196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21776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2843C-A598-4E7B-87DF-20CCD9C9A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automaton “new”, “not”, or “while”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3E6EC-23FD-4C21-8656-F580EC049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2CC6917-4E47-4C06-8CC6-96F1BFED82BC}"/>
              </a:ext>
            </a:extLst>
          </p:cNvPr>
          <p:cNvSpPr/>
          <p:nvPr/>
        </p:nvSpPr>
        <p:spPr>
          <a:xfrm>
            <a:off x="2503714" y="3091544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S0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BB127C1-D614-483A-BB85-9801A7D5B5E5}"/>
              </a:ext>
            </a:extLst>
          </p:cNvPr>
          <p:cNvSpPr/>
          <p:nvPr/>
        </p:nvSpPr>
        <p:spPr>
          <a:xfrm>
            <a:off x="5595257" y="2231571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7C74D43-8727-4EC0-A849-156301E3FFBF}"/>
              </a:ext>
            </a:extLst>
          </p:cNvPr>
          <p:cNvSpPr/>
          <p:nvPr/>
        </p:nvSpPr>
        <p:spPr>
          <a:xfrm>
            <a:off x="5638797" y="4016828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S4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06300AE-1028-4E86-912E-FEBD6B6E8F43}"/>
              </a:ext>
            </a:extLst>
          </p:cNvPr>
          <p:cNvSpPr/>
          <p:nvPr/>
        </p:nvSpPr>
        <p:spPr>
          <a:xfrm>
            <a:off x="4038599" y="3069772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255A315-5973-473F-9EB6-E9BFFA19E082}"/>
              </a:ext>
            </a:extLst>
          </p:cNvPr>
          <p:cNvSpPr/>
          <p:nvPr/>
        </p:nvSpPr>
        <p:spPr>
          <a:xfrm>
            <a:off x="7293427" y="2177143"/>
            <a:ext cx="925286" cy="9252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8F87893-8ECD-4006-9ECE-1D6ECEA209BD}"/>
              </a:ext>
            </a:extLst>
          </p:cNvPr>
          <p:cNvSpPr/>
          <p:nvPr/>
        </p:nvSpPr>
        <p:spPr>
          <a:xfrm>
            <a:off x="7315199" y="3897088"/>
            <a:ext cx="925286" cy="92528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59BC97B-1F87-417C-8EBC-FE5D5B928000}"/>
              </a:ext>
            </a:extLst>
          </p:cNvPr>
          <p:cNvSpPr/>
          <p:nvPr/>
        </p:nvSpPr>
        <p:spPr>
          <a:xfrm>
            <a:off x="7445824" y="4016830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S5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E26E777-3069-451A-A20C-DC45CCBB9FD6}"/>
              </a:ext>
            </a:extLst>
          </p:cNvPr>
          <p:cNvSpPr/>
          <p:nvPr/>
        </p:nvSpPr>
        <p:spPr>
          <a:xfrm>
            <a:off x="7413167" y="2296888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S3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3727D4E-448D-42DB-81C6-099877B46C29}"/>
              </a:ext>
            </a:extLst>
          </p:cNvPr>
          <p:cNvCxnSpPr/>
          <p:nvPr/>
        </p:nvCxnSpPr>
        <p:spPr>
          <a:xfrm>
            <a:off x="1600201" y="3429000"/>
            <a:ext cx="8545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ED092D8-F05E-43E2-8EE5-8BB67A1C6754}"/>
              </a:ext>
            </a:extLst>
          </p:cNvPr>
          <p:cNvCxnSpPr>
            <a:stCxn id="4" idx="6"/>
            <a:endCxn id="7" idx="2"/>
          </p:cNvCxnSpPr>
          <p:nvPr/>
        </p:nvCxnSpPr>
        <p:spPr>
          <a:xfrm flipV="1">
            <a:off x="3178628" y="3412672"/>
            <a:ext cx="859971" cy="2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06DAFA2-AB84-4DAE-9317-45B640345734}"/>
              </a:ext>
            </a:extLst>
          </p:cNvPr>
          <p:cNvCxnSpPr>
            <a:stCxn id="7" idx="7"/>
            <a:endCxn id="5" idx="2"/>
          </p:cNvCxnSpPr>
          <p:nvPr/>
        </p:nvCxnSpPr>
        <p:spPr>
          <a:xfrm flipV="1">
            <a:off x="4614674" y="2574471"/>
            <a:ext cx="980583" cy="595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17C62FE-DAD1-404C-8191-11EA1F67C551}"/>
              </a:ext>
            </a:extLst>
          </p:cNvPr>
          <p:cNvCxnSpPr>
            <a:stCxn id="7" idx="5"/>
          </p:cNvCxnSpPr>
          <p:nvPr/>
        </p:nvCxnSpPr>
        <p:spPr>
          <a:xfrm>
            <a:off x="4614674" y="3655139"/>
            <a:ext cx="1024123" cy="594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5560061-A0DE-4E80-8CAF-926558919A8D}"/>
              </a:ext>
            </a:extLst>
          </p:cNvPr>
          <p:cNvCxnSpPr>
            <a:stCxn id="5" idx="6"/>
            <a:endCxn id="8" idx="2"/>
          </p:cNvCxnSpPr>
          <p:nvPr/>
        </p:nvCxnSpPr>
        <p:spPr>
          <a:xfrm>
            <a:off x="6270171" y="2574471"/>
            <a:ext cx="1023256" cy="65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AE2B961-771A-414D-B17F-62042E74511D}"/>
              </a:ext>
            </a:extLst>
          </p:cNvPr>
          <p:cNvCxnSpPr>
            <a:stCxn id="6" idx="6"/>
          </p:cNvCxnSpPr>
          <p:nvPr/>
        </p:nvCxnSpPr>
        <p:spPr>
          <a:xfrm>
            <a:off x="6313711" y="4359728"/>
            <a:ext cx="9797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0988F16-5DEF-4CCD-9524-3133563ADA7B}"/>
              </a:ext>
            </a:extLst>
          </p:cNvPr>
          <p:cNvSpPr txBox="1"/>
          <p:nvPr/>
        </p:nvSpPr>
        <p:spPr>
          <a:xfrm>
            <a:off x="3320150" y="2982688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25699B2-BBF5-4DD2-BF2F-BCBAC402CD81}"/>
              </a:ext>
            </a:extLst>
          </p:cNvPr>
          <p:cNvSpPr txBox="1"/>
          <p:nvPr/>
        </p:nvSpPr>
        <p:spPr>
          <a:xfrm>
            <a:off x="4767950" y="2569030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73FED3E-ECF0-48FA-9FBE-F3C83377D4B7}"/>
              </a:ext>
            </a:extLst>
          </p:cNvPr>
          <p:cNvSpPr txBox="1"/>
          <p:nvPr/>
        </p:nvSpPr>
        <p:spPr>
          <a:xfrm>
            <a:off x="6618521" y="2242458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81F874F-66E0-42BC-BEBC-094F8E1C6C65}"/>
              </a:ext>
            </a:extLst>
          </p:cNvPr>
          <p:cNvSpPr txBox="1"/>
          <p:nvPr/>
        </p:nvSpPr>
        <p:spPr>
          <a:xfrm>
            <a:off x="4811492" y="3897085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EB556CE-7DCB-4ED1-96D8-59CB33731051}"/>
              </a:ext>
            </a:extLst>
          </p:cNvPr>
          <p:cNvSpPr txBox="1"/>
          <p:nvPr/>
        </p:nvSpPr>
        <p:spPr>
          <a:xfrm>
            <a:off x="6662063" y="4354287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BE2B327-38AF-4402-8D87-85063CDE648E}"/>
              </a:ext>
            </a:extLst>
          </p:cNvPr>
          <p:cNvSpPr/>
          <p:nvPr/>
        </p:nvSpPr>
        <p:spPr>
          <a:xfrm>
            <a:off x="3743959" y="4990012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S6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8200482-235A-480D-B417-BA4E14F94B04}"/>
              </a:ext>
            </a:extLst>
          </p:cNvPr>
          <p:cNvSpPr/>
          <p:nvPr/>
        </p:nvSpPr>
        <p:spPr>
          <a:xfrm>
            <a:off x="5186679" y="5050972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S7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9768516-2E12-46EE-8A19-EF692AFA51DA}"/>
              </a:ext>
            </a:extLst>
          </p:cNvPr>
          <p:cNvSpPr/>
          <p:nvPr/>
        </p:nvSpPr>
        <p:spPr>
          <a:xfrm>
            <a:off x="6649719" y="5101772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S8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7C2C2AE-628A-44FE-872B-6623D58A4F0C}"/>
              </a:ext>
            </a:extLst>
          </p:cNvPr>
          <p:cNvSpPr/>
          <p:nvPr/>
        </p:nvSpPr>
        <p:spPr>
          <a:xfrm>
            <a:off x="8153399" y="5132252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S9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706DF10-6AB3-431A-90F7-0D84FCAB285A}"/>
              </a:ext>
            </a:extLst>
          </p:cNvPr>
          <p:cNvSpPr/>
          <p:nvPr/>
        </p:nvSpPr>
        <p:spPr>
          <a:xfrm>
            <a:off x="9646919" y="5132252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S10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E46210A-7CE1-433D-89E9-661C569A0DBA}"/>
              </a:ext>
            </a:extLst>
          </p:cNvPr>
          <p:cNvSpPr/>
          <p:nvPr/>
        </p:nvSpPr>
        <p:spPr>
          <a:xfrm>
            <a:off x="9508307" y="5032103"/>
            <a:ext cx="925286" cy="9252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2F14614-137C-4DA0-A095-CE524B3CC90A}"/>
              </a:ext>
            </a:extLst>
          </p:cNvPr>
          <p:cNvCxnSpPr>
            <a:stCxn id="4" idx="4"/>
            <a:endCxn id="16" idx="1"/>
          </p:cNvCxnSpPr>
          <p:nvPr/>
        </p:nvCxnSpPr>
        <p:spPr>
          <a:xfrm>
            <a:off x="2841171" y="3777344"/>
            <a:ext cx="1001627" cy="1313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6E280A4-5BEF-4C90-B591-2787858F0BE7}"/>
              </a:ext>
            </a:extLst>
          </p:cNvPr>
          <p:cNvCxnSpPr>
            <a:stCxn id="16" idx="6"/>
            <a:endCxn id="18" idx="2"/>
          </p:cNvCxnSpPr>
          <p:nvPr/>
        </p:nvCxnSpPr>
        <p:spPr>
          <a:xfrm>
            <a:off x="4418873" y="5332912"/>
            <a:ext cx="767806" cy="60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54FFE2C-3BD0-4AEC-A704-1B43DF9EDA05}"/>
              </a:ext>
            </a:extLst>
          </p:cNvPr>
          <p:cNvCxnSpPr>
            <a:stCxn id="18" idx="6"/>
            <a:endCxn id="20" idx="2"/>
          </p:cNvCxnSpPr>
          <p:nvPr/>
        </p:nvCxnSpPr>
        <p:spPr>
          <a:xfrm>
            <a:off x="5861593" y="5393872"/>
            <a:ext cx="788126" cy="50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F2DA270-8D9E-4788-B0BD-9914D34E6E60}"/>
              </a:ext>
            </a:extLst>
          </p:cNvPr>
          <p:cNvCxnSpPr>
            <a:stCxn id="20" idx="6"/>
            <a:endCxn id="21" idx="2"/>
          </p:cNvCxnSpPr>
          <p:nvPr/>
        </p:nvCxnSpPr>
        <p:spPr>
          <a:xfrm>
            <a:off x="7324633" y="5444672"/>
            <a:ext cx="828766" cy="30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F604FAF-1374-494D-810F-04CE6B4C9847}"/>
              </a:ext>
            </a:extLst>
          </p:cNvPr>
          <p:cNvCxnSpPr>
            <a:stCxn id="21" idx="6"/>
            <a:endCxn id="37" idx="2"/>
          </p:cNvCxnSpPr>
          <p:nvPr/>
        </p:nvCxnSpPr>
        <p:spPr>
          <a:xfrm>
            <a:off x="8828313" y="5475152"/>
            <a:ext cx="679994" cy="19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1711DB4B-6B25-4F20-90A8-10A061F2CFCE}"/>
              </a:ext>
            </a:extLst>
          </p:cNvPr>
          <p:cNvSpPr txBox="1"/>
          <p:nvPr/>
        </p:nvSpPr>
        <p:spPr>
          <a:xfrm>
            <a:off x="2903590" y="4323808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ED7A6CE-8B24-470A-96B8-751AB7F50D7D}"/>
              </a:ext>
            </a:extLst>
          </p:cNvPr>
          <p:cNvSpPr txBox="1"/>
          <p:nvPr/>
        </p:nvSpPr>
        <p:spPr>
          <a:xfrm>
            <a:off x="4640950" y="5390608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7FE0937-B137-4394-B56D-579F3D6D4F4D}"/>
              </a:ext>
            </a:extLst>
          </p:cNvPr>
          <p:cNvSpPr txBox="1"/>
          <p:nvPr/>
        </p:nvSpPr>
        <p:spPr>
          <a:xfrm>
            <a:off x="6012550" y="5461728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1B5963E-3FE8-4C1B-818E-5106CD620D39}"/>
              </a:ext>
            </a:extLst>
          </p:cNvPr>
          <p:cNvSpPr txBox="1"/>
          <p:nvPr/>
        </p:nvSpPr>
        <p:spPr>
          <a:xfrm>
            <a:off x="7587350" y="5482048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E60D3CB-7D37-496F-8B91-45E329ED17CA}"/>
              </a:ext>
            </a:extLst>
          </p:cNvPr>
          <p:cNvSpPr txBox="1"/>
          <p:nvPr/>
        </p:nvSpPr>
        <p:spPr>
          <a:xfrm>
            <a:off x="9019910" y="5441408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C1420C82-EDCE-4503-9994-2A9BD8829168}"/>
                  </a:ext>
                </a:extLst>
              </p:cNvPr>
              <p:cNvSpPr txBox="1"/>
              <p:nvPr/>
            </p:nvSpPr>
            <p:spPr>
              <a:xfrm>
                <a:off x="9019910" y="1690688"/>
                <a:ext cx="2660467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 = 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IN" dirty="0"/>
                  <a:t> =</a:t>
                </a:r>
              </a:p>
              <a:p>
                <a:endParaRPr lang="en-IN" dirty="0"/>
              </a:p>
              <a:p>
                <a:r>
                  <a:rPr lang="en-IN" dirty="0"/>
                  <a:t>S</a:t>
                </a:r>
                <a:r>
                  <a:rPr lang="en-IN" baseline="-25000" dirty="0"/>
                  <a:t>A</a:t>
                </a:r>
                <a:r>
                  <a:rPr lang="en-IN" dirty="0"/>
                  <a:t> =</a:t>
                </a:r>
              </a:p>
              <a:p>
                <a:endParaRPr lang="en-IN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N" dirty="0"/>
              </a:p>
              <a:p>
                <a:endParaRPr lang="en-IN" dirty="0"/>
              </a:p>
              <a:p>
                <a:endParaRPr lang="en-IN" dirty="0"/>
              </a:p>
              <a:p>
                <a:endParaRPr lang="en-IN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C1420C82-EDCE-4503-9994-2A9BD88291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9910" y="1690688"/>
                <a:ext cx="2660467" cy="3139321"/>
              </a:xfrm>
              <a:prstGeom prst="rect">
                <a:avLst/>
              </a:prstGeom>
              <a:blipFill>
                <a:blip r:embed="rId2"/>
                <a:stretch>
                  <a:fillRect l="-2064" t="-97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1726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94E57-C1B9-46D8-899D-28098038D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21086-791D-4F6E-B7D3-33951B854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852" y="1595120"/>
            <a:ext cx="5996577" cy="505967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Pause all application threads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Set the reached-bit to 1 and add all the objects referenced by root-set to the Unscanned list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Resume all application threads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while (Unscanned is not empty) {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remove some object o from Unscanned;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for (each object o’ referenced in o) {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if (o’ reached-bit is 0) {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set the reached-bit of o’ to 1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add o’ to the Unscanned list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}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Run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 the world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7D3F68-7AE7-8058-DCF0-E79EDAC1FFBC}"/>
              </a:ext>
            </a:extLst>
          </p:cNvPr>
          <p:cNvSpPr txBox="1"/>
          <p:nvPr/>
        </p:nvSpPr>
        <p:spPr>
          <a:xfrm>
            <a:off x="6096001" y="2068287"/>
            <a:ext cx="604447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200" dirty="0"/>
              <a:t>void </a:t>
            </a:r>
            <a:r>
              <a:rPr lang="en-US" sz="2200" b="1" dirty="0" err="1"/>
              <a:t>write_barrier</a:t>
            </a:r>
            <a:r>
              <a:rPr lang="en-US" sz="2200" dirty="0"/>
              <a:t>(void **pp, void *p) {</a:t>
            </a:r>
          </a:p>
          <a:p>
            <a:pPr marL="0" indent="0">
              <a:buNone/>
            </a:pPr>
            <a:r>
              <a:rPr lang="en-US" sz="2200" dirty="0"/>
              <a:t>   if (concurrent mark is running) {</a:t>
            </a:r>
          </a:p>
          <a:p>
            <a:pPr marL="0" indent="0">
              <a:buNone/>
            </a:pPr>
            <a:r>
              <a:rPr lang="en-US" sz="2200" dirty="0"/>
              <a:t>       if (pp reached-bit is 1 and p reached-bit is 0)  {</a:t>
            </a:r>
          </a:p>
          <a:p>
            <a:pPr marL="0" indent="0">
              <a:buNone/>
            </a:pPr>
            <a:r>
              <a:rPr lang="en-US" sz="2200" dirty="0"/>
              <a:t>            set the reached-bit of p to 1</a:t>
            </a:r>
          </a:p>
          <a:p>
            <a:pPr marL="0" indent="0">
              <a:buNone/>
            </a:pPr>
            <a:r>
              <a:rPr lang="en-US" sz="2200" dirty="0"/>
              <a:t>            add p to </a:t>
            </a:r>
            <a:r>
              <a:rPr lang="en-US" sz="2200" dirty="0" err="1"/>
              <a:t>WB_Unscanned</a:t>
            </a:r>
            <a:r>
              <a:rPr lang="en-US" sz="2200" dirty="0"/>
              <a:t> list</a:t>
            </a:r>
          </a:p>
          <a:p>
            <a:pPr marL="0" indent="0">
              <a:buNone/>
            </a:pPr>
            <a:r>
              <a:rPr lang="en-US" sz="2200" dirty="0"/>
              <a:t>       }</a:t>
            </a:r>
          </a:p>
          <a:p>
            <a:pPr marL="0" indent="0">
              <a:buNone/>
            </a:pPr>
            <a:r>
              <a:rPr lang="en-US" sz="2200" dirty="0"/>
              <a:t>   }</a:t>
            </a:r>
          </a:p>
          <a:p>
            <a:pPr marL="0" indent="0">
              <a:buNone/>
            </a:pPr>
            <a:r>
              <a:rPr lang="en-US" sz="2200" dirty="0"/>
              <a:t>   *pp = p;</a:t>
            </a:r>
          </a:p>
          <a:p>
            <a:pPr marL="0" indent="0">
              <a:buNone/>
            </a:pPr>
            <a:r>
              <a:rPr lang="en-US" sz="2200" dirty="0"/>
              <a:t>}</a:t>
            </a:r>
            <a:endParaRPr lang="en-IN" sz="2200" dirty="0"/>
          </a:p>
          <a:p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1311462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61A3B-0F83-4A6A-8673-DEAFB986E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automaton for “new”, “not” or “while”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F41A99-D9AF-4728-BDED-A467A4AD6C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S = {S0, S1, S2, S3, S4, S5, S6, S7, S8, S9, S10}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US" sz="2400" dirty="0"/>
                  <a:t> = {e, h, </a:t>
                </a:r>
                <a:r>
                  <a:rPr lang="en-US" sz="2400" dirty="0" err="1"/>
                  <a:t>i</a:t>
                </a:r>
                <a:r>
                  <a:rPr lang="en-US" sz="2400" dirty="0"/>
                  <a:t>, l, n, o, t, w}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400" dirty="0"/>
                  <a:t> = {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400" dirty="0"/>
                  <a:t>(S0, n) =</a:t>
                </a:r>
                <a:r>
                  <a:rPr lang="en-US" sz="2400" dirty="0">
                    <a:sym typeface="Wingdings" panose="05000000000000000000" pitchFamily="2" charset="2"/>
                  </a:rPr>
                  <a:t> S1,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400" dirty="0"/>
                  <a:t>(S0, w) =</a:t>
                </a:r>
                <a:r>
                  <a:rPr lang="en-US" sz="2400" dirty="0">
                    <a:sym typeface="Wingdings" panose="05000000000000000000" pitchFamily="2" charset="2"/>
                  </a:rPr>
                  <a:t> S6,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(S1, e) = S2,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(S1, o) = S4,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400" dirty="0"/>
                  <a:t>(S2, w) </a:t>
                </a:r>
                <a:r>
                  <a:rPr lang="en-US" sz="2400" dirty="0">
                    <a:sym typeface="Wingdings" panose="05000000000000000000" pitchFamily="2" charset="2"/>
                  </a:rPr>
                  <a:t>= S3, </a:t>
                </a:r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/>
                  <a:t>     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(S4, t) = S5,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400" dirty="0"/>
                  <a:t>(S6, h) =</a:t>
                </a:r>
                <a:r>
                  <a:rPr lang="en-US" sz="2400" dirty="0">
                    <a:sym typeface="Wingdings" panose="05000000000000000000" pitchFamily="2" charset="2"/>
                  </a:rPr>
                  <a:t> S7,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400" dirty="0"/>
                  <a:t>(S7, i) =</a:t>
                </a:r>
                <a:r>
                  <a:rPr lang="en-US" sz="2400" dirty="0">
                    <a:sym typeface="Wingdings" panose="05000000000000000000" pitchFamily="2" charset="2"/>
                  </a:rPr>
                  <a:t> S8,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400" dirty="0"/>
                  <a:t>(S8, l) =</a:t>
                </a:r>
                <a:r>
                  <a:rPr lang="en-US" sz="2400" dirty="0">
                    <a:sym typeface="Wingdings" panose="05000000000000000000" pitchFamily="2" charset="2"/>
                  </a:rPr>
                  <a:t> S9,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400" dirty="0"/>
                  <a:t>(S9, e) =</a:t>
                </a:r>
                <a:r>
                  <a:rPr lang="en-US" sz="2400" dirty="0">
                    <a:sym typeface="Wingdings" panose="05000000000000000000" pitchFamily="2" charset="2"/>
                  </a:rPr>
                  <a:t> S10  </a:t>
                </a:r>
                <a:r>
                  <a:rPr lang="en-US" sz="2400" dirty="0"/>
                  <a:t>}</a:t>
                </a:r>
              </a:p>
              <a:p>
                <a:pPr marL="0" indent="0">
                  <a:buNone/>
                </a:pPr>
                <a:r>
                  <a:rPr lang="en-US" sz="2400" dirty="0"/>
                  <a:t>S</a:t>
                </a:r>
                <a:r>
                  <a:rPr lang="en-US" sz="2400" baseline="-25000" dirty="0"/>
                  <a:t>0</a:t>
                </a:r>
                <a:r>
                  <a:rPr lang="en-US" sz="2400" dirty="0"/>
                  <a:t> = S0</a:t>
                </a:r>
              </a:p>
              <a:p>
                <a:pPr marL="0" indent="0">
                  <a:buNone/>
                </a:pPr>
                <a:r>
                  <a:rPr lang="en-US" sz="2400" dirty="0"/>
                  <a:t>S</a:t>
                </a:r>
                <a:r>
                  <a:rPr lang="en-US" sz="2400" baseline="-25000" dirty="0"/>
                  <a:t>A</a:t>
                </a:r>
                <a:r>
                  <a:rPr lang="en-US" sz="2400" dirty="0"/>
                  <a:t> = {S3, S5, S10}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For all other combinations of S</a:t>
                </a:r>
                <a:r>
                  <a:rPr lang="en-US" sz="2400" baseline="-25000" dirty="0"/>
                  <a:t>i</a:t>
                </a:r>
                <a:r>
                  <a:rPr lang="en-US" sz="2400" dirty="0"/>
                  <a:t> and input character c, we define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where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is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error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state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F41A99-D9AF-4728-BDED-A467A4AD6C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196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12981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16690-9A93-47BC-A12C-42357CDA4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automaton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ADEBD8-7022-4DE6-950E-14F2D04BB6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 finite automaton accepts a string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; if starting from </a:t>
                </a:r>
                <a:r>
                  <a:rPr lang="en-US" dirty="0">
                    <a:solidFill>
                      <a:schemeClr val="accent1"/>
                    </a:solidFill>
                  </a:rPr>
                  <a:t>s</a:t>
                </a:r>
                <a:r>
                  <a:rPr lang="en-US" baseline="-25000" dirty="0">
                    <a:solidFill>
                      <a:schemeClr val="accent1"/>
                    </a:solidFill>
                  </a:rPr>
                  <a:t>0</a:t>
                </a:r>
                <a:r>
                  <a:rPr lang="en-US" dirty="0"/>
                  <a:t>, the automaton reaches an accepting state after consuming string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  <a:p>
                <a:r>
                  <a:rPr lang="en-US" dirty="0"/>
                  <a:t>More formally, if a string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composed of characters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then the FA(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,∑,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/>
                  <a:t>) accepts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if and only if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𝛿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𝛿</m:t>
                                    </m:r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sSub>
                                          <m:sSubPr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…,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)∈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ADEBD8-7022-4DE6-950E-14F2D04BB6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50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73625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F0EC9-AD5F-493C-83B1-16B61A624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Recognizing more complex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A0A95-EE0E-439B-8C8E-A3529BBA8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Recognizing 1113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649535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6DB1BE-9A84-7D29-B70D-5684B40C28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F6006-3AC6-E155-E3E9-A4E4D618F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Recognizing more complex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8848C-2EA5-AB0D-5603-3A26F8F12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Recognizing 1113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DE43DC4-A0BF-71FE-FB27-4DAF3590F72C}"/>
              </a:ext>
            </a:extLst>
          </p:cNvPr>
          <p:cNvSpPr/>
          <p:nvPr/>
        </p:nvSpPr>
        <p:spPr>
          <a:xfrm>
            <a:off x="2656115" y="3233057"/>
            <a:ext cx="849085" cy="7946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s0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5C778AF-508D-BB78-1F33-FCDE4E71467D}"/>
              </a:ext>
            </a:extLst>
          </p:cNvPr>
          <p:cNvSpPr/>
          <p:nvPr/>
        </p:nvSpPr>
        <p:spPr>
          <a:xfrm>
            <a:off x="4201884" y="3243939"/>
            <a:ext cx="849085" cy="7946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FB3F71E-ABAC-516C-AB07-1D62F1D4878D}"/>
              </a:ext>
            </a:extLst>
          </p:cNvPr>
          <p:cNvSpPr/>
          <p:nvPr/>
        </p:nvSpPr>
        <p:spPr>
          <a:xfrm>
            <a:off x="5606141" y="3243941"/>
            <a:ext cx="849085" cy="7946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8A0DD5B-E98F-C7DD-CF3A-4CB1BDE7DC66}"/>
              </a:ext>
            </a:extLst>
          </p:cNvPr>
          <p:cNvSpPr/>
          <p:nvPr/>
        </p:nvSpPr>
        <p:spPr>
          <a:xfrm>
            <a:off x="7032170" y="3233057"/>
            <a:ext cx="849085" cy="7946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E2B5715-5DC2-8D75-97B7-8E06415608A0}"/>
              </a:ext>
            </a:extLst>
          </p:cNvPr>
          <p:cNvSpPr/>
          <p:nvPr/>
        </p:nvSpPr>
        <p:spPr>
          <a:xfrm>
            <a:off x="8556171" y="3145973"/>
            <a:ext cx="979715" cy="9797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E02FC36-8FE9-79BE-CA89-473A2C591B10}"/>
              </a:ext>
            </a:extLst>
          </p:cNvPr>
          <p:cNvSpPr/>
          <p:nvPr/>
        </p:nvSpPr>
        <p:spPr>
          <a:xfrm>
            <a:off x="8621487" y="3243944"/>
            <a:ext cx="849085" cy="7946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s4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1044834-D9D1-677A-C260-D24CB4FAA0E6}"/>
              </a:ext>
            </a:extLst>
          </p:cNvPr>
          <p:cNvCxnSpPr>
            <a:endCxn id="4" idx="2"/>
          </p:cNvCxnSpPr>
          <p:nvPr/>
        </p:nvCxnSpPr>
        <p:spPr>
          <a:xfrm>
            <a:off x="2155371" y="3630385"/>
            <a:ext cx="50074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CAF1871-2E8F-3E03-8E8D-E626D22E6BD5}"/>
              </a:ext>
            </a:extLst>
          </p:cNvPr>
          <p:cNvCxnSpPr>
            <a:stCxn id="4" idx="6"/>
            <a:endCxn id="5" idx="2"/>
          </p:cNvCxnSpPr>
          <p:nvPr/>
        </p:nvCxnSpPr>
        <p:spPr>
          <a:xfrm>
            <a:off x="3505200" y="3630386"/>
            <a:ext cx="696684" cy="10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9115493-D2CD-A0B4-6656-F7EE3994BC68}"/>
              </a:ext>
            </a:extLst>
          </p:cNvPr>
          <p:cNvCxnSpPr>
            <a:stCxn id="5" idx="6"/>
            <a:endCxn id="6" idx="2"/>
          </p:cNvCxnSpPr>
          <p:nvPr/>
        </p:nvCxnSpPr>
        <p:spPr>
          <a:xfrm>
            <a:off x="5050969" y="3641268"/>
            <a:ext cx="555172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27E4E5D-F37A-B6EA-2907-30234694F8D0}"/>
              </a:ext>
            </a:extLst>
          </p:cNvPr>
          <p:cNvCxnSpPr>
            <a:stCxn id="6" idx="6"/>
            <a:endCxn id="7" idx="2"/>
          </p:cNvCxnSpPr>
          <p:nvPr/>
        </p:nvCxnSpPr>
        <p:spPr>
          <a:xfrm flipV="1">
            <a:off x="6455226" y="3630386"/>
            <a:ext cx="576944" cy="10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9BD0B87-CE03-B509-A069-1B33261A72A2}"/>
              </a:ext>
            </a:extLst>
          </p:cNvPr>
          <p:cNvCxnSpPr>
            <a:stCxn id="7" idx="6"/>
            <a:endCxn id="8" idx="2"/>
          </p:cNvCxnSpPr>
          <p:nvPr/>
        </p:nvCxnSpPr>
        <p:spPr>
          <a:xfrm>
            <a:off x="7881255" y="3630386"/>
            <a:ext cx="674916" cy="5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D57FB82-9C6E-1EF8-752B-265E9053D720}"/>
              </a:ext>
            </a:extLst>
          </p:cNvPr>
          <p:cNvSpPr txBox="1"/>
          <p:nvPr/>
        </p:nvSpPr>
        <p:spPr>
          <a:xfrm>
            <a:off x="5127171" y="328747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5A76375-5E6D-6DE7-04A7-3C57FB229F83}"/>
              </a:ext>
            </a:extLst>
          </p:cNvPr>
          <p:cNvSpPr txBox="1"/>
          <p:nvPr/>
        </p:nvSpPr>
        <p:spPr>
          <a:xfrm>
            <a:off x="3635830" y="325481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708C073-5ED8-D027-37A1-403AF1478ACC}"/>
              </a:ext>
            </a:extLst>
          </p:cNvPr>
          <p:cNvSpPr txBox="1"/>
          <p:nvPr/>
        </p:nvSpPr>
        <p:spPr>
          <a:xfrm>
            <a:off x="6553198" y="323305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945C2AB-F273-F278-2798-1C8A6560772F}"/>
              </a:ext>
            </a:extLst>
          </p:cNvPr>
          <p:cNvSpPr txBox="1"/>
          <p:nvPr/>
        </p:nvSpPr>
        <p:spPr>
          <a:xfrm>
            <a:off x="8044538" y="324393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44359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F0EC9-AD5F-493C-83B1-16B61A624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Recognizing more complex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A0A95-EE0E-439B-8C8E-A3529BBA8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Recognizing unsigned integer</a:t>
            </a:r>
          </a:p>
          <a:p>
            <a:pPr lvl="1"/>
            <a:r>
              <a:rPr lang="en-US" dirty="0"/>
              <a:t>An unsigned integer is either zero, or it is a series of one or more digits where the first digit is from one to nine, and the subsequent digits are from zero to nine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8113214-3F1E-45DB-89A9-4D5C48FF3F24}"/>
              </a:ext>
            </a:extLst>
          </p:cNvPr>
          <p:cNvSpPr/>
          <p:nvPr/>
        </p:nvSpPr>
        <p:spPr>
          <a:xfrm>
            <a:off x="2656115" y="4245429"/>
            <a:ext cx="849085" cy="7946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s0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A705AFF-D31C-4CF5-82E4-4CA824EEE045}"/>
              </a:ext>
            </a:extLst>
          </p:cNvPr>
          <p:cNvSpPr/>
          <p:nvPr/>
        </p:nvSpPr>
        <p:spPr>
          <a:xfrm>
            <a:off x="4201884" y="3548739"/>
            <a:ext cx="849085" cy="7946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812832A-D273-405F-AEBC-99CCE6D8FDC3}"/>
              </a:ext>
            </a:extLst>
          </p:cNvPr>
          <p:cNvSpPr/>
          <p:nvPr/>
        </p:nvSpPr>
        <p:spPr>
          <a:xfrm>
            <a:off x="5606141" y="3548741"/>
            <a:ext cx="849085" cy="7946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A020C7A-5C57-4E64-B160-47249C9E3EFA}"/>
              </a:ext>
            </a:extLst>
          </p:cNvPr>
          <p:cNvSpPr/>
          <p:nvPr/>
        </p:nvSpPr>
        <p:spPr>
          <a:xfrm>
            <a:off x="7032170" y="3548743"/>
            <a:ext cx="849085" cy="7946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s4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117AA9E-8D77-4871-ABB3-EF693469CD35}"/>
              </a:ext>
            </a:extLst>
          </p:cNvPr>
          <p:cNvSpPr/>
          <p:nvPr/>
        </p:nvSpPr>
        <p:spPr>
          <a:xfrm>
            <a:off x="8556171" y="3450775"/>
            <a:ext cx="979715" cy="9797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99E0F1C-B564-42A8-AADA-E5C86397EF0A}"/>
              </a:ext>
            </a:extLst>
          </p:cNvPr>
          <p:cNvSpPr/>
          <p:nvPr/>
        </p:nvSpPr>
        <p:spPr>
          <a:xfrm>
            <a:off x="8621487" y="3537857"/>
            <a:ext cx="849085" cy="7946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s5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C6BA361-0C52-4E26-A2A6-C98E0498E0FD}"/>
              </a:ext>
            </a:extLst>
          </p:cNvPr>
          <p:cNvCxnSpPr>
            <a:endCxn id="4" idx="2"/>
          </p:cNvCxnSpPr>
          <p:nvPr/>
        </p:nvCxnSpPr>
        <p:spPr>
          <a:xfrm>
            <a:off x="2155371" y="4642757"/>
            <a:ext cx="50074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850AB39-8E71-4CB0-AB42-6E726A3B53BC}"/>
              </a:ext>
            </a:extLst>
          </p:cNvPr>
          <p:cNvCxnSpPr>
            <a:stCxn id="4" idx="6"/>
            <a:endCxn id="5" idx="2"/>
          </p:cNvCxnSpPr>
          <p:nvPr/>
        </p:nvCxnSpPr>
        <p:spPr>
          <a:xfrm flipV="1">
            <a:off x="3505200" y="3946068"/>
            <a:ext cx="696684" cy="696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A8ADCC7-9127-488E-AC92-20AAF32AADF0}"/>
              </a:ext>
            </a:extLst>
          </p:cNvPr>
          <p:cNvCxnSpPr>
            <a:stCxn id="5" idx="6"/>
            <a:endCxn id="6" idx="2"/>
          </p:cNvCxnSpPr>
          <p:nvPr/>
        </p:nvCxnSpPr>
        <p:spPr>
          <a:xfrm>
            <a:off x="5050969" y="3946068"/>
            <a:ext cx="555172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08A0276-1506-4078-918C-25245CEF0F5E}"/>
              </a:ext>
            </a:extLst>
          </p:cNvPr>
          <p:cNvCxnSpPr>
            <a:stCxn id="6" idx="6"/>
            <a:endCxn id="7" idx="2"/>
          </p:cNvCxnSpPr>
          <p:nvPr/>
        </p:nvCxnSpPr>
        <p:spPr>
          <a:xfrm>
            <a:off x="6455226" y="3946070"/>
            <a:ext cx="576944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2F54B1E-C19F-4950-AF8C-D63FE05A3F61}"/>
              </a:ext>
            </a:extLst>
          </p:cNvPr>
          <p:cNvCxnSpPr>
            <a:stCxn id="7" idx="6"/>
            <a:endCxn id="8" idx="2"/>
          </p:cNvCxnSpPr>
          <p:nvPr/>
        </p:nvCxnSpPr>
        <p:spPr>
          <a:xfrm flipV="1">
            <a:off x="7881255" y="3940632"/>
            <a:ext cx="674916" cy="5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25AC6CBA-6C8B-4053-9D07-BB5D3C04FA66}"/>
              </a:ext>
            </a:extLst>
          </p:cNvPr>
          <p:cNvSpPr/>
          <p:nvPr/>
        </p:nvSpPr>
        <p:spPr>
          <a:xfrm>
            <a:off x="6955971" y="3450775"/>
            <a:ext cx="979715" cy="9797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53A9599-BADC-472B-BAAB-F6A6C1F9013B}"/>
              </a:ext>
            </a:extLst>
          </p:cNvPr>
          <p:cNvSpPr/>
          <p:nvPr/>
        </p:nvSpPr>
        <p:spPr>
          <a:xfrm>
            <a:off x="5540828" y="3461660"/>
            <a:ext cx="979715" cy="9797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5D0174A-1A8B-49E8-A071-3D594C4216CF}"/>
              </a:ext>
            </a:extLst>
          </p:cNvPr>
          <p:cNvSpPr/>
          <p:nvPr/>
        </p:nvSpPr>
        <p:spPr>
          <a:xfrm>
            <a:off x="4136572" y="3450774"/>
            <a:ext cx="979715" cy="9797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C5888F9-1B2A-42B3-BB06-3B82BD99B65C}"/>
              </a:ext>
            </a:extLst>
          </p:cNvPr>
          <p:cNvSpPr/>
          <p:nvPr/>
        </p:nvSpPr>
        <p:spPr>
          <a:xfrm>
            <a:off x="4125686" y="4963890"/>
            <a:ext cx="979715" cy="9797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1CABB20-9EAD-4F58-BDA1-9E80BB196805}"/>
              </a:ext>
            </a:extLst>
          </p:cNvPr>
          <p:cNvSpPr/>
          <p:nvPr/>
        </p:nvSpPr>
        <p:spPr>
          <a:xfrm>
            <a:off x="4180113" y="5050968"/>
            <a:ext cx="849085" cy="7946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s1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B1A7C2C-E9E9-4387-8CA3-ADD0F675233C}"/>
              </a:ext>
            </a:extLst>
          </p:cNvPr>
          <p:cNvCxnSpPr>
            <a:stCxn id="8" idx="6"/>
          </p:cNvCxnSpPr>
          <p:nvPr/>
        </p:nvCxnSpPr>
        <p:spPr>
          <a:xfrm flipV="1">
            <a:off x="9535886" y="3935185"/>
            <a:ext cx="598714" cy="5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39CD29E-75BF-4B66-921C-1E8A817A8B45}"/>
              </a:ext>
            </a:extLst>
          </p:cNvPr>
          <p:cNvCxnSpPr>
            <a:stCxn id="4" idx="5"/>
            <a:endCxn id="31" idx="2"/>
          </p:cNvCxnSpPr>
          <p:nvPr/>
        </p:nvCxnSpPr>
        <p:spPr>
          <a:xfrm>
            <a:off x="3380854" y="4923711"/>
            <a:ext cx="744832" cy="530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8A6F978-BB10-4801-A5CC-BA5B6A91D2C9}"/>
              </a:ext>
            </a:extLst>
          </p:cNvPr>
          <p:cNvSpPr txBox="1"/>
          <p:nvPr/>
        </p:nvSpPr>
        <p:spPr>
          <a:xfrm>
            <a:off x="3483430" y="511627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2102B37-C685-4795-B5D8-433395E4D1B5}"/>
              </a:ext>
            </a:extLst>
          </p:cNvPr>
          <p:cNvSpPr txBox="1"/>
          <p:nvPr/>
        </p:nvSpPr>
        <p:spPr>
          <a:xfrm>
            <a:off x="10199907" y="3701137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…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F114E9E-136A-47A1-B18A-1A47B3BA18BF}"/>
              </a:ext>
            </a:extLst>
          </p:cNvPr>
          <p:cNvSpPr txBox="1"/>
          <p:nvPr/>
        </p:nvSpPr>
        <p:spPr>
          <a:xfrm>
            <a:off x="9535876" y="3559625"/>
            <a:ext cx="827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0…9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CEF0DA0-F18C-48F5-B198-A132DEF9883C}"/>
              </a:ext>
            </a:extLst>
          </p:cNvPr>
          <p:cNvSpPr txBox="1"/>
          <p:nvPr/>
        </p:nvSpPr>
        <p:spPr>
          <a:xfrm>
            <a:off x="8000990" y="3559622"/>
            <a:ext cx="827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0…9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D86978A-883E-452A-99C3-69C612EC473D}"/>
              </a:ext>
            </a:extLst>
          </p:cNvPr>
          <p:cNvSpPr txBox="1"/>
          <p:nvPr/>
        </p:nvSpPr>
        <p:spPr>
          <a:xfrm>
            <a:off x="6422563" y="3505194"/>
            <a:ext cx="827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0…9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C9FDC2F-36CC-4CDA-8769-7F9552A7A90A}"/>
              </a:ext>
            </a:extLst>
          </p:cNvPr>
          <p:cNvSpPr txBox="1"/>
          <p:nvPr/>
        </p:nvSpPr>
        <p:spPr>
          <a:xfrm>
            <a:off x="5061848" y="3570508"/>
            <a:ext cx="827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0…9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A379902-3091-4F32-A912-AAEFC4046CCB}"/>
              </a:ext>
            </a:extLst>
          </p:cNvPr>
          <p:cNvSpPr txBox="1"/>
          <p:nvPr/>
        </p:nvSpPr>
        <p:spPr>
          <a:xfrm>
            <a:off x="3428992" y="3842654"/>
            <a:ext cx="827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1…9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6DAD59-8819-4252-9649-B444B3044F28}"/>
              </a:ext>
            </a:extLst>
          </p:cNvPr>
          <p:cNvSpPr txBox="1"/>
          <p:nvPr/>
        </p:nvSpPr>
        <p:spPr>
          <a:xfrm>
            <a:off x="8077199" y="5116279"/>
            <a:ext cx="3331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can we make the number of states finite?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1023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4A62E-251B-4B2D-9A93-BF9A2F32B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Recognizing unsigned integers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10091-0DE3-4CDA-A86B-6A1FCE6ED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previous notation has two problems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S</a:t>
            </a:r>
            <a:r>
              <a:rPr lang="en-US" dirty="0"/>
              <a:t> is not finite</a:t>
            </a:r>
          </a:p>
          <a:p>
            <a:pPr lvl="1"/>
            <a:r>
              <a:rPr lang="en-US" dirty="0"/>
              <a:t>all the states staring from </a:t>
            </a:r>
            <a:r>
              <a:rPr lang="en-US" dirty="0">
                <a:solidFill>
                  <a:schemeClr val="accent1"/>
                </a:solidFill>
              </a:rPr>
              <a:t>s2</a:t>
            </a:r>
            <a:r>
              <a:rPr lang="en-US" dirty="0"/>
              <a:t> are equivalent</a:t>
            </a:r>
          </a:p>
          <a:p>
            <a:pPr lvl="2"/>
            <a:r>
              <a:rPr lang="en-US" dirty="0"/>
              <a:t>same labels on output edge and they all are accepting states</a:t>
            </a:r>
          </a:p>
        </p:txBody>
      </p:sp>
    </p:spTree>
    <p:extLst>
      <p:ext uri="{BB962C8B-B14F-4D97-AF65-F5344CB8AC3E}">
        <p14:creationId xmlns:p14="http://schemas.microsoft.com/office/powerpoint/2010/main" val="21473424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AD9AA-6771-4765-8680-2952ACED6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Recognizing unsigned integers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307B0-A8F9-44E7-9F00-6D410E467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EB01643-0613-4F31-85BA-816762E5F9CF}"/>
              </a:ext>
            </a:extLst>
          </p:cNvPr>
          <p:cNvSpPr/>
          <p:nvPr/>
        </p:nvSpPr>
        <p:spPr>
          <a:xfrm>
            <a:off x="2656115" y="3222171"/>
            <a:ext cx="849085" cy="7946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s0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2D9AC3C-53CA-4BAB-9989-366E275CDB55}"/>
              </a:ext>
            </a:extLst>
          </p:cNvPr>
          <p:cNvSpPr/>
          <p:nvPr/>
        </p:nvSpPr>
        <p:spPr>
          <a:xfrm>
            <a:off x="4201884" y="2525481"/>
            <a:ext cx="849085" cy="7946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s2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FBB0B1-6880-4D07-8D4A-F7F2119E8BB5}"/>
              </a:ext>
            </a:extLst>
          </p:cNvPr>
          <p:cNvCxnSpPr>
            <a:endCxn id="4" idx="2"/>
          </p:cNvCxnSpPr>
          <p:nvPr/>
        </p:nvCxnSpPr>
        <p:spPr>
          <a:xfrm>
            <a:off x="2155371" y="3619499"/>
            <a:ext cx="50074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F18FDBD6-DB1C-4BDA-AD93-E14ADDE39E07}"/>
              </a:ext>
            </a:extLst>
          </p:cNvPr>
          <p:cNvSpPr/>
          <p:nvPr/>
        </p:nvSpPr>
        <p:spPr>
          <a:xfrm>
            <a:off x="4180113" y="4027710"/>
            <a:ext cx="849085" cy="7946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C5537D-39F6-465A-99D6-6512AAEFCED4}"/>
              </a:ext>
            </a:extLst>
          </p:cNvPr>
          <p:cNvSpPr txBox="1"/>
          <p:nvPr/>
        </p:nvSpPr>
        <p:spPr>
          <a:xfrm>
            <a:off x="3483430" y="409302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26619B-57D1-48C5-98C2-D157CE02EE2C}"/>
              </a:ext>
            </a:extLst>
          </p:cNvPr>
          <p:cNvSpPr txBox="1"/>
          <p:nvPr/>
        </p:nvSpPr>
        <p:spPr>
          <a:xfrm>
            <a:off x="3428992" y="2819396"/>
            <a:ext cx="827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1…9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5C2D04C-B2A7-40C7-8F22-E51DC466836C}"/>
              </a:ext>
            </a:extLst>
          </p:cNvPr>
          <p:cNvCxnSpPr/>
          <p:nvPr/>
        </p:nvCxnSpPr>
        <p:spPr>
          <a:xfrm flipV="1">
            <a:off x="3505200" y="2911925"/>
            <a:ext cx="696684" cy="696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2B6F726A-6F2F-4DA0-BE10-000AF9EEA40B}"/>
              </a:ext>
            </a:extLst>
          </p:cNvPr>
          <p:cNvSpPr/>
          <p:nvPr/>
        </p:nvSpPr>
        <p:spPr>
          <a:xfrm>
            <a:off x="4136572" y="2416631"/>
            <a:ext cx="979715" cy="9797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FF8D4FF-F1C7-4179-91AA-365C21D75735}"/>
              </a:ext>
            </a:extLst>
          </p:cNvPr>
          <p:cNvSpPr/>
          <p:nvPr/>
        </p:nvSpPr>
        <p:spPr>
          <a:xfrm>
            <a:off x="4125686" y="3929747"/>
            <a:ext cx="979715" cy="9797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BE77DA-C675-429F-AD0C-C0EE98889CA3}"/>
              </a:ext>
            </a:extLst>
          </p:cNvPr>
          <p:cNvSpPr txBox="1"/>
          <p:nvPr/>
        </p:nvSpPr>
        <p:spPr>
          <a:xfrm>
            <a:off x="3483430" y="408213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BE8642C-6378-4393-B212-63339D17CD01}"/>
              </a:ext>
            </a:extLst>
          </p:cNvPr>
          <p:cNvCxnSpPr>
            <a:endCxn id="7" idx="2"/>
          </p:cNvCxnSpPr>
          <p:nvPr/>
        </p:nvCxnSpPr>
        <p:spPr>
          <a:xfrm>
            <a:off x="3505200" y="3608615"/>
            <a:ext cx="674913" cy="816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9233491-543C-4C9C-B699-714C527D5232}"/>
              </a:ext>
            </a:extLst>
          </p:cNvPr>
          <p:cNvSpPr txBox="1"/>
          <p:nvPr/>
        </p:nvSpPr>
        <p:spPr>
          <a:xfrm>
            <a:off x="5355763" y="2373080"/>
            <a:ext cx="827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0…9</a:t>
            </a:r>
          </a:p>
        </p:txBody>
      </p:sp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53424622-581C-47B7-9E2C-585D7A15582A}"/>
              </a:ext>
            </a:extLst>
          </p:cNvPr>
          <p:cNvCxnSpPr>
            <a:stCxn id="11" idx="7"/>
            <a:endCxn id="11" idx="6"/>
          </p:cNvCxnSpPr>
          <p:nvPr/>
        </p:nvCxnSpPr>
        <p:spPr>
          <a:xfrm rot="16200000" flipH="1">
            <a:off x="4871358" y="2661559"/>
            <a:ext cx="346381" cy="143476"/>
          </a:xfrm>
          <a:prstGeom prst="curvedConnector4">
            <a:avLst>
              <a:gd name="adj1" fmla="val -107418"/>
              <a:gd name="adj2" fmla="val 25933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8ED3388-2764-4992-B7B1-2DE5C7B83C21}"/>
                  </a:ext>
                </a:extLst>
              </p:cNvPr>
              <p:cNvSpPr txBox="1"/>
              <p:nvPr/>
            </p:nvSpPr>
            <p:spPr>
              <a:xfrm>
                <a:off x="6705600" y="3629301"/>
                <a:ext cx="429768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 =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IN" dirty="0"/>
                  <a:t> =</a:t>
                </a:r>
              </a:p>
              <a:p>
                <a:endParaRPr lang="en-IN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N" dirty="0"/>
              </a:p>
              <a:p>
                <a:endParaRPr lang="en-IN" dirty="0"/>
              </a:p>
              <a:p>
                <a:endParaRPr lang="en-IN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8ED3388-2764-4992-B7B1-2DE5C7B83C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629301"/>
                <a:ext cx="4297680" cy="2308324"/>
              </a:xfrm>
              <a:prstGeom prst="rect">
                <a:avLst/>
              </a:prstGeom>
              <a:blipFill>
                <a:blip r:embed="rId2"/>
                <a:stretch>
                  <a:fillRect l="-1135" t="-131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9F1341C8-C9BF-E825-77DE-2E78A46D6484}"/>
              </a:ext>
            </a:extLst>
          </p:cNvPr>
          <p:cNvSpPr txBox="1"/>
          <p:nvPr/>
        </p:nvSpPr>
        <p:spPr>
          <a:xfrm>
            <a:off x="6422563" y="1499989"/>
            <a:ext cx="48114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FA can be simplified after introducing a cycle. However, we can not implement this automaton using simple nested if-else statements.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4690171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173698-1161-2591-DB32-E168E786CE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C00DC-8DA2-A9B3-6404-88AEB3A45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Lexical Analyzer implementation for keyword “new”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C4BAA-1CAA-5A01-A918-5E01EE7F2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if (</a:t>
            </a:r>
            <a:r>
              <a:rPr lang="en-US" dirty="0" err="1"/>
              <a:t>nextChar</a:t>
            </a:r>
            <a:r>
              <a:rPr lang="en-US" dirty="0"/>
              <a:t>() == ‘n’) {</a:t>
            </a:r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nextChar</a:t>
            </a:r>
            <a:r>
              <a:rPr lang="en-US" dirty="0"/>
              <a:t>() == ‘e’) {</a:t>
            </a:r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nextChar</a:t>
            </a:r>
            <a:r>
              <a:rPr lang="en-US" dirty="0"/>
              <a:t>() == ‘w’) {</a:t>
            </a:r>
          </a:p>
          <a:p>
            <a:pPr marL="0" indent="0">
              <a:buNone/>
            </a:pPr>
            <a:r>
              <a:rPr lang="en-US" dirty="0"/>
              <a:t>	if (</a:t>
            </a:r>
            <a:r>
              <a:rPr lang="en-US" dirty="0" err="1"/>
              <a:t>nextChar</a:t>
            </a:r>
            <a:r>
              <a:rPr lang="en-US" dirty="0"/>
              <a:t>() == EOF)  return SUCCESS;</a:t>
            </a:r>
          </a:p>
          <a:p>
            <a:pPr marL="0" indent="0">
              <a:buNone/>
            </a:pPr>
            <a:r>
              <a:rPr lang="en-US" dirty="0"/>
              <a:t>               else return ERROR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        else return ERROR;</a:t>
            </a:r>
          </a:p>
          <a:p>
            <a:pPr marL="0" indent="0">
              <a:buNone/>
            </a:pPr>
            <a:r>
              <a:rPr lang="en-US" dirty="0"/>
              <a:t>    } </a:t>
            </a:r>
          </a:p>
          <a:p>
            <a:pPr marL="0" indent="0">
              <a:buNone/>
            </a:pPr>
            <a:r>
              <a:rPr lang="en-US" dirty="0"/>
              <a:t>   else return ERROR;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return ERROR;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684721-2590-1844-338B-AFBB4DBD385D}"/>
              </a:ext>
            </a:extLst>
          </p:cNvPr>
          <p:cNvSpPr txBox="1"/>
          <p:nvPr/>
        </p:nvSpPr>
        <p:spPr>
          <a:xfrm>
            <a:off x="7391400" y="2852057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A finite automaton without a cycle can be implemented using simple if-else statements.</a:t>
            </a:r>
            <a:endParaRPr lang="en-IN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562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484AA7-18FA-EDDB-E55C-04298EE0EE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E78F9-3A1F-3E3B-03E0-12AE0B8AE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Lexical Analyzer implementation for Unsigned Integers</a:t>
            </a:r>
            <a:endParaRPr lang="en-IN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A1A1E04-8AC2-C1EF-BB48-9D8F24A78759}"/>
                  </a:ext>
                </a:extLst>
              </p:cNvPr>
              <p:cNvSpPr txBox="1"/>
              <p:nvPr/>
            </p:nvSpPr>
            <p:spPr>
              <a:xfrm>
                <a:off x="1218474" y="2406894"/>
                <a:ext cx="45720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𝑐h𝑎𝑟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𝑁𝑒𝑥𝑡𝐶h𝑎𝑟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();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𝑠𝑡𝑎𝑡𝑒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b="0" dirty="0"/>
              </a:p>
              <a:p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𝑤h𝑖𝑙𝑒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𝑐h𝑎𝑟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𝑒𝑜𝑓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&amp;&amp;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𝑠𝑡𝑎𝑡𝑒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{</m:t>
                      </m:r>
                    </m:oMath>
                  </m:oMathPara>
                </a14:m>
                <a:endParaRPr lang="en-US" b="0" dirty="0"/>
              </a:p>
              <a:p>
                <a:r>
                  <a:rPr lang="en-US" b="0" dirty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𝑠𝑡𝑎𝑡𝑒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𝑠𝑡𝑎𝑡𝑒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𝑐h𝑎𝑟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𝑐h𝑎𝑟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𝑁𝑒𝑥𝑡𝐶h𝑎𝑟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();</m:t>
                      </m:r>
                    </m:oMath>
                  </m:oMathPara>
                </a14:m>
                <a:endParaRPr lang="en-US" b="0" dirty="0"/>
              </a:p>
              <a:p>
                <a:r>
                  <a:rPr lang="en-US" b="0" dirty="0"/>
                  <a:t>}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𝑠𝑡𝑎𝑡𝑒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0" dirty="0"/>
              </a:p>
              <a:p>
                <a:r>
                  <a:rPr lang="en-US" b="0" dirty="0"/>
                  <a:t>    report acceptance;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𝑒𝑙𝑠𝑒</m:t>
                      </m:r>
                    </m:oMath>
                  </m:oMathPara>
                </a14:m>
                <a:endParaRPr lang="en-US" b="0" dirty="0"/>
              </a:p>
              <a:p>
                <a:r>
                  <a:rPr lang="en-US" b="0" dirty="0"/>
                  <a:t>    report failure;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A1A1E04-8AC2-C1EF-BB48-9D8F24A787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474" y="2406894"/>
                <a:ext cx="4572000" cy="3139321"/>
              </a:xfrm>
              <a:prstGeom prst="rect">
                <a:avLst/>
              </a:prstGeom>
              <a:blipFill>
                <a:blip r:embed="rId2"/>
                <a:stretch>
                  <a:fillRect l="-1200" b="-213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1270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4C6D67-772C-D5EC-7783-032EA8BE98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7D524-5B20-A5A0-F5BF-B2A588B27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Recognizing unsigned integers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BAABA-C09C-5A98-33DB-FEDC50C59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1049996-C474-7456-0002-E4EE935D4EFD}"/>
              </a:ext>
            </a:extLst>
          </p:cNvPr>
          <p:cNvSpPr/>
          <p:nvPr/>
        </p:nvSpPr>
        <p:spPr>
          <a:xfrm>
            <a:off x="2656115" y="3222171"/>
            <a:ext cx="849085" cy="7946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s0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17B743A-4883-1F31-4BF2-3D93E62DF638}"/>
              </a:ext>
            </a:extLst>
          </p:cNvPr>
          <p:cNvSpPr/>
          <p:nvPr/>
        </p:nvSpPr>
        <p:spPr>
          <a:xfrm>
            <a:off x="4201884" y="2525481"/>
            <a:ext cx="849085" cy="7946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s2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484BC0C-EE2A-DE9B-09CE-286C3A32453E}"/>
              </a:ext>
            </a:extLst>
          </p:cNvPr>
          <p:cNvCxnSpPr>
            <a:endCxn id="4" idx="2"/>
          </p:cNvCxnSpPr>
          <p:nvPr/>
        </p:nvCxnSpPr>
        <p:spPr>
          <a:xfrm>
            <a:off x="2155371" y="3619499"/>
            <a:ext cx="50074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EAA32178-D398-C142-B626-FE8F2EFD5C86}"/>
              </a:ext>
            </a:extLst>
          </p:cNvPr>
          <p:cNvSpPr/>
          <p:nvPr/>
        </p:nvSpPr>
        <p:spPr>
          <a:xfrm>
            <a:off x="4180113" y="4027710"/>
            <a:ext cx="849085" cy="7946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CC7310-FF9D-8E53-D263-A6C6E2A2F7C8}"/>
              </a:ext>
            </a:extLst>
          </p:cNvPr>
          <p:cNvSpPr txBox="1"/>
          <p:nvPr/>
        </p:nvSpPr>
        <p:spPr>
          <a:xfrm>
            <a:off x="3483430" y="409302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2F9229-DCD2-1273-2D5C-E26FD4235BB4}"/>
              </a:ext>
            </a:extLst>
          </p:cNvPr>
          <p:cNvSpPr txBox="1"/>
          <p:nvPr/>
        </p:nvSpPr>
        <p:spPr>
          <a:xfrm>
            <a:off x="3428992" y="2819396"/>
            <a:ext cx="827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1…9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3B71362-7800-0057-FF85-F31B28143205}"/>
              </a:ext>
            </a:extLst>
          </p:cNvPr>
          <p:cNvCxnSpPr/>
          <p:nvPr/>
        </p:nvCxnSpPr>
        <p:spPr>
          <a:xfrm flipV="1">
            <a:off x="3505200" y="2911925"/>
            <a:ext cx="696684" cy="696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22ADCA57-7B96-8954-1FE1-5EF4D309600D}"/>
              </a:ext>
            </a:extLst>
          </p:cNvPr>
          <p:cNvSpPr/>
          <p:nvPr/>
        </p:nvSpPr>
        <p:spPr>
          <a:xfrm>
            <a:off x="4136572" y="2416631"/>
            <a:ext cx="979715" cy="9797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F0F7749-7CAD-143E-5707-AE6617109CC7}"/>
              </a:ext>
            </a:extLst>
          </p:cNvPr>
          <p:cNvSpPr/>
          <p:nvPr/>
        </p:nvSpPr>
        <p:spPr>
          <a:xfrm>
            <a:off x="4125686" y="3929747"/>
            <a:ext cx="979715" cy="9797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5F608F-74DE-3E4F-CDAB-4871842FFE39}"/>
              </a:ext>
            </a:extLst>
          </p:cNvPr>
          <p:cNvSpPr txBox="1"/>
          <p:nvPr/>
        </p:nvSpPr>
        <p:spPr>
          <a:xfrm>
            <a:off x="3483430" y="408213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0C0FF97-F5B6-9FD4-5282-53D359B71533}"/>
              </a:ext>
            </a:extLst>
          </p:cNvPr>
          <p:cNvCxnSpPr>
            <a:endCxn id="7" idx="2"/>
          </p:cNvCxnSpPr>
          <p:nvPr/>
        </p:nvCxnSpPr>
        <p:spPr>
          <a:xfrm>
            <a:off x="3505200" y="3608615"/>
            <a:ext cx="674913" cy="816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8C227BD-B1E9-A500-5085-F8ADD070FD7E}"/>
              </a:ext>
            </a:extLst>
          </p:cNvPr>
          <p:cNvSpPr txBox="1"/>
          <p:nvPr/>
        </p:nvSpPr>
        <p:spPr>
          <a:xfrm>
            <a:off x="5355763" y="2373080"/>
            <a:ext cx="827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0…9</a:t>
            </a:r>
          </a:p>
        </p:txBody>
      </p:sp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C214679D-18DB-EE79-19C2-8D4268B196CD}"/>
              </a:ext>
            </a:extLst>
          </p:cNvPr>
          <p:cNvCxnSpPr>
            <a:stCxn id="11" idx="7"/>
            <a:endCxn id="11" idx="6"/>
          </p:cNvCxnSpPr>
          <p:nvPr/>
        </p:nvCxnSpPr>
        <p:spPr>
          <a:xfrm rot="16200000" flipH="1">
            <a:off x="4871358" y="2661559"/>
            <a:ext cx="346381" cy="143476"/>
          </a:xfrm>
          <a:prstGeom prst="curvedConnector4">
            <a:avLst>
              <a:gd name="adj1" fmla="val -107418"/>
              <a:gd name="adj2" fmla="val 25933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2716F4F-926F-41BD-439C-8A6C82C244AB}"/>
              </a:ext>
            </a:extLst>
          </p:cNvPr>
          <p:cNvSpPr txBox="1"/>
          <p:nvPr/>
        </p:nvSpPr>
        <p:spPr>
          <a:xfrm>
            <a:off x="6422563" y="1499989"/>
            <a:ext cx="48114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FA can be simplified after introducing a cycle. However, we can not implement this automaton using simple nested if-else statements.</a:t>
            </a:r>
            <a:endParaRPr lang="en-IN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607C04A-55B3-6DD2-E81A-5E1419ED8513}"/>
                  </a:ext>
                </a:extLst>
              </p:cNvPr>
              <p:cNvSpPr txBox="1"/>
              <p:nvPr/>
            </p:nvSpPr>
            <p:spPr>
              <a:xfrm>
                <a:off x="6095999" y="3106789"/>
                <a:ext cx="6096001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 = {s0, s1, s2}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IN" dirty="0"/>
                  <a:t> = {0, 1, 2, 3, 4, 5, 6, 7, 8, 9}</a:t>
                </a:r>
              </a:p>
              <a:p>
                <a:endParaRPr lang="en-IN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</m:oMath>
                  </m:oMathPara>
                </a14:m>
                <a:endParaRPr lang="en-IN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0,0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1, 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0,1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2, 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0,2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2, …,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0,9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2,</m:t>
                      </m:r>
                    </m:oMath>
                  </m:oMathPara>
                </a14:m>
                <a:endParaRPr lang="en-IN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latin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,0</m:t>
                          </m:r>
                        </m:e>
                      </m:d>
                      <m:r>
                        <a:rPr lang="en-IN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IN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2,</m:t>
                          </m:r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IN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2, 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,2</m:t>
                          </m:r>
                        </m:e>
                      </m:d>
                      <m:r>
                        <a:rPr lang="en-IN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2, …, 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,9</m:t>
                          </m:r>
                        </m:e>
                      </m:d>
                      <m:r>
                        <a:rPr lang="en-IN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2,</m:t>
                      </m:r>
                    </m:oMath>
                  </m:oMathPara>
                </a14:m>
                <a:endParaRPr lang="en-IN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1,0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0,1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0,2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, …,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0,9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lang="en-IN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IN" dirty="0"/>
              </a:p>
              <a:p>
                <a:endParaRPr lang="en-IN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1, 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2}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607C04A-55B3-6DD2-E81A-5E1419ED85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3106789"/>
                <a:ext cx="6096001" cy="3139321"/>
              </a:xfrm>
              <a:prstGeom prst="rect">
                <a:avLst/>
              </a:prstGeom>
              <a:blipFill>
                <a:blip r:embed="rId2"/>
                <a:stretch>
                  <a:fillRect l="-800" t="-1165" b="-97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A1CF032D-7BD1-3E00-C70C-6627907EEE9E}"/>
              </a:ext>
            </a:extLst>
          </p:cNvPr>
          <p:cNvSpPr txBox="1"/>
          <p:nvPr/>
        </p:nvSpPr>
        <p:spPr>
          <a:xfrm>
            <a:off x="489857" y="5105400"/>
            <a:ext cx="3450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/>
              <a:t>Can this FA accept 00?</a:t>
            </a:r>
          </a:p>
        </p:txBody>
      </p:sp>
    </p:spTree>
    <p:extLst>
      <p:ext uri="{BB962C8B-B14F-4D97-AF65-F5344CB8AC3E}">
        <p14:creationId xmlns:p14="http://schemas.microsoft.com/office/powerpoint/2010/main" val="2892098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11B52-FD31-4A61-B8BF-A8FF2B822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 we have discussed..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88985-0C49-4A76-8AB4-4E75EE77B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Optimizations</a:t>
            </a:r>
          </a:p>
          <a:p>
            <a:pPr lvl="1"/>
            <a:r>
              <a:rPr lang="en-US" dirty="0"/>
              <a:t>The optimizer takes an IR and generates an optimized IR without changing the meaning of the IR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Memory management</a:t>
            </a:r>
          </a:p>
          <a:p>
            <a:pPr lvl="1"/>
            <a:r>
              <a:rPr lang="en-US" dirty="0"/>
              <a:t>Garbage collection, reference counting, unique pointers, etc.</a:t>
            </a:r>
          </a:p>
          <a:p>
            <a:endParaRPr lang="en-US" dirty="0"/>
          </a:p>
          <a:p>
            <a:r>
              <a:rPr lang="en-US" dirty="0"/>
              <a:t>Register allocation</a:t>
            </a:r>
          </a:p>
          <a:p>
            <a:endParaRPr lang="en-US" dirty="0"/>
          </a:p>
          <a:p>
            <a:r>
              <a:rPr lang="en-US" dirty="0"/>
              <a:t>Calling conventions</a:t>
            </a:r>
          </a:p>
        </p:txBody>
      </p:sp>
    </p:spTree>
    <p:extLst>
      <p:ext uri="{BB962C8B-B14F-4D97-AF65-F5344CB8AC3E}">
        <p14:creationId xmlns:p14="http://schemas.microsoft.com/office/powerpoint/2010/main" val="311422387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FDC948D-42A7-4CA3-8792-1A453DFA549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How can we specify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FDC948D-42A7-4CA3-8792-1A453DFA54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21387-B471-48CD-A297-BB9AAD30A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1107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FDC948D-42A7-4CA3-8792-1A453DFA549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How can we specify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FDC948D-42A7-4CA3-8792-1A453DFA54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321387-B471-48CD-A297-BB9AAD30AC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46173"/>
                <a:ext cx="10515600" cy="4351338"/>
              </a:xfrm>
            </p:spPr>
            <p:txBody>
              <a:bodyPr/>
              <a:lstStyle/>
              <a:p>
                <a:r>
                  <a:rPr lang="en-US" dirty="0"/>
                  <a:t>We can specify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dirty="0"/>
                  <a:t> using </a:t>
                </a:r>
                <a:r>
                  <a:rPr lang="en-US"/>
                  <a:t>a table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321387-B471-48CD-A297-BB9AAD30AC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46173"/>
                <a:ext cx="10515600" cy="4351338"/>
              </a:xfrm>
              <a:blipFill>
                <a:blip r:embed="rId3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A33A0017-DA38-482B-8C4C-05B4848A45A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335312" y="3842657"/>
              <a:ext cx="8875488" cy="16521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39624">
                      <a:extLst>
                        <a:ext uri="{9D8B030D-6E8A-4147-A177-3AD203B41FA5}">
                          <a16:colId xmlns:a16="http://schemas.microsoft.com/office/drawing/2014/main" val="2999625894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2382046440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1828571969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3893915102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418967931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322641241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1218895583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897927269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407224263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3246832740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1736976161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84733323"/>
                        </a:ext>
                      </a:extLst>
                    </a:gridCol>
                  </a:tblGrid>
                  <a:tr h="5549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𝜹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Other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01071640"/>
                      </a:ext>
                    </a:extLst>
                  </a:tr>
                  <a:tr h="32119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93725817"/>
                      </a:ext>
                    </a:extLst>
                  </a:tr>
                  <a:tr h="32119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04729330"/>
                      </a:ext>
                    </a:extLst>
                  </a:tr>
                  <a:tr h="32119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9023519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A33A0017-DA38-482B-8C4C-05B4848A45A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1182970"/>
                  </p:ext>
                </p:extLst>
              </p:nvPr>
            </p:nvGraphicFramePr>
            <p:xfrm>
              <a:off x="1335312" y="3842657"/>
              <a:ext cx="8875488" cy="16521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39624">
                      <a:extLst>
                        <a:ext uri="{9D8B030D-6E8A-4147-A177-3AD203B41FA5}">
                          <a16:colId xmlns:a16="http://schemas.microsoft.com/office/drawing/2014/main" val="2999625894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2382046440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1828571969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3893915102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418967931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322641241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1218895583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897927269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407224263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3246832740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1736976161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84733323"/>
                        </a:ext>
                      </a:extLst>
                    </a:gridCol>
                  </a:tblGrid>
                  <a:tr h="5549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826" t="-5495" r="-1107438" b="-2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Other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0107164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9372581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0472933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9023519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3" name="Oval 12">
            <a:extLst>
              <a:ext uri="{FF2B5EF4-FFF2-40B4-BE49-F238E27FC236}">
                <a16:creationId xmlns:a16="http://schemas.microsoft.com/office/drawing/2014/main" id="{926FCB56-AD39-4974-B25E-CF43D0679C55}"/>
              </a:ext>
            </a:extLst>
          </p:cNvPr>
          <p:cNvSpPr/>
          <p:nvPr/>
        </p:nvSpPr>
        <p:spPr>
          <a:xfrm>
            <a:off x="7695475" y="1637211"/>
            <a:ext cx="849085" cy="7946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s0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0439AA4-DBDC-427E-9893-00407753B35D}"/>
              </a:ext>
            </a:extLst>
          </p:cNvPr>
          <p:cNvSpPr/>
          <p:nvPr/>
        </p:nvSpPr>
        <p:spPr>
          <a:xfrm>
            <a:off x="9241244" y="940521"/>
            <a:ext cx="849085" cy="7946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5C50646-0929-485F-8178-4D3BF269BEE3}"/>
              </a:ext>
            </a:extLst>
          </p:cNvPr>
          <p:cNvSpPr/>
          <p:nvPr/>
        </p:nvSpPr>
        <p:spPr>
          <a:xfrm>
            <a:off x="9219473" y="2442750"/>
            <a:ext cx="849085" cy="7946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30BC86-234D-4A6D-93F0-2E6A294A23A7}"/>
              </a:ext>
            </a:extLst>
          </p:cNvPr>
          <p:cNvSpPr txBox="1"/>
          <p:nvPr/>
        </p:nvSpPr>
        <p:spPr>
          <a:xfrm>
            <a:off x="8468352" y="1234436"/>
            <a:ext cx="827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1…9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81E955E-7EBB-4048-8342-7D234A7E56F5}"/>
              </a:ext>
            </a:extLst>
          </p:cNvPr>
          <p:cNvCxnSpPr/>
          <p:nvPr/>
        </p:nvCxnSpPr>
        <p:spPr>
          <a:xfrm flipV="1">
            <a:off x="8544560" y="1326965"/>
            <a:ext cx="696684" cy="696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428C06F-64EC-4E77-AD65-45E9450928FB}"/>
              </a:ext>
            </a:extLst>
          </p:cNvPr>
          <p:cNvSpPr/>
          <p:nvPr/>
        </p:nvSpPr>
        <p:spPr>
          <a:xfrm>
            <a:off x="9175932" y="831671"/>
            <a:ext cx="979715" cy="9797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4A5F760-FBE2-44A9-98CD-C09D027A4940}"/>
              </a:ext>
            </a:extLst>
          </p:cNvPr>
          <p:cNvCxnSpPr>
            <a:endCxn id="15" idx="2"/>
          </p:cNvCxnSpPr>
          <p:nvPr/>
        </p:nvCxnSpPr>
        <p:spPr>
          <a:xfrm>
            <a:off x="8544560" y="2023655"/>
            <a:ext cx="674913" cy="816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D19585E-5220-463C-9AEA-F78ADE2567F3}"/>
              </a:ext>
            </a:extLst>
          </p:cNvPr>
          <p:cNvSpPr txBox="1"/>
          <p:nvPr/>
        </p:nvSpPr>
        <p:spPr>
          <a:xfrm>
            <a:off x="10395123" y="788120"/>
            <a:ext cx="827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0…9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C5A09E1-D478-4844-83D4-A27BF37DA68C}"/>
              </a:ext>
            </a:extLst>
          </p:cNvPr>
          <p:cNvCxnSpPr/>
          <p:nvPr/>
        </p:nvCxnSpPr>
        <p:spPr>
          <a:xfrm>
            <a:off x="7174411" y="2034539"/>
            <a:ext cx="50074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8BAEC859-DDBF-4DE3-8984-DD6C61B997FF}"/>
              </a:ext>
            </a:extLst>
          </p:cNvPr>
          <p:cNvSpPr/>
          <p:nvPr/>
        </p:nvSpPr>
        <p:spPr>
          <a:xfrm>
            <a:off x="9144726" y="2344787"/>
            <a:ext cx="979715" cy="9797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70E22-C03A-4924-A4D0-797A27C92F0D}"/>
              </a:ext>
            </a:extLst>
          </p:cNvPr>
          <p:cNvSpPr txBox="1"/>
          <p:nvPr/>
        </p:nvSpPr>
        <p:spPr>
          <a:xfrm>
            <a:off x="8522790" y="236509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A5B28957-BEFA-48FB-8BD8-94FA12CFFA62}"/>
              </a:ext>
            </a:extLst>
          </p:cNvPr>
          <p:cNvCxnSpPr/>
          <p:nvPr/>
        </p:nvCxnSpPr>
        <p:spPr>
          <a:xfrm rot="16200000" flipH="1">
            <a:off x="9941198" y="1086759"/>
            <a:ext cx="346381" cy="143476"/>
          </a:xfrm>
          <a:prstGeom prst="curvedConnector4">
            <a:avLst>
              <a:gd name="adj1" fmla="val -107418"/>
              <a:gd name="adj2" fmla="val 25933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61784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FDC948D-42A7-4CA3-8792-1A453DFA549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How can we specify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FDC948D-42A7-4CA3-8792-1A453DFA54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321387-B471-48CD-A297-BB9AAD30AC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can specify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dirty="0"/>
                  <a:t> using </a:t>
                </a:r>
                <a:r>
                  <a:rPr lang="en-US"/>
                  <a:t>a table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321387-B471-48CD-A297-BB9AAD30AC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A33A0017-DA38-482B-8C4C-05B4848A45A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335312" y="3842657"/>
              <a:ext cx="8875488" cy="16521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39624">
                      <a:extLst>
                        <a:ext uri="{9D8B030D-6E8A-4147-A177-3AD203B41FA5}">
                          <a16:colId xmlns:a16="http://schemas.microsoft.com/office/drawing/2014/main" val="2999625894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2382046440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1828571969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3893915102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418967931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322641241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1218895583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897927269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407224263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3246832740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1736976161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84733323"/>
                        </a:ext>
                      </a:extLst>
                    </a:gridCol>
                  </a:tblGrid>
                  <a:tr h="5549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𝜹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Other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01071640"/>
                      </a:ext>
                    </a:extLst>
                  </a:tr>
                  <a:tr h="32119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s</a:t>
                          </a:r>
                          <a:r>
                            <a:rPr lang="en-US" baseline="-25000" dirty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93725817"/>
                      </a:ext>
                    </a:extLst>
                  </a:tr>
                  <a:tr h="32119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</a:t>
                          </a:r>
                          <a:r>
                            <a:rPr lang="en-US" baseline="-25000" dirty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s</a:t>
                          </a:r>
                          <a:r>
                            <a:rPr lang="en-US" baseline="-25000" dirty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s</a:t>
                          </a:r>
                          <a:r>
                            <a:rPr lang="en-US" baseline="-25000" dirty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s</a:t>
                          </a:r>
                          <a:r>
                            <a:rPr lang="en-US" baseline="-25000" dirty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s</a:t>
                          </a:r>
                          <a:r>
                            <a:rPr lang="en-US" baseline="-25000" dirty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s</a:t>
                          </a:r>
                          <a:r>
                            <a:rPr lang="en-US" baseline="-25000" dirty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s</a:t>
                          </a:r>
                          <a:r>
                            <a:rPr lang="en-US" baseline="-25000" dirty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s</a:t>
                          </a:r>
                          <a:r>
                            <a:rPr lang="en-US" baseline="-25000" dirty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s</a:t>
                          </a:r>
                          <a:r>
                            <a:rPr lang="en-US" baseline="-25000" dirty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s</a:t>
                          </a:r>
                          <a:r>
                            <a:rPr lang="en-US" baseline="-25000" dirty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s</a:t>
                          </a:r>
                          <a:r>
                            <a:rPr lang="en-US" baseline="-25000" dirty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04729330"/>
                      </a:ext>
                    </a:extLst>
                  </a:tr>
                  <a:tr h="32119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s</a:t>
                          </a:r>
                          <a:r>
                            <a:rPr lang="en-US" baseline="-25000" dirty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9023519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A33A0017-DA38-482B-8C4C-05B4848A45A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2063159"/>
                  </p:ext>
                </p:extLst>
              </p:nvPr>
            </p:nvGraphicFramePr>
            <p:xfrm>
              <a:off x="1335312" y="3842657"/>
              <a:ext cx="8875488" cy="16521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39624">
                      <a:extLst>
                        <a:ext uri="{9D8B030D-6E8A-4147-A177-3AD203B41FA5}">
                          <a16:colId xmlns:a16="http://schemas.microsoft.com/office/drawing/2014/main" val="2999625894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2382046440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1828571969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3893915102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418967931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322641241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1218895583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897927269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407224263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3246832740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1736976161"/>
                        </a:ext>
                      </a:extLst>
                    </a:gridCol>
                    <a:gridCol w="739624">
                      <a:extLst>
                        <a:ext uri="{9D8B030D-6E8A-4147-A177-3AD203B41FA5}">
                          <a16:colId xmlns:a16="http://schemas.microsoft.com/office/drawing/2014/main" val="84733323"/>
                        </a:ext>
                      </a:extLst>
                    </a:gridCol>
                  </a:tblGrid>
                  <a:tr h="5549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826" t="-5495" r="-1107438" b="-2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Other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0107164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s</a:t>
                          </a:r>
                          <a:r>
                            <a:rPr lang="en-US" baseline="-25000" dirty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9372581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</a:t>
                          </a:r>
                          <a:r>
                            <a:rPr lang="en-US" baseline="-25000" dirty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s</a:t>
                          </a:r>
                          <a:r>
                            <a:rPr lang="en-US" baseline="-25000" dirty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s</a:t>
                          </a:r>
                          <a:r>
                            <a:rPr lang="en-US" baseline="-25000" dirty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s</a:t>
                          </a:r>
                          <a:r>
                            <a:rPr lang="en-US" baseline="-25000" dirty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s</a:t>
                          </a:r>
                          <a:r>
                            <a:rPr lang="en-US" baseline="-25000" dirty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s</a:t>
                          </a:r>
                          <a:r>
                            <a:rPr lang="en-US" baseline="-25000" dirty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s</a:t>
                          </a:r>
                          <a:r>
                            <a:rPr lang="en-US" baseline="-25000" dirty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s</a:t>
                          </a:r>
                          <a:r>
                            <a:rPr lang="en-US" baseline="-25000" dirty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s</a:t>
                          </a:r>
                          <a:r>
                            <a:rPr lang="en-US" baseline="-25000" dirty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s</a:t>
                          </a:r>
                          <a:r>
                            <a:rPr lang="en-US" baseline="-25000" dirty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s</a:t>
                          </a:r>
                          <a:r>
                            <a:rPr lang="en-US" baseline="-25000" dirty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0472933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s</a:t>
                          </a:r>
                          <a:r>
                            <a:rPr lang="en-US" baseline="-25000" dirty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9023519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C33FBA8E-62EA-6430-95C0-068138B13972}"/>
              </a:ext>
            </a:extLst>
          </p:cNvPr>
          <p:cNvSpPr/>
          <p:nvPr/>
        </p:nvSpPr>
        <p:spPr>
          <a:xfrm>
            <a:off x="7695475" y="1637211"/>
            <a:ext cx="849085" cy="7946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FF66499-8762-14DC-A01F-49F6F332D31C}"/>
              </a:ext>
            </a:extLst>
          </p:cNvPr>
          <p:cNvSpPr/>
          <p:nvPr/>
        </p:nvSpPr>
        <p:spPr>
          <a:xfrm>
            <a:off x="9241244" y="940521"/>
            <a:ext cx="849085" cy="7946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B0DCD1F-4635-DA3E-744A-FD10A3DC7A6A}"/>
              </a:ext>
            </a:extLst>
          </p:cNvPr>
          <p:cNvSpPr/>
          <p:nvPr/>
        </p:nvSpPr>
        <p:spPr>
          <a:xfrm>
            <a:off x="9219473" y="2442750"/>
            <a:ext cx="849085" cy="7946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4F9860-9394-4491-3334-CEFBE2EC5137}"/>
              </a:ext>
            </a:extLst>
          </p:cNvPr>
          <p:cNvSpPr txBox="1"/>
          <p:nvPr/>
        </p:nvSpPr>
        <p:spPr>
          <a:xfrm>
            <a:off x="8468352" y="1234436"/>
            <a:ext cx="827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1…9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A8AD8DE-CD24-DF75-8108-FC2132C8C137}"/>
              </a:ext>
            </a:extLst>
          </p:cNvPr>
          <p:cNvCxnSpPr/>
          <p:nvPr/>
        </p:nvCxnSpPr>
        <p:spPr>
          <a:xfrm flipV="1">
            <a:off x="8544560" y="1326965"/>
            <a:ext cx="696684" cy="696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3D1525A6-C62E-E8D9-23E2-359088E1F44B}"/>
              </a:ext>
            </a:extLst>
          </p:cNvPr>
          <p:cNvSpPr/>
          <p:nvPr/>
        </p:nvSpPr>
        <p:spPr>
          <a:xfrm>
            <a:off x="9175932" y="831671"/>
            <a:ext cx="979715" cy="9797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D75DEF5-7DE0-56E7-58DA-2752E5671265}"/>
              </a:ext>
            </a:extLst>
          </p:cNvPr>
          <p:cNvCxnSpPr>
            <a:endCxn id="7" idx="2"/>
          </p:cNvCxnSpPr>
          <p:nvPr/>
        </p:nvCxnSpPr>
        <p:spPr>
          <a:xfrm>
            <a:off x="8544560" y="2023655"/>
            <a:ext cx="674913" cy="816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27D04DE-5067-FB44-446F-F55BA276B926}"/>
              </a:ext>
            </a:extLst>
          </p:cNvPr>
          <p:cNvCxnSpPr/>
          <p:nvPr/>
        </p:nvCxnSpPr>
        <p:spPr>
          <a:xfrm>
            <a:off x="7174411" y="2034539"/>
            <a:ext cx="50074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9BE269F6-4008-8C81-4267-0B8999F3258C}"/>
              </a:ext>
            </a:extLst>
          </p:cNvPr>
          <p:cNvSpPr/>
          <p:nvPr/>
        </p:nvSpPr>
        <p:spPr>
          <a:xfrm>
            <a:off x="9144726" y="2344787"/>
            <a:ext cx="979715" cy="9797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7CCD4B-917D-3398-3B71-9F6F0C8F17C4}"/>
              </a:ext>
            </a:extLst>
          </p:cNvPr>
          <p:cNvSpPr txBox="1"/>
          <p:nvPr/>
        </p:nvSpPr>
        <p:spPr>
          <a:xfrm>
            <a:off x="8522790" y="236509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04D91C93-8B97-B647-DFEB-A3A8738073CA}"/>
              </a:ext>
            </a:extLst>
          </p:cNvPr>
          <p:cNvCxnSpPr/>
          <p:nvPr/>
        </p:nvCxnSpPr>
        <p:spPr>
          <a:xfrm rot="16200000" flipH="1">
            <a:off x="9941198" y="1086759"/>
            <a:ext cx="346381" cy="143476"/>
          </a:xfrm>
          <a:prstGeom prst="curvedConnector4">
            <a:avLst>
              <a:gd name="adj1" fmla="val -107418"/>
              <a:gd name="adj2" fmla="val 25933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9BBB69A-9445-68FE-3514-A6E55C5F6565}"/>
              </a:ext>
            </a:extLst>
          </p:cNvPr>
          <p:cNvSpPr txBox="1"/>
          <p:nvPr/>
        </p:nvSpPr>
        <p:spPr>
          <a:xfrm>
            <a:off x="10395123" y="788120"/>
            <a:ext cx="827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0…9</a:t>
            </a:r>
          </a:p>
        </p:txBody>
      </p:sp>
    </p:spTree>
    <p:extLst>
      <p:ext uri="{BB962C8B-B14F-4D97-AF65-F5344CB8AC3E}">
        <p14:creationId xmlns:p14="http://schemas.microsoft.com/office/powerpoint/2010/main" val="19227326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9A1A1-0CF0-4266-8137-9C4E00767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of FA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3C0B3-B6C8-4AE0-85A1-21EB1BB85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set of words accepted by a finite automaton F, is called the language of FA, denoted by L(F)</a:t>
            </a:r>
          </a:p>
        </p:txBody>
      </p:sp>
    </p:spTree>
    <p:extLst>
      <p:ext uri="{BB962C8B-B14F-4D97-AF65-F5344CB8AC3E}">
        <p14:creationId xmlns:p14="http://schemas.microsoft.com/office/powerpoint/2010/main" val="155748031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2843C-A598-4E7B-87DF-20CCD9C9A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of FA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3E6EC-23FD-4C21-8656-F580EC049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2CC6917-4E47-4C06-8CC6-96F1BFED82BC}"/>
              </a:ext>
            </a:extLst>
          </p:cNvPr>
          <p:cNvSpPr/>
          <p:nvPr/>
        </p:nvSpPr>
        <p:spPr>
          <a:xfrm>
            <a:off x="2503714" y="3091544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S0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BB127C1-D614-483A-BB85-9801A7D5B5E5}"/>
              </a:ext>
            </a:extLst>
          </p:cNvPr>
          <p:cNvSpPr/>
          <p:nvPr/>
        </p:nvSpPr>
        <p:spPr>
          <a:xfrm>
            <a:off x="5595257" y="2231571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7C74D43-8727-4EC0-A849-156301E3FFBF}"/>
              </a:ext>
            </a:extLst>
          </p:cNvPr>
          <p:cNvSpPr/>
          <p:nvPr/>
        </p:nvSpPr>
        <p:spPr>
          <a:xfrm>
            <a:off x="5638797" y="4016828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S4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06300AE-1028-4E86-912E-FEBD6B6E8F43}"/>
              </a:ext>
            </a:extLst>
          </p:cNvPr>
          <p:cNvSpPr/>
          <p:nvPr/>
        </p:nvSpPr>
        <p:spPr>
          <a:xfrm>
            <a:off x="4038599" y="3069772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255A315-5973-473F-9EB6-E9BFFA19E082}"/>
              </a:ext>
            </a:extLst>
          </p:cNvPr>
          <p:cNvSpPr/>
          <p:nvPr/>
        </p:nvSpPr>
        <p:spPr>
          <a:xfrm>
            <a:off x="7293427" y="2177143"/>
            <a:ext cx="925286" cy="9252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8F87893-8ECD-4006-9ECE-1D6ECEA209BD}"/>
              </a:ext>
            </a:extLst>
          </p:cNvPr>
          <p:cNvSpPr/>
          <p:nvPr/>
        </p:nvSpPr>
        <p:spPr>
          <a:xfrm>
            <a:off x="7315199" y="3897088"/>
            <a:ext cx="925286" cy="92528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59BC97B-1F87-417C-8EBC-FE5D5B928000}"/>
              </a:ext>
            </a:extLst>
          </p:cNvPr>
          <p:cNvSpPr/>
          <p:nvPr/>
        </p:nvSpPr>
        <p:spPr>
          <a:xfrm>
            <a:off x="7445824" y="4016830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S5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E26E777-3069-451A-A20C-DC45CCBB9FD6}"/>
              </a:ext>
            </a:extLst>
          </p:cNvPr>
          <p:cNvSpPr/>
          <p:nvPr/>
        </p:nvSpPr>
        <p:spPr>
          <a:xfrm>
            <a:off x="7413167" y="2296888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S3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3727D4E-448D-42DB-81C6-099877B46C29}"/>
              </a:ext>
            </a:extLst>
          </p:cNvPr>
          <p:cNvCxnSpPr/>
          <p:nvPr/>
        </p:nvCxnSpPr>
        <p:spPr>
          <a:xfrm>
            <a:off x="1600201" y="3429000"/>
            <a:ext cx="8545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ED092D8-F05E-43E2-8EE5-8BB67A1C6754}"/>
              </a:ext>
            </a:extLst>
          </p:cNvPr>
          <p:cNvCxnSpPr>
            <a:stCxn id="4" idx="6"/>
            <a:endCxn id="7" idx="2"/>
          </p:cNvCxnSpPr>
          <p:nvPr/>
        </p:nvCxnSpPr>
        <p:spPr>
          <a:xfrm flipV="1">
            <a:off x="3178628" y="3412672"/>
            <a:ext cx="859971" cy="2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06DAFA2-AB84-4DAE-9317-45B640345734}"/>
              </a:ext>
            </a:extLst>
          </p:cNvPr>
          <p:cNvCxnSpPr>
            <a:stCxn id="7" idx="7"/>
            <a:endCxn id="5" idx="2"/>
          </p:cNvCxnSpPr>
          <p:nvPr/>
        </p:nvCxnSpPr>
        <p:spPr>
          <a:xfrm flipV="1">
            <a:off x="4614674" y="2574471"/>
            <a:ext cx="980583" cy="595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17C62FE-DAD1-404C-8191-11EA1F67C551}"/>
              </a:ext>
            </a:extLst>
          </p:cNvPr>
          <p:cNvCxnSpPr>
            <a:stCxn id="7" idx="5"/>
          </p:cNvCxnSpPr>
          <p:nvPr/>
        </p:nvCxnSpPr>
        <p:spPr>
          <a:xfrm>
            <a:off x="4614674" y="3655139"/>
            <a:ext cx="1024123" cy="594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5560061-A0DE-4E80-8CAF-926558919A8D}"/>
              </a:ext>
            </a:extLst>
          </p:cNvPr>
          <p:cNvCxnSpPr>
            <a:stCxn id="5" idx="6"/>
            <a:endCxn id="8" idx="2"/>
          </p:cNvCxnSpPr>
          <p:nvPr/>
        </p:nvCxnSpPr>
        <p:spPr>
          <a:xfrm>
            <a:off x="6270171" y="2574471"/>
            <a:ext cx="1023256" cy="65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AE2B961-771A-414D-B17F-62042E74511D}"/>
              </a:ext>
            </a:extLst>
          </p:cNvPr>
          <p:cNvCxnSpPr>
            <a:stCxn id="6" idx="6"/>
          </p:cNvCxnSpPr>
          <p:nvPr/>
        </p:nvCxnSpPr>
        <p:spPr>
          <a:xfrm>
            <a:off x="6313711" y="4359728"/>
            <a:ext cx="9797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0988F16-5DEF-4CCD-9524-3133563ADA7B}"/>
              </a:ext>
            </a:extLst>
          </p:cNvPr>
          <p:cNvSpPr txBox="1"/>
          <p:nvPr/>
        </p:nvSpPr>
        <p:spPr>
          <a:xfrm>
            <a:off x="3320150" y="2982688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25699B2-BBF5-4DD2-BF2F-BCBAC402CD81}"/>
              </a:ext>
            </a:extLst>
          </p:cNvPr>
          <p:cNvSpPr txBox="1"/>
          <p:nvPr/>
        </p:nvSpPr>
        <p:spPr>
          <a:xfrm>
            <a:off x="4767950" y="2569030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73FED3E-ECF0-48FA-9FBE-F3C83377D4B7}"/>
              </a:ext>
            </a:extLst>
          </p:cNvPr>
          <p:cNvSpPr txBox="1"/>
          <p:nvPr/>
        </p:nvSpPr>
        <p:spPr>
          <a:xfrm>
            <a:off x="6618521" y="2242458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81F874F-66E0-42BC-BEBC-094F8E1C6C65}"/>
              </a:ext>
            </a:extLst>
          </p:cNvPr>
          <p:cNvSpPr txBox="1"/>
          <p:nvPr/>
        </p:nvSpPr>
        <p:spPr>
          <a:xfrm>
            <a:off x="4811492" y="3897085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EB556CE-7DCB-4ED1-96D8-59CB33731051}"/>
              </a:ext>
            </a:extLst>
          </p:cNvPr>
          <p:cNvSpPr txBox="1"/>
          <p:nvPr/>
        </p:nvSpPr>
        <p:spPr>
          <a:xfrm>
            <a:off x="6662063" y="4354287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BE2B327-38AF-4402-8D87-85063CDE648E}"/>
              </a:ext>
            </a:extLst>
          </p:cNvPr>
          <p:cNvSpPr/>
          <p:nvPr/>
        </p:nvSpPr>
        <p:spPr>
          <a:xfrm>
            <a:off x="3743959" y="4990012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S6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8200482-235A-480D-B417-BA4E14F94B04}"/>
              </a:ext>
            </a:extLst>
          </p:cNvPr>
          <p:cNvSpPr/>
          <p:nvPr/>
        </p:nvSpPr>
        <p:spPr>
          <a:xfrm>
            <a:off x="5186679" y="5050972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S7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9768516-2E12-46EE-8A19-EF692AFA51DA}"/>
              </a:ext>
            </a:extLst>
          </p:cNvPr>
          <p:cNvSpPr/>
          <p:nvPr/>
        </p:nvSpPr>
        <p:spPr>
          <a:xfrm>
            <a:off x="6649719" y="5101772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S8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7C2C2AE-628A-44FE-872B-6623D58A4F0C}"/>
              </a:ext>
            </a:extLst>
          </p:cNvPr>
          <p:cNvSpPr/>
          <p:nvPr/>
        </p:nvSpPr>
        <p:spPr>
          <a:xfrm>
            <a:off x="8153399" y="5132252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S9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706DF10-6AB3-431A-90F7-0D84FCAB285A}"/>
              </a:ext>
            </a:extLst>
          </p:cNvPr>
          <p:cNvSpPr/>
          <p:nvPr/>
        </p:nvSpPr>
        <p:spPr>
          <a:xfrm>
            <a:off x="9646919" y="5132252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S10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E46210A-7CE1-433D-89E9-661C569A0DBA}"/>
              </a:ext>
            </a:extLst>
          </p:cNvPr>
          <p:cNvSpPr/>
          <p:nvPr/>
        </p:nvSpPr>
        <p:spPr>
          <a:xfrm>
            <a:off x="9508307" y="5032103"/>
            <a:ext cx="925286" cy="9252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2F14614-137C-4DA0-A095-CE524B3CC90A}"/>
              </a:ext>
            </a:extLst>
          </p:cNvPr>
          <p:cNvCxnSpPr>
            <a:stCxn id="4" idx="4"/>
            <a:endCxn id="16" idx="1"/>
          </p:cNvCxnSpPr>
          <p:nvPr/>
        </p:nvCxnSpPr>
        <p:spPr>
          <a:xfrm>
            <a:off x="2841171" y="3777344"/>
            <a:ext cx="1001627" cy="1313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6E280A4-5BEF-4C90-B591-2787858F0BE7}"/>
              </a:ext>
            </a:extLst>
          </p:cNvPr>
          <p:cNvCxnSpPr>
            <a:stCxn id="16" idx="6"/>
            <a:endCxn id="18" idx="2"/>
          </p:cNvCxnSpPr>
          <p:nvPr/>
        </p:nvCxnSpPr>
        <p:spPr>
          <a:xfrm>
            <a:off x="4418873" y="5332912"/>
            <a:ext cx="767806" cy="60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54FFE2C-3BD0-4AEC-A704-1B43DF9EDA05}"/>
              </a:ext>
            </a:extLst>
          </p:cNvPr>
          <p:cNvCxnSpPr>
            <a:stCxn id="18" idx="6"/>
            <a:endCxn id="20" idx="2"/>
          </p:cNvCxnSpPr>
          <p:nvPr/>
        </p:nvCxnSpPr>
        <p:spPr>
          <a:xfrm>
            <a:off x="5861593" y="5393872"/>
            <a:ext cx="788126" cy="50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F2DA270-8D9E-4788-B0BD-9914D34E6E60}"/>
              </a:ext>
            </a:extLst>
          </p:cNvPr>
          <p:cNvCxnSpPr>
            <a:stCxn id="20" idx="6"/>
            <a:endCxn id="21" idx="2"/>
          </p:cNvCxnSpPr>
          <p:nvPr/>
        </p:nvCxnSpPr>
        <p:spPr>
          <a:xfrm>
            <a:off x="7324633" y="5444672"/>
            <a:ext cx="828766" cy="30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F604FAF-1374-494D-810F-04CE6B4C9847}"/>
              </a:ext>
            </a:extLst>
          </p:cNvPr>
          <p:cNvCxnSpPr>
            <a:stCxn id="21" idx="6"/>
            <a:endCxn id="37" idx="2"/>
          </p:cNvCxnSpPr>
          <p:nvPr/>
        </p:nvCxnSpPr>
        <p:spPr>
          <a:xfrm>
            <a:off x="8828313" y="5475152"/>
            <a:ext cx="679994" cy="19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1711DB4B-6B25-4F20-90A8-10A061F2CFCE}"/>
              </a:ext>
            </a:extLst>
          </p:cNvPr>
          <p:cNvSpPr txBox="1"/>
          <p:nvPr/>
        </p:nvSpPr>
        <p:spPr>
          <a:xfrm>
            <a:off x="2903590" y="4323808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ED7A6CE-8B24-470A-96B8-751AB7F50D7D}"/>
              </a:ext>
            </a:extLst>
          </p:cNvPr>
          <p:cNvSpPr txBox="1"/>
          <p:nvPr/>
        </p:nvSpPr>
        <p:spPr>
          <a:xfrm>
            <a:off x="4640950" y="5390608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7FE0937-B137-4394-B56D-579F3D6D4F4D}"/>
              </a:ext>
            </a:extLst>
          </p:cNvPr>
          <p:cNvSpPr txBox="1"/>
          <p:nvPr/>
        </p:nvSpPr>
        <p:spPr>
          <a:xfrm>
            <a:off x="6012550" y="5461728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1B5963E-3FE8-4C1B-818E-5106CD620D39}"/>
              </a:ext>
            </a:extLst>
          </p:cNvPr>
          <p:cNvSpPr txBox="1"/>
          <p:nvPr/>
        </p:nvSpPr>
        <p:spPr>
          <a:xfrm>
            <a:off x="7587350" y="5482048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E60D3CB-7D37-496F-8B91-45E329ED17CA}"/>
              </a:ext>
            </a:extLst>
          </p:cNvPr>
          <p:cNvSpPr txBox="1"/>
          <p:nvPr/>
        </p:nvSpPr>
        <p:spPr>
          <a:xfrm>
            <a:off x="9019910" y="5441408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1420C82-EDCE-4503-9994-2A9BD8829168}"/>
              </a:ext>
            </a:extLst>
          </p:cNvPr>
          <p:cNvSpPr txBox="1"/>
          <p:nvPr/>
        </p:nvSpPr>
        <p:spPr>
          <a:xfrm>
            <a:off x="9019910" y="1690688"/>
            <a:ext cx="26604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L(F) = </a:t>
            </a:r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8574424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2843C-A598-4E7B-87DF-20CCD9C9A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of FA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3E6EC-23FD-4C21-8656-F580EC049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2CC6917-4E47-4C06-8CC6-96F1BFED82BC}"/>
              </a:ext>
            </a:extLst>
          </p:cNvPr>
          <p:cNvSpPr/>
          <p:nvPr/>
        </p:nvSpPr>
        <p:spPr>
          <a:xfrm>
            <a:off x="2503714" y="3091544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S0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BB127C1-D614-483A-BB85-9801A7D5B5E5}"/>
              </a:ext>
            </a:extLst>
          </p:cNvPr>
          <p:cNvSpPr/>
          <p:nvPr/>
        </p:nvSpPr>
        <p:spPr>
          <a:xfrm>
            <a:off x="5595257" y="2231571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7C74D43-8727-4EC0-A849-156301E3FFBF}"/>
              </a:ext>
            </a:extLst>
          </p:cNvPr>
          <p:cNvSpPr/>
          <p:nvPr/>
        </p:nvSpPr>
        <p:spPr>
          <a:xfrm>
            <a:off x="5638797" y="4016828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S4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06300AE-1028-4E86-912E-FEBD6B6E8F43}"/>
              </a:ext>
            </a:extLst>
          </p:cNvPr>
          <p:cNvSpPr/>
          <p:nvPr/>
        </p:nvSpPr>
        <p:spPr>
          <a:xfrm>
            <a:off x="4038599" y="3069772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255A315-5973-473F-9EB6-E9BFFA19E082}"/>
              </a:ext>
            </a:extLst>
          </p:cNvPr>
          <p:cNvSpPr/>
          <p:nvPr/>
        </p:nvSpPr>
        <p:spPr>
          <a:xfrm>
            <a:off x="7293427" y="2177143"/>
            <a:ext cx="925286" cy="9252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8F87893-8ECD-4006-9ECE-1D6ECEA209BD}"/>
              </a:ext>
            </a:extLst>
          </p:cNvPr>
          <p:cNvSpPr/>
          <p:nvPr/>
        </p:nvSpPr>
        <p:spPr>
          <a:xfrm>
            <a:off x="7315199" y="3897088"/>
            <a:ext cx="925286" cy="92528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59BC97B-1F87-417C-8EBC-FE5D5B928000}"/>
              </a:ext>
            </a:extLst>
          </p:cNvPr>
          <p:cNvSpPr/>
          <p:nvPr/>
        </p:nvSpPr>
        <p:spPr>
          <a:xfrm>
            <a:off x="7445824" y="4016830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S5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E26E777-3069-451A-A20C-DC45CCBB9FD6}"/>
              </a:ext>
            </a:extLst>
          </p:cNvPr>
          <p:cNvSpPr/>
          <p:nvPr/>
        </p:nvSpPr>
        <p:spPr>
          <a:xfrm>
            <a:off x="7413167" y="2296888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S3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3727D4E-448D-42DB-81C6-099877B46C29}"/>
              </a:ext>
            </a:extLst>
          </p:cNvPr>
          <p:cNvCxnSpPr/>
          <p:nvPr/>
        </p:nvCxnSpPr>
        <p:spPr>
          <a:xfrm>
            <a:off x="1600201" y="3429000"/>
            <a:ext cx="8545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ED092D8-F05E-43E2-8EE5-8BB67A1C6754}"/>
              </a:ext>
            </a:extLst>
          </p:cNvPr>
          <p:cNvCxnSpPr>
            <a:stCxn id="4" idx="6"/>
            <a:endCxn id="7" idx="2"/>
          </p:cNvCxnSpPr>
          <p:nvPr/>
        </p:nvCxnSpPr>
        <p:spPr>
          <a:xfrm flipV="1">
            <a:off x="3178628" y="3412672"/>
            <a:ext cx="859971" cy="2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06DAFA2-AB84-4DAE-9317-45B640345734}"/>
              </a:ext>
            </a:extLst>
          </p:cNvPr>
          <p:cNvCxnSpPr>
            <a:stCxn id="7" idx="7"/>
            <a:endCxn id="5" idx="2"/>
          </p:cNvCxnSpPr>
          <p:nvPr/>
        </p:nvCxnSpPr>
        <p:spPr>
          <a:xfrm flipV="1">
            <a:off x="4614674" y="2574471"/>
            <a:ext cx="980583" cy="595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17C62FE-DAD1-404C-8191-11EA1F67C551}"/>
              </a:ext>
            </a:extLst>
          </p:cNvPr>
          <p:cNvCxnSpPr>
            <a:stCxn id="7" idx="5"/>
          </p:cNvCxnSpPr>
          <p:nvPr/>
        </p:nvCxnSpPr>
        <p:spPr>
          <a:xfrm>
            <a:off x="4614674" y="3655139"/>
            <a:ext cx="1024123" cy="594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5560061-A0DE-4E80-8CAF-926558919A8D}"/>
              </a:ext>
            </a:extLst>
          </p:cNvPr>
          <p:cNvCxnSpPr>
            <a:stCxn id="5" idx="6"/>
            <a:endCxn id="8" idx="2"/>
          </p:cNvCxnSpPr>
          <p:nvPr/>
        </p:nvCxnSpPr>
        <p:spPr>
          <a:xfrm>
            <a:off x="6270171" y="2574471"/>
            <a:ext cx="1023256" cy="65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AE2B961-771A-414D-B17F-62042E74511D}"/>
              </a:ext>
            </a:extLst>
          </p:cNvPr>
          <p:cNvCxnSpPr>
            <a:stCxn id="6" idx="6"/>
          </p:cNvCxnSpPr>
          <p:nvPr/>
        </p:nvCxnSpPr>
        <p:spPr>
          <a:xfrm>
            <a:off x="6313711" y="4359728"/>
            <a:ext cx="9797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0988F16-5DEF-4CCD-9524-3133563ADA7B}"/>
              </a:ext>
            </a:extLst>
          </p:cNvPr>
          <p:cNvSpPr txBox="1"/>
          <p:nvPr/>
        </p:nvSpPr>
        <p:spPr>
          <a:xfrm>
            <a:off x="3320150" y="2982688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25699B2-BBF5-4DD2-BF2F-BCBAC402CD81}"/>
              </a:ext>
            </a:extLst>
          </p:cNvPr>
          <p:cNvSpPr txBox="1"/>
          <p:nvPr/>
        </p:nvSpPr>
        <p:spPr>
          <a:xfrm>
            <a:off x="4767950" y="2569030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73FED3E-ECF0-48FA-9FBE-F3C83377D4B7}"/>
              </a:ext>
            </a:extLst>
          </p:cNvPr>
          <p:cNvSpPr txBox="1"/>
          <p:nvPr/>
        </p:nvSpPr>
        <p:spPr>
          <a:xfrm>
            <a:off x="6618521" y="2242458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81F874F-66E0-42BC-BEBC-094F8E1C6C65}"/>
              </a:ext>
            </a:extLst>
          </p:cNvPr>
          <p:cNvSpPr txBox="1"/>
          <p:nvPr/>
        </p:nvSpPr>
        <p:spPr>
          <a:xfrm>
            <a:off x="4811492" y="3897085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EB556CE-7DCB-4ED1-96D8-59CB33731051}"/>
              </a:ext>
            </a:extLst>
          </p:cNvPr>
          <p:cNvSpPr txBox="1"/>
          <p:nvPr/>
        </p:nvSpPr>
        <p:spPr>
          <a:xfrm>
            <a:off x="6662063" y="4354287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BE2B327-38AF-4402-8D87-85063CDE648E}"/>
              </a:ext>
            </a:extLst>
          </p:cNvPr>
          <p:cNvSpPr/>
          <p:nvPr/>
        </p:nvSpPr>
        <p:spPr>
          <a:xfrm>
            <a:off x="3743959" y="4990012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S6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8200482-235A-480D-B417-BA4E14F94B04}"/>
              </a:ext>
            </a:extLst>
          </p:cNvPr>
          <p:cNvSpPr/>
          <p:nvPr/>
        </p:nvSpPr>
        <p:spPr>
          <a:xfrm>
            <a:off x="5186679" y="5050972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S7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9768516-2E12-46EE-8A19-EF692AFA51DA}"/>
              </a:ext>
            </a:extLst>
          </p:cNvPr>
          <p:cNvSpPr/>
          <p:nvPr/>
        </p:nvSpPr>
        <p:spPr>
          <a:xfrm>
            <a:off x="6649719" y="5101772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S8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7C2C2AE-628A-44FE-872B-6623D58A4F0C}"/>
              </a:ext>
            </a:extLst>
          </p:cNvPr>
          <p:cNvSpPr/>
          <p:nvPr/>
        </p:nvSpPr>
        <p:spPr>
          <a:xfrm>
            <a:off x="8153399" y="5132252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S9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706DF10-6AB3-431A-90F7-0D84FCAB285A}"/>
              </a:ext>
            </a:extLst>
          </p:cNvPr>
          <p:cNvSpPr/>
          <p:nvPr/>
        </p:nvSpPr>
        <p:spPr>
          <a:xfrm>
            <a:off x="9646919" y="5132252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S10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E46210A-7CE1-433D-89E9-661C569A0DBA}"/>
              </a:ext>
            </a:extLst>
          </p:cNvPr>
          <p:cNvSpPr/>
          <p:nvPr/>
        </p:nvSpPr>
        <p:spPr>
          <a:xfrm>
            <a:off x="9508307" y="5032103"/>
            <a:ext cx="925286" cy="9252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2F14614-137C-4DA0-A095-CE524B3CC90A}"/>
              </a:ext>
            </a:extLst>
          </p:cNvPr>
          <p:cNvCxnSpPr>
            <a:stCxn id="4" idx="4"/>
            <a:endCxn id="16" idx="1"/>
          </p:cNvCxnSpPr>
          <p:nvPr/>
        </p:nvCxnSpPr>
        <p:spPr>
          <a:xfrm>
            <a:off x="2841171" y="3777344"/>
            <a:ext cx="1001627" cy="1313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6E280A4-5BEF-4C90-B591-2787858F0BE7}"/>
              </a:ext>
            </a:extLst>
          </p:cNvPr>
          <p:cNvCxnSpPr>
            <a:stCxn id="16" idx="6"/>
            <a:endCxn id="18" idx="2"/>
          </p:cNvCxnSpPr>
          <p:nvPr/>
        </p:nvCxnSpPr>
        <p:spPr>
          <a:xfrm>
            <a:off x="4418873" y="5332912"/>
            <a:ext cx="767806" cy="60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54FFE2C-3BD0-4AEC-A704-1B43DF9EDA05}"/>
              </a:ext>
            </a:extLst>
          </p:cNvPr>
          <p:cNvCxnSpPr>
            <a:stCxn id="18" idx="6"/>
            <a:endCxn id="20" idx="2"/>
          </p:cNvCxnSpPr>
          <p:nvPr/>
        </p:nvCxnSpPr>
        <p:spPr>
          <a:xfrm>
            <a:off x="5861593" y="5393872"/>
            <a:ext cx="788126" cy="50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F2DA270-8D9E-4788-B0BD-9914D34E6E60}"/>
              </a:ext>
            </a:extLst>
          </p:cNvPr>
          <p:cNvCxnSpPr>
            <a:stCxn id="20" idx="6"/>
            <a:endCxn id="21" idx="2"/>
          </p:cNvCxnSpPr>
          <p:nvPr/>
        </p:nvCxnSpPr>
        <p:spPr>
          <a:xfrm>
            <a:off x="7324633" y="5444672"/>
            <a:ext cx="828766" cy="30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F604FAF-1374-494D-810F-04CE6B4C9847}"/>
              </a:ext>
            </a:extLst>
          </p:cNvPr>
          <p:cNvCxnSpPr>
            <a:stCxn id="21" idx="6"/>
            <a:endCxn id="37" idx="2"/>
          </p:cNvCxnSpPr>
          <p:nvPr/>
        </p:nvCxnSpPr>
        <p:spPr>
          <a:xfrm>
            <a:off x="8828313" y="5475152"/>
            <a:ext cx="679994" cy="19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1711DB4B-6B25-4F20-90A8-10A061F2CFCE}"/>
              </a:ext>
            </a:extLst>
          </p:cNvPr>
          <p:cNvSpPr txBox="1"/>
          <p:nvPr/>
        </p:nvSpPr>
        <p:spPr>
          <a:xfrm>
            <a:off x="2903590" y="4323808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ED7A6CE-8B24-470A-96B8-751AB7F50D7D}"/>
              </a:ext>
            </a:extLst>
          </p:cNvPr>
          <p:cNvSpPr txBox="1"/>
          <p:nvPr/>
        </p:nvSpPr>
        <p:spPr>
          <a:xfrm>
            <a:off x="4640950" y="5390608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7FE0937-B137-4394-B56D-579F3D6D4F4D}"/>
              </a:ext>
            </a:extLst>
          </p:cNvPr>
          <p:cNvSpPr txBox="1"/>
          <p:nvPr/>
        </p:nvSpPr>
        <p:spPr>
          <a:xfrm>
            <a:off x="6012550" y="5461728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1B5963E-3FE8-4C1B-818E-5106CD620D39}"/>
              </a:ext>
            </a:extLst>
          </p:cNvPr>
          <p:cNvSpPr txBox="1"/>
          <p:nvPr/>
        </p:nvSpPr>
        <p:spPr>
          <a:xfrm>
            <a:off x="7587350" y="5482048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E60D3CB-7D37-496F-8B91-45E329ED17CA}"/>
              </a:ext>
            </a:extLst>
          </p:cNvPr>
          <p:cNvSpPr txBox="1"/>
          <p:nvPr/>
        </p:nvSpPr>
        <p:spPr>
          <a:xfrm>
            <a:off x="9019910" y="5441408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1420C82-EDCE-4503-9994-2A9BD8829168}"/>
              </a:ext>
            </a:extLst>
          </p:cNvPr>
          <p:cNvSpPr txBox="1"/>
          <p:nvPr/>
        </p:nvSpPr>
        <p:spPr>
          <a:xfrm>
            <a:off x="9019910" y="1690688"/>
            <a:ext cx="30305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L(F) = {“new”, “not”, “while”}</a:t>
            </a:r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2395124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AD9AA-6771-4765-8680-2952ACED6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of FA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307B0-A8F9-44E7-9F00-6D410E467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EB01643-0613-4F31-85BA-816762E5F9CF}"/>
              </a:ext>
            </a:extLst>
          </p:cNvPr>
          <p:cNvSpPr/>
          <p:nvPr/>
        </p:nvSpPr>
        <p:spPr>
          <a:xfrm>
            <a:off x="2656115" y="3222171"/>
            <a:ext cx="849085" cy="7946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s0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2D9AC3C-53CA-4BAB-9989-366E275CDB55}"/>
              </a:ext>
            </a:extLst>
          </p:cNvPr>
          <p:cNvSpPr/>
          <p:nvPr/>
        </p:nvSpPr>
        <p:spPr>
          <a:xfrm>
            <a:off x="4201884" y="2525481"/>
            <a:ext cx="849085" cy="7946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s2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FBB0B1-6880-4D07-8D4A-F7F2119E8BB5}"/>
              </a:ext>
            </a:extLst>
          </p:cNvPr>
          <p:cNvCxnSpPr>
            <a:endCxn id="4" idx="2"/>
          </p:cNvCxnSpPr>
          <p:nvPr/>
        </p:nvCxnSpPr>
        <p:spPr>
          <a:xfrm>
            <a:off x="2155371" y="3619499"/>
            <a:ext cx="50074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F18FDBD6-DB1C-4BDA-AD93-E14ADDE39E07}"/>
              </a:ext>
            </a:extLst>
          </p:cNvPr>
          <p:cNvSpPr/>
          <p:nvPr/>
        </p:nvSpPr>
        <p:spPr>
          <a:xfrm>
            <a:off x="4180113" y="4027710"/>
            <a:ext cx="849085" cy="7946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C5537D-39F6-465A-99D6-6512AAEFCED4}"/>
              </a:ext>
            </a:extLst>
          </p:cNvPr>
          <p:cNvSpPr txBox="1"/>
          <p:nvPr/>
        </p:nvSpPr>
        <p:spPr>
          <a:xfrm>
            <a:off x="3483430" y="409302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26619B-57D1-48C5-98C2-D157CE02EE2C}"/>
              </a:ext>
            </a:extLst>
          </p:cNvPr>
          <p:cNvSpPr txBox="1"/>
          <p:nvPr/>
        </p:nvSpPr>
        <p:spPr>
          <a:xfrm>
            <a:off x="3428992" y="2819396"/>
            <a:ext cx="827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1…9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5C2D04C-B2A7-40C7-8F22-E51DC466836C}"/>
              </a:ext>
            </a:extLst>
          </p:cNvPr>
          <p:cNvCxnSpPr/>
          <p:nvPr/>
        </p:nvCxnSpPr>
        <p:spPr>
          <a:xfrm flipV="1">
            <a:off x="3505200" y="2911925"/>
            <a:ext cx="696684" cy="696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2B6F726A-6F2F-4DA0-BE10-000AF9EEA40B}"/>
              </a:ext>
            </a:extLst>
          </p:cNvPr>
          <p:cNvSpPr/>
          <p:nvPr/>
        </p:nvSpPr>
        <p:spPr>
          <a:xfrm>
            <a:off x="4136572" y="2416631"/>
            <a:ext cx="979715" cy="9797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FF8D4FF-F1C7-4179-91AA-365C21D75735}"/>
              </a:ext>
            </a:extLst>
          </p:cNvPr>
          <p:cNvSpPr/>
          <p:nvPr/>
        </p:nvSpPr>
        <p:spPr>
          <a:xfrm>
            <a:off x="4125686" y="3929747"/>
            <a:ext cx="979715" cy="9797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BE77DA-C675-429F-AD0C-C0EE98889CA3}"/>
              </a:ext>
            </a:extLst>
          </p:cNvPr>
          <p:cNvSpPr txBox="1"/>
          <p:nvPr/>
        </p:nvSpPr>
        <p:spPr>
          <a:xfrm>
            <a:off x="3483430" y="408213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BE8642C-6378-4393-B212-63339D17CD01}"/>
              </a:ext>
            </a:extLst>
          </p:cNvPr>
          <p:cNvCxnSpPr>
            <a:endCxn id="7" idx="2"/>
          </p:cNvCxnSpPr>
          <p:nvPr/>
        </p:nvCxnSpPr>
        <p:spPr>
          <a:xfrm>
            <a:off x="3505200" y="3608615"/>
            <a:ext cx="674913" cy="816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9233491-543C-4C9C-B699-714C527D5232}"/>
              </a:ext>
            </a:extLst>
          </p:cNvPr>
          <p:cNvSpPr txBox="1"/>
          <p:nvPr/>
        </p:nvSpPr>
        <p:spPr>
          <a:xfrm>
            <a:off x="5355763" y="2373080"/>
            <a:ext cx="827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0…9</a:t>
            </a:r>
          </a:p>
        </p:txBody>
      </p:sp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53424622-581C-47B7-9E2C-585D7A15582A}"/>
              </a:ext>
            </a:extLst>
          </p:cNvPr>
          <p:cNvCxnSpPr>
            <a:stCxn id="11" idx="7"/>
            <a:endCxn id="11" idx="6"/>
          </p:cNvCxnSpPr>
          <p:nvPr/>
        </p:nvCxnSpPr>
        <p:spPr>
          <a:xfrm rot="16200000" flipH="1">
            <a:off x="4871358" y="2661559"/>
            <a:ext cx="346381" cy="143476"/>
          </a:xfrm>
          <a:prstGeom prst="curvedConnector4">
            <a:avLst>
              <a:gd name="adj1" fmla="val -107418"/>
              <a:gd name="adj2" fmla="val 25933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8ED3388-2764-4992-B7B1-2DE5C7B83C21}"/>
              </a:ext>
            </a:extLst>
          </p:cNvPr>
          <p:cNvSpPr txBox="1"/>
          <p:nvPr/>
        </p:nvSpPr>
        <p:spPr>
          <a:xfrm>
            <a:off x="6705600" y="3629301"/>
            <a:ext cx="429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L(F) = </a:t>
            </a:r>
          </a:p>
        </p:txBody>
      </p:sp>
    </p:spTree>
    <p:extLst>
      <p:ext uri="{BB962C8B-B14F-4D97-AF65-F5344CB8AC3E}">
        <p14:creationId xmlns:p14="http://schemas.microsoft.com/office/powerpoint/2010/main" val="128487563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AD9AA-6771-4765-8680-2952ACED6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of FA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307B0-A8F9-44E7-9F00-6D410E467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EB01643-0613-4F31-85BA-816762E5F9CF}"/>
              </a:ext>
            </a:extLst>
          </p:cNvPr>
          <p:cNvSpPr/>
          <p:nvPr/>
        </p:nvSpPr>
        <p:spPr>
          <a:xfrm>
            <a:off x="2656115" y="3222171"/>
            <a:ext cx="849085" cy="7946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s0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2D9AC3C-53CA-4BAB-9989-366E275CDB55}"/>
              </a:ext>
            </a:extLst>
          </p:cNvPr>
          <p:cNvSpPr/>
          <p:nvPr/>
        </p:nvSpPr>
        <p:spPr>
          <a:xfrm>
            <a:off x="4201884" y="2525481"/>
            <a:ext cx="849085" cy="7946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s2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FBB0B1-6880-4D07-8D4A-F7F2119E8BB5}"/>
              </a:ext>
            </a:extLst>
          </p:cNvPr>
          <p:cNvCxnSpPr>
            <a:endCxn id="4" idx="2"/>
          </p:cNvCxnSpPr>
          <p:nvPr/>
        </p:nvCxnSpPr>
        <p:spPr>
          <a:xfrm>
            <a:off x="2155371" y="3619499"/>
            <a:ext cx="50074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F18FDBD6-DB1C-4BDA-AD93-E14ADDE39E07}"/>
              </a:ext>
            </a:extLst>
          </p:cNvPr>
          <p:cNvSpPr/>
          <p:nvPr/>
        </p:nvSpPr>
        <p:spPr>
          <a:xfrm>
            <a:off x="4180113" y="4027710"/>
            <a:ext cx="849085" cy="7946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C5537D-39F6-465A-99D6-6512AAEFCED4}"/>
              </a:ext>
            </a:extLst>
          </p:cNvPr>
          <p:cNvSpPr txBox="1"/>
          <p:nvPr/>
        </p:nvSpPr>
        <p:spPr>
          <a:xfrm>
            <a:off x="3483430" y="409302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26619B-57D1-48C5-98C2-D157CE02EE2C}"/>
              </a:ext>
            </a:extLst>
          </p:cNvPr>
          <p:cNvSpPr txBox="1"/>
          <p:nvPr/>
        </p:nvSpPr>
        <p:spPr>
          <a:xfrm>
            <a:off x="3428992" y="2819396"/>
            <a:ext cx="827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1…9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5C2D04C-B2A7-40C7-8F22-E51DC466836C}"/>
              </a:ext>
            </a:extLst>
          </p:cNvPr>
          <p:cNvCxnSpPr/>
          <p:nvPr/>
        </p:nvCxnSpPr>
        <p:spPr>
          <a:xfrm flipV="1">
            <a:off x="3505200" y="2911925"/>
            <a:ext cx="696684" cy="696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2B6F726A-6F2F-4DA0-BE10-000AF9EEA40B}"/>
              </a:ext>
            </a:extLst>
          </p:cNvPr>
          <p:cNvSpPr/>
          <p:nvPr/>
        </p:nvSpPr>
        <p:spPr>
          <a:xfrm>
            <a:off x="4136572" y="2416631"/>
            <a:ext cx="979715" cy="9797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FF8D4FF-F1C7-4179-91AA-365C21D75735}"/>
              </a:ext>
            </a:extLst>
          </p:cNvPr>
          <p:cNvSpPr/>
          <p:nvPr/>
        </p:nvSpPr>
        <p:spPr>
          <a:xfrm>
            <a:off x="4125686" y="3929747"/>
            <a:ext cx="979715" cy="9797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BE77DA-C675-429F-AD0C-C0EE98889CA3}"/>
              </a:ext>
            </a:extLst>
          </p:cNvPr>
          <p:cNvSpPr txBox="1"/>
          <p:nvPr/>
        </p:nvSpPr>
        <p:spPr>
          <a:xfrm>
            <a:off x="3483430" y="408213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BE8642C-6378-4393-B212-63339D17CD01}"/>
              </a:ext>
            </a:extLst>
          </p:cNvPr>
          <p:cNvCxnSpPr>
            <a:endCxn id="7" idx="2"/>
          </p:cNvCxnSpPr>
          <p:nvPr/>
        </p:nvCxnSpPr>
        <p:spPr>
          <a:xfrm>
            <a:off x="3505200" y="3608615"/>
            <a:ext cx="674913" cy="816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9233491-543C-4C9C-B699-714C527D5232}"/>
              </a:ext>
            </a:extLst>
          </p:cNvPr>
          <p:cNvSpPr txBox="1"/>
          <p:nvPr/>
        </p:nvSpPr>
        <p:spPr>
          <a:xfrm>
            <a:off x="5355763" y="2373080"/>
            <a:ext cx="827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0…9</a:t>
            </a:r>
          </a:p>
        </p:txBody>
      </p:sp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53424622-581C-47B7-9E2C-585D7A15582A}"/>
              </a:ext>
            </a:extLst>
          </p:cNvPr>
          <p:cNvCxnSpPr>
            <a:stCxn id="11" idx="7"/>
            <a:endCxn id="11" idx="6"/>
          </p:cNvCxnSpPr>
          <p:nvPr/>
        </p:nvCxnSpPr>
        <p:spPr>
          <a:xfrm rot="16200000" flipH="1">
            <a:off x="4871358" y="2661559"/>
            <a:ext cx="346381" cy="143476"/>
          </a:xfrm>
          <a:prstGeom prst="curvedConnector4">
            <a:avLst>
              <a:gd name="adj1" fmla="val -107418"/>
              <a:gd name="adj2" fmla="val 25933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8ED3388-2764-4992-B7B1-2DE5C7B83C21}"/>
              </a:ext>
            </a:extLst>
          </p:cNvPr>
          <p:cNvSpPr txBox="1"/>
          <p:nvPr/>
        </p:nvSpPr>
        <p:spPr>
          <a:xfrm>
            <a:off x="6705600" y="3629301"/>
            <a:ext cx="429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L(F) = {0, 1, 2, 3, …} </a:t>
            </a:r>
          </a:p>
        </p:txBody>
      </p:sp>
    </p:spTree>
    <p:extLst>
      <p:ext uri="{BB962C8B-B14F-4D97-AF65-F5344CB8AC3E}">
        <p14:creationId xmlns:p14="http://schemas.microsoft.com/office/powerpoint/2010/main" val="802518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BFE870-27AD-F397-277B-9EFE302E21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BD594-20F8-22AF-6929-F8E67E95F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09953" cy="1325563"/>
          </a:xfrm>
        </p:spPr>
        <p:txBody>
          <a:bodyPr>
            <a:normAutofit/>
          </a:bodyPr>
          <a:lstStyle/>
          <a:p>
            <a:r>
              <a:rPr lang="en-US" dirty="0"/>
              <a:t>Specification using transition diagram</a:t>
            </a:r>
            <a:endParaRPr lang="en-IN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2DFFFCD-6119-323A-957C-32AED5F1EB40}"/>
              </a:ext>
            </a:extLst>
          </p:cNvPr>
          <p:cNvSpPr/>
          <p:nvPr/>
        </p:nvSpPr>
        <p:spPr>
          <a:xfrm>
            <a:off x="2723510" y="4523562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S7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FE42F76-3E59-6064-93A5-C8E4C85DBFD8}"/>
              </a:ext>
            </a:extLst>
          </p:cNvPr>
          <p:cNvSpPr/>
          <p:nvPr/>
        </p:nvSpPr>
        <p:spPr>
          <a:xfrm>
            <a:off x="1198899" y="3122062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S0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0C5F64B-A252-6EAF-45D7-55C626A8B271}"/>
              </a:ext>
            </a:extLst>
          </p:cNvPr>
          <p:cNvCxnSpPr/>
          <p:nvPr/>
        </p:nvCxnSpPr>
        <p:spPr>
          <a:xfrm>
            <a:off x="295386" y="3377327"/>
            <a:ext cx="8545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7B116A17-FDF6-A7BA-51FD-40124CE504FF}"/>
              </a:ext>
            </a:extLst>
          </p:cNvPr>
          <p:cNvSpPr/>
          <p:nvPr/>
        </p:nvSpPr>
        <p:spPr>
          <a:xfrm>
            <a:off x="4273192" y="4480756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S8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E59224F-27D2-EF7C-E2B2-C8510BD1902F}"/>
              </a:ext>
            </a:extLst>
          </p:cNvPr>
          <p:cNvCxnSpPr>
            <a:endCxn id="10" idx="2"/>
          </p:cNvCxnSpPr>
          <p:nvPr/>
        </p:nvCxnSpPr>
        <p:spPr>
          <a:xfrm flipV="1">
            <a:off x="3413221" y="4823656"/>
            <a:ext cx="859971" cy="2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60F247D-77E5-EB0C-812C-FC91A39830FF}"/>
              </a:ext>
            </a:extLst>
          </p:cNvPr>
          <p:cNvSpPr txBox="1"/>
          <p:nvPr/>
        </p:nvSpPr>
        <p:spPr>
          <a:xfrm>
            <a:off x="3554743" y="4393672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D643E08-3E2A-CFE9-43BD-8D4B2C4A376B}"/>
              </a:ext>
            </a:extLst>
          </p:cNvPr>
          <p:cNvSpPr/>
          <p:nvPr/>
        </p:nvSpPr>
        <p:spPr>
          <a:xfrm>
            <a:off x="5812598" y="4478560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S9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37F02A3-866A-AE0C-33FF-1D9874DFC293}"/>
              </a:ext>
            </a:extLst>
          </p:cNvPr>
          <p:cNvCxnSpPr>
            <a:endCxn id="13" idx="2"/>
          </p:cNvCxnSpPr>
          <p:nvPr/>
        </p:nvCxnSpPr>
        <p:spPr>
          <a:xfrm flipV="1">
            <a:off x="4952627" y="4821460"/>
            <a:ext cx="859971" cy="2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7883A7D-8330-3DF7-78D2-5668BDED26C5}"/>
              </a:ext>
            </a:extLst>
          </p:cNvPr>
          <p:cNvSpPr txBox="1"/>
          <p:nvPr/>
        </p:nvSpPr>
        <p:spPr>
          <a:xfrm>
            <a:off x="5094149" y="4391962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18C229B-AEF0-0AD7-8FD3-BAAC05420D51}"/>
              </a:ext>
            </a:extLst>
          </p:cNvPr>
          <p:cNvSpPr/>
          <p:nvPr/>
        </p:nvSpPr>
        <p:spPr>
          <a:xfrm>
            <a:off x="7341731" y="4456788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S10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CB90B9B-F9B6-03B8-D35A-5CD3962CF122}"/>
              </a:ext>
            </a:extLst>
          </p:cNvPr>
          <p:cNvCxnSpPr>
            <a:endCxn id="16" idx="2"/>
          </p:cNvCxnSpPr>
          <p:nvPr/>
        </p:nvCxnSpPr>
        <p:spPr>
          <a:xfrm flipV="1">
            <a:off x="6481760" y="4799688"/>
            <a:ext cx="859971" cy="2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BE260750-D8FC-AA45-69A5-4B628703AE51}"/>
              </a:ext>
            </a:extLst>
          </p:cNvPr>
          <p:cNvSpPr txBox="1"/>
          <p:nvPr/>
        </p:nvSpPr>
        <p:spPr>
          <a:xfrm>
            <a:off x="6623282" y="4369704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C865D0A-F055-B1AA-3D09-C1D1F9C4A3DC}"/>
              </a:ext>
            </a:extLst>
          </p:cNvPr>
          <p:cNvSpPr txBox="1"/>
          <p:nvPr/>
        </p:nvSpPr>
        <p:spPr>
          <a:xfrm>
            <a:off x="8142140" y="4357720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4EB613C-7006-54D4-62E7-6509BCA0A8EE}"/>
              </a:ext>
            </a:extLst>
          </p:cNvPr>
          <p:cNvSpPr/>
          <p:nvPr/>
        </p:nvSpPr>
        <p:spPr>
          <a:xfrm>
            <a:off x="8774128" y="4382544"/>
            <a:ext cx="925286" cy="92528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5C0E2BA-B6A1-D556-326E-BAE69D5FC397}"/>
              </a:ext>
            </a:extLst>
          </p:cNvPr>
          <p:cNvSpPr/>
          <p:nvPr/>
        </p:nvSpPr>
        <p:spPr>
          <a:xfrm>
            <a:off x="8889701" y="4504741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S11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B3F51C0-D6F8-8BF1-60A4-516F36440D9E}"/>
              </a:ext>
            </a:extLst>
          </p:cNvPr>
          <p:cNvCxnSpPr/>
          <p:nvPr/>
        </p:nvCxnSpPr>
        <p:spPr>
          <a:xfrm flipV="1">
            <a:off x="8019456" y="4837361"/>
            <a:ext cx="859971" cy="2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E3B4D6EF-5773-5DC6-0C69-66361C765DA7}"/>
              </a:ext>
            </a:extLst>
          </p:cNvPr>
          <p:cNvSpPr/>
          <p:nvPr/>
        </p:nvSpPr>
        <p:spPr>
          <a:xfrm>
            <a:off x="2728632" y="3110389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S4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83ED2F7-8EBB-2A6E-8133-AE57AB474865}"/>
              </a:ext>
            </a:extLst>
          </p:cNvPr>
          <p:cNvSpPr/>
          <p:nvPr/>
        </p:nvSpPr>
        <p:spPr>
          <a:xfrm>
            <a:off x="4257765" y="3088617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S5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9D5BABA-DF6E-28D9-D905-5F8BE8CC6898}"/>
              </a:ext>
            </a:extLst>
          </p:cNvPr>
          <p:cNvCxnSpPr>
            <a:endCxn id="24" idx="2"/>
          </p:cNvCxnSpPr>
          <p:nvPr/>
        </p:nvCxnSpPr>
        <p:spPr>
          <a:xfrm flipV="1">
            <a:off x="3397794" y="3431517"/>
            <a:ext cx="859971" cy="2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2AAE93B3-DF13-24B4-5C10-B909227DC1BA}"/>
              </a:ext>
            </a:extLst>
          </p:cNvPr>
          <p:cNvSpPr txBox="1"/>
          <p:nvPr/>
        </p:nvSpPr>
        <p:spPr>
          <a:xfrm>
            <a:off x="3683152" y="3063177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1AF1031-CD29-B7F7-03D6-CDDB082555C0}"/>
              </a:ext>
            </a:extLst>
          </p:cNvPr>
          <p:cNvSpPr txBox="1"/>
          <p:nvPr/>
        </p:nvSpPr>
        <p:spPr>
          <a:xfrm>
            <a:off x="5058174" y="2989549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16AF5A3-16CE-7F21-646A-EC902885C782}"/>
              </a:ext>
            </a:extLst>
          </p:cNvPr>
          <p:cNvSpPr/>
          <p:nvPr/>
        </p:nvSpPr>
        <p:spPr>
          <a:xfrm>
            <a:off x="5690162" y="3024647"/>
            <a:ext cx="925286" cy="92528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70E2687-8D66-25B1-83B0-DD57AF11C390}"/>
              </a:ext>
            </a:extLst>
          </p:cNvPr>
          <p:cNvSpPr/>
          <p:nvPr/>
        </p:nvSpPr>
        <p:spPr>
          <a:xfrm>
            <a:off x="5805735" y="3136570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S6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D06F389-A166-1D2D-BBD4-1B7564AF02CA}"/>
              </a:ext>
            </a:extLst>
          </p:cNvPr>
          <p:cNvCxnSpPr/>
          <p:nvPr/>
        </p:nvCxnSpPr>
        <p:spPr>
          <a:xfrm flipV="1">
            <a:off x="4935490" y="3469190"/>
            <a:ext cx="859971" cy="2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6B3979BB-0715-3A8D-1083-47DDE9FF46BE}"/>
              </a:ext>
            </a:extLst>
          </p:cNvPr>
          <p:cNvSpPr/>
          <p:nvPr/>
        </p:nvSpPr>
        <p:spPr>
          <a:xfrm>
            <a:off x="4204683" y="1895107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49DCF6D-05A3-CCCF-F67C-72A2C1725840}"/>
              </a:ext>
            </a:extLst>
          </p:cNvPr>
          <p:cNvSpPr txBox="1"/>
          <p:nvPr/>
        </p:nvSpPr>
        <p:spPr>
          <a:xfrm>
            <a:off x="3650618" y="2547758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C4F5F71-198B-D877-AE6D-B46D2BBE3736}"/>
              </a:ext>
            </a:extLst>
          </p:cNvPr>
          <p:cNvSpPr txBox="1"/>
          <p:nvPr/>
        </p:nvSpPr>
        <p:spPr>
          <a:xfrm>
            <a:off x="5005092" y="1857683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9954B05-9A15-B5D9-19B5-B2096038322F}"/>
              </a:ext>
            </a:extLst>
          </p:cNvPr>
          <p:cNvSpPr/>
          <p:nvPr/>
        </p:nvSpPr>
        <p:spPr>
          <a:xfrm>
            <a:off x="5637080" y="1820863"/>
            <a:ext cx="925286" cy="92528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9E8EDBE-B0BB-B639-98D7-8F98EC89B743}"/>
              </a:ext>
            </a:extLst>
          </p:cNvPr>
          <p:cNvSpPr/>
          <p:nvPr/>
        </p:nvSpPr>
        <p:spPr>
          <a:xfrm>
            <a:off x="5752653" y="1943060"/>
            <a:ext cx="674914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S3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EA67982-CABB-8BB2-81CE-D31EF119C1D7}"/>
              </a:ext>
            </a:extLst>
          </p:cNvPr>
          <p:cNvCxnSpPr/>
          <p:nvPr/>
        </p:nvCxnSpPr>
        <p:spPr>
          <a:xfrm flipV="1">
            <a:off x="4882408" y="2275680"/>
            <a:ext cx="859971" cy="2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3987B5B-C9CA-0930-E94A-14A59E263B08}"/>
              </a:ext>
            </a:extLst>
          </p:cNvPr>
          <p:cNvCxnSpPr>
            <a:stCxn id="8" idx="6"/>
            <a:endCxn id="23" idx="2"/>
          </p:cNvCxnSpPr>
          <p:nvPr/>
        </p:nvCxnSpPr>
        <p:spPr>
          <a:xfrm flipV="1">
            <a:off x="1873813" y="3453289"/>
            <a:ext cx="854819" cy="1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2F35519-3010-8607-5C2A-60E86D59F628}"/>
              </a:ext>
            </a:extLst>
          </p:cNvPr>
          <p:cNvCxnSpPr>
            <a:stCxn id="8" idx="5"/>
          </p:cNvCxnSpPr>
          <p:nvPr/>
        </p:nvCxnSpPr>
        <p:spPr>
          <a:xfrm>
            <a:off x="1774974" y="3707429"/>
            <a:ext cx="1194257" cy="1081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3A0A6D4-F941-FF06-2C94-5907C56A8C38}"/>
              </a:ext>
            </a:extLst>
          </p:cNvPr>
          <p:cNvSpPr txBox="1"/>
          <p:nvPr/>
        </p:nvSpPr>
        <p:spPr>
          <a:xfrm>
            <a:off x="1950262" y="4032369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F276012-28CC-ED6E-5066-A042A722E1EA}"/>
              </a:ext>
            </a:extLst>
          </p:cNvPr>
          <p:cNvSpPr txBox="1"/>
          <p:nvPr/>
        </p:nvSpPr>
        <p:spPr>
          <a:xfrm>
            <a:off x="2102662" y="3034066"/>
            <a:ext cx="41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E051942-B1E0-FDA5-2E83-4241B605210C}"/>
              </a:ext>
            </a:extLst>
          </p:cNvPr>
          <p:cNvCxnSpPr>
            <a:endCxn id="32" idx="3"/>
          </p:cNvCxnSpPr>
          <p:nvPr/>
        </p:nvCxnSpPr>
        <p:spPr>
          <a:xfrm flipV="1">
            <a:off x="3277456" y="2480474"/>
            <a:ext cx="1026066" cy="851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F7D77B7-012B-D19E-1D0F-FE98E8EA8B3B}"/>
                  </a:ext>
                </a:extLst>
              </p:cNvPr>
              <p:cNvSpPr txBox="1"/>
              <p:nvPr/>
            </p:nvSpPr>
            <p:spPr>
              <a:xfrm>
                <a:off x="7334885" y="2143342"/>
                <a:ext cx="4561729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n-US" sz="1800" dirty="0"/>
                  <a:t>S = {S0, S1, S2, S3, S4, S5, S6, S7, S8, S9, S10}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US" sz="1800" dirty="0"/>
                  <a:t> = {e, h, </a:t>
                </a:r>
                <a:r>
                  <a:rPr lang="en-US" sz="1800" dirty="0" err="1"/>
                  <a:t>i</a:t>
                </a:r>
                <a:r>
                  <a:rPr lang="en-US" sz="1800" dirty="0"/>
                  <a:t>, l, n, o, t, w}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1800" dirty="0"/>
                  <a:t> = { 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1800" dirty="0"/>
                  <a:t>(S0, n) =</a:t>
                </a:r>
                <a:r>
                  <a:rPr lang="en-US" sz="1800" dirty="0">
                    <a:sym typeface="Wingdings" panose="05000000000000000000" pitchFamily="2" charset="2"/>
                  </a:rPr>
                  <a:t> S1,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1800" dirty="0"/>
                  <a:t>(S0, w) =</a:t>
                </a:r>
                <a:r>
                  <a:rPr lang="en-US" sz="1800" dirty="0">
                    <a:sym typeface="Wingdings" panose="05000000000000000000" pitchFamily="2" charset="2"/>
                  </a:rPr>
                  <a:t> S6,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1800" dirty="0">
                    <a:sym typeface="Wingdings" panose="05000000000000000000" pitchFamily="2" charset="2"/>
                  </a:rPr>
                  <a:t>(S1, e), …</a:t>
                </a:r>
                <a:r>
                  <a:rPr lang="en-US" sz="1800" dirty="0"/>
                  <a:t>}</a:t>
                </a:r>
              </a:p>
              <a:p>
                <a:pPr marL="0" indent="0">
                  <a:buNone/>
                </a:pPr>
                <a:r>
                  <a:rPr lang="en-US" sz="1800" dirty="0"/>
                  <a:t>S</a:t>
                </a:r>
                <a:r>
                  <a:rPr lang="en-US" sz="1800" baseline="-25000" dirty="0"/>
                  <a:t>0</a:t>
                </a:r>
                <a:r>
                  <a:rPr lang="en-US" sz="1800" dirty="0"/>
                  <a:t> = S0</a:t>
                </a:r>
              </a:p>
              <a:p>
                <a:pPr marL="0" indent="0">
                  <a:buNone/>
                </a:pPr>
                <a:r>
                  <a:rPr lang="en-US" sz="1800" dirty="0"/>
                  <a:t>S</a:t>
                </a:r>
                <a:r>
                  <a:rPr lang="en-US" sz="1800" baseline="-25000" dirty="0"/>
                  <a:t>A</a:t>
                </a:r>
                <a:r>
                  <a:rPr lang="en-US" sz="1800" dirty="0"/>
                  <a:t> = {S3, S5, S10}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F7D77B7-012B-D19E-1D0F-FE98E8EA8B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4885" y="2143342"/>
                <a:ext cx="4561729" cy="1477328"/>
              </a:xfrm>
              <a:prstGeom prst="rect">
                <a:avLst/>
              </a:prstGeom>
              <a:blipFill>
                <a:blip r:embed="rId2"/>
                <a:stretch>
                  <a:fillRect l="-1068" t="-2479" b="-578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745197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9A1A1-0CF0-4266-8137-9C4E00767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3C0B3-B6C8-4AE0-85A1-21EB1BB85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problem with the transition diagram specification?</a:t>
            </a:r>
          </a:p>
        </p:txBody>
      </p:sp>
    </p:spTree>
    <p:extLst>
      <p:ext uri="{BB962C8B-B14F-4D97-AF65-F5344CB8AC3E}">
        <p14:creationId xmlns:p14="http://schemas.microsoft.com/office/powerpoint/2010/main" val="2656778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2708F-ED74-4FDB-8573-DFA3A1ADD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 of a compiler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DDE81-BF9F-4CA7-835A-F3B3EB9A0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Lexical analysis</a:t>
            </a:r>
          </a:p>
          <a:p>
            <a:r>
              <a:rPr lang="en-US" dirty="0"/>
              <a:t>Syntax analysis</a:t>
            </a:r>
          </a:p>
          <a:p>
            <a:r>
              <a:rPr lang="en-US" dirty="0"/>
              <a:t>Semantic analysis</a:t>
            </a:r>
          </a:p>
          <a:p>
            <a:r>
              <a:rPr lang="en-US" dirty="0"/>
              <a:t>IR generation</a:t>
            </a:r>
          </a:p>
          <a:p>
            <a:r>
              <a:rPr lang="en-US" dirty="0"/>
              <a:t>Optimizations</a:t>
            </a:r>
          </a:p>
          <a:p>
            <a:r>
              <a:rPr lang="en-US" dirty="0"/>
              <a:t>Code generation</a:t>
            </a:r>
          </a:p>
        </p:txBody>
      </p:sp>
    </p:spTree>
    <p:extLst>
      <p:ext uri="{BB962C8B-B14F-4D97-AF65-F5344CB8AC3E}">
        <p14:creationId xmlns:p14="http://schemas.microsoft.com/office/powerpoint/2010/main" val="343955584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9A1A1-0CF0-4266-8137-9C4E00767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3C0B3-B6C8-4AE0-85A1-21EB1BB85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problem with the transition diagram specification?</a:t>
            </a:r>
          </a:p>
          <a:p>
            <a:pPr lvl="1"/>
            <a:r>
              <a:rPr lang="en-US" dirty="0"/>
              <a:t>The specification using a transition diagram is not intuitive</a:t>
            </a:r>
          </a:p>
          <a:p>
            <a:pPr lvl="1"/>
            <a:r>
              <a:rPr lang="en-US" dirty="0"/>
              <a:t>Another way of describing FA is regular expression (RE)</a:t>
            </a:r>
          </a:p>
          <a:p>
            <a:pPr lvl="1"/>
            <a:r>
              <a:rPr lang="en-US" dirty="0"/>
              <a:t>A set of words accepted by an RE is called a regular language</a:t>
            </a:r>
          </a:p>
        </p:txBody>
      </p:sp>
    </p:spTree>
    <p:extLst>
      <p:ext uri="{BB962C8B-B14F-4D97-AF65-F5344CB8AC3E}">
        <p14:creationId xmlns:p14="http://schemas.microsoft.com/office/powerpoint/2010/main" val="379388221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A4880-54AF-4F79-ACEC-B6BBA8719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F041A-8FE4-4E92-87B1-ABAC53C1C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Specification using RE</a:t>
            </a:r>
          </a:p>
          <a:p>
            <a:endParaRPr lang="en-US" dirty="0"/>
          </a:p>
          <a:p>
            <a:r>
              <a:rPr lang="en-US" dirty="0"/>
              <a:t>Convert RE to FA automatically</a:t>
            </a:r>
          </a:p>
        </p:txBody>
      </p:sp>
    </p:spTree>
    <p:extLst>
      <p:ext uri="{BB962C8B-B14F-4D97-AF65-F5344CB8AC3E}">
        <p14:creationId xmlns:p14="http://schemas.microsoft.com/office/powerpoint/2010/main" val="2395687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A2455-E8D5-4E36-85DF-AE811AA39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0BF98-B529-4FAF-8345-86D81961B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Front end</a:t>
            </a:r>
          </a:p>
          <a:p>
            <a:pPr lvl="1"/>
            <a:r>
              <a:rPr lang="en-US" dirty="0"/>
              <a:t>Lexical analysis</a:t>
            </a:r>
          </a:p>
          <a:p>
            <a:pPr lvl="1"/>
            <a:r>
              <a:rPr lang="en-US" dirty="0"/>
              <a:t>Syntax analysis</a:t>
            </a:r>
          </a:p>
          <a:p>
            <a:pPr lvl="1"/>
            <a:r>
              <a:rPr lang="en-US" dirty="0"/>
              <a:t>Semantic analysis</a:t>
            </a:r>
          </a:p>
          <a:p>
            <a:pPr lvl="1"/>
            <a:endParaRPr lang="en-US" dirty="0"/>
          </a:p>
          <a:p>
            <a:r>
              <a:rPr lang="en-US" dirty="0"/>
              <a:t>The front end decides if the program is well formed</a:t>
            </a:r>
          </a:p>
          <a:p>
            <a:pPr lvl="1"/>
            <a:r>
              <a:rPr lang="en-US" dirty="0"/>
              <a:t>no syntax error</a:t>
            </a:r>
          </a:p>
          <a:p>
            <a:pPr lvl="1"/>
            <a:r>
              <a:rPr lang="en-US" dirty="0"/>
              <a:t>type checking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333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65316-4E61-48D9-99AE-E4A69F4D3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BBEA6-4978-452B-9E8D-29CEC65D9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chapter-1 and chapter-2 from Keith and Linda</a:t>
            </a:r>
          </a:p>
        </p:txBody>
      </p:sp>
    </p:spTree>
    <p:extLst>
      <p:ext uri="{BB962C8B-B14F-4D97-AF65-F5344CB8AC3E}">
        <p14:creationId xmlns:p14="http://schemas.microsoft.com/office/powerpoint/2010/main" val="1789728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76ACF-96AB-4B1C-AD09-FB351E397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analyzer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AE359-539F-41AF-AAED-BECC20CBE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lexical analyzer sees the input program as a stream of characters</a:t>
            </a:r>
          </a:p>
          <a:p>
            <a:endParaRPr lang="en-US" dirty="0"/>
          </a:p>
          <a:p>
            <a:r>
              <a:rPr lang="en-US" dirty="0"/>
              <a:t>The output of lexical analyzer is a set of word and their part of speech pairs</a:t>
            </a:r>
          </a:p>
        </p:txBody>
      </p:sp>
    </p:spTree>
    <p:extLst>
      <p:ext uri="{BB962C8B-B14F-4D97-AF65-F5344CB8AC3E}">
        <p14:creationId xmlns:p14="http://schemas.microsoft.com/office/powerpoint/2010/main" val="2454703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3063</Words>
  <Application>Microsoft Office PowerPoint</Application>
  <PresentationFormat>Widescreen</PresentationFormat>
  <Paragraphs>668</Paragraphs>
  <Slides>61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8" baseType="lpstr">
      <vt:lpstr>Arial</vt:lpstr>
      <vt:lpstr>Calibri</vt:lpstr>
      <vt:lpstr>Calibri Light</vt:lpstr>
      <vt:lpstr>Cambria Math</vt:lpstr>
      <vt:lpstr>Consolas</vt:lpstr>
      <vt:lpstr>Wingdings</vt:lpstr>
      <vt:lpstr>Office Theme</vt:lpstr>
      <vt:lpstr>Compilers</vt:lpstr>
      <vt:lpstr>Today’s lecture</vt:lpstr>
      <vt:lpstr>Homework</vt:lpstr>
      <vt:lpstr>Homework</vt:lpstr>
      <vt:lpstr>So far we have discussed..</vt:lpstr>
      <vt:lpstr>The structure of a compiler</vt:lpstr>
      <vt:lpstr>Front end</vt:lpstr>
      <vt:lpstr>References</vt:lpstr>
      <vt:lpstr>Lexical analyzer</vt:lpstr>
      <vt:lpstr>Lexical analyzer</vt:lpstr>
      <vt:lpstr>Syntax checking</vt:lpstr>
      <vt:lpstr>Syntax checking</vt:lpstr>
      <vt:lpstr>Syntax analyzer</vt:lpstr>
      <vt:lpstr>Syntax analyzer</vt:lpstr>
      <vt:lpstr>Semantic analysis</vt:lpstr>
      <vt:lpstr>Semantic analysis</vt:lpstr>
      <vt:lpstr>Intermediate representation</vt:lpstr>
      <vt:lpstr>Optimization </vt:lpstr>
      <vt:lpstr>Back end</vt:lpstr>
      <vt:lpstr>Lexical analysis</vt:lpstr>
      <vt:lpstr>Lexical analysis</vt:lpstr>
      <vt:lpstr>Lexical analysis</vt:lpstr>
      <vt:lpstr>Lexical analysis</vt:lpstr>
      <vt:lpstr>Grammar</vt:lpstr>
      <vt:lpstr>Lexical Analyzer implementation for keyword “new”</vt:lpstr>
      <vt:lpstr>Lexical analysis</vt:lpstr>
      <vt:lpstr>Specification -&gt; implementation</vt:lpstr>
      <vt:lpstr>Specification using Transition diagram (recognizer)</vt:lpstr>
      <vt:lpstr>Recognizer for “new” or “not”</vt:lpstr>
      <vt:lpstr>Recognizer for “new” or “not”</vt:lpstr>
      <vt:lpstr>Recognizer for “while”</vt:lpstr>
      <vt:lpstr>Recognizer for “while”</vt:lpstr>
      <vt:lpstr>Recognizer for “new”, “not”, or “while”</vt:lpstr>
      <vt:lpstr>Recognizer for “new”, “not”, or “while”</vt:lpstr>
      <vt:lpstr>Formalism for recognizers</vt:lpstr>
      <vt:lpstr>Formalism for recognizers</vt:lpstr>
      <vt:lpstr>Finite automaton “new” or “not”</vt:lpstr>
      <vt:lpstr>Finite automaton for “new” or “not”</vt:lpstr>
      <vt:lpstr>Finite automaton “new”, “not”, or “while”</vt:lpstr>
      <vt:lpstr>Finite automaton for “new”, “not” or “while”</vt:lpstr>
      <vt:lpstr>Finite automaton</vt:lpstr>
      <vt:lpstr>Recognizing more complex words</vt:lpstr>
      <vt:lpstr>Recognizing more complex words</vt:lpstr>
      <vt:lpstr>Recognizing more complex words</vt:lpstr>
      <vt:lpstr>Recognizing unsigned integers</vt:lpstr>
      <vt:lpstr>Recognizing unsigned integers </vt:lpstr>
      <vt:lpstr>Lexical Analyzer implementation for keyword “new”</vt:lpstr>
      <vt:lpstr>Lexical Analyzer implementation for Unsigned Integers</vt:lpstr>
      <vt:lpstr>Recognizing unsigned integers </vt:lpstr>
      <vt:lpstr>How can we specify δ </vt:lpstr>
      <vt:lpstr>How can we specify δ </vt:lpstr>
      <vt:lpstr>How can we specify δ </vt:lpstr>
      <vt:lpstr>Language of FA</vt:lpstr>
      <vt:lpstr>Language of FA</vt:lpstr>
      <vt:lpstr>Language of FA</vt:lpstr>
      <vt:lpstr>Language of FA</vt:lpstr>
      <vt:lpstr>Language of FA</vt:lpstr>
      <vt:lpstr>Specification using transition diagram</vt:lpstr>
      <vt:lpstr>Specification</vt:lpstr>
      <vt:lpstr>Specification</vt:lpstr>
      <vt:lpstr>Lexical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Compilers</dc:title>
  <dc:creator>PIYUS KEDIA</dc:creator>
  <cp:lastModifiedBy>Keshav Bhalotia</cp:lastModifiedBy>
  <cp:revision>25</cp:revision>
  <dcterms:created xsi:type="dcterms:W3CDTF">2022-10-10T09:38:46Z</dcterms:created>
  <dcterms:modified xsi:type="dcterms:W3CDTF">2024-02-21T06:09:31Z</dcterms:modified>
</cp:coreProperties>
</file>