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ink/ink1.xml" ContentType="application/inkml+xml"/>
  <Override PartName="/ppt/notesSlides/notesSlide5.xml" ContentType="application/vnd.openxmlformats-officedocument.presentationml.notesSlide+xml"/>
  <Override PartName="/ppt/ink/ink2.xml" ContentType="application/inkml+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ink/ink3.xml" ContentType="application/inkml+xml"/>
  <Override PartName="/ppt/notesSlides/notesSlide12.xml" ContentType="application/vnd.openxmlformats-officedocument.presentationml.notesSlide+xml"/>
  <Override PartName="/ppt/ink/ink4.xml" ContentType="application/inkml+xml"/>
  <Override PartName="/ppt/notesSlides/notesSlide13.xml" ContentType="application/vnd.openxmlformats-officedocument.presentationml.notesSlide+xml"/>
  <Override PartName="/ppt/ink/ink5.xml" ContentType="application/inkml+xml"/>
  <Override PartName="/ppt/notesSlides/notesSlide14.xml" ContentType="application/vnd.openxmlformats-officedocument.presentationml.notesSlide+xml"/>
  <Override PartName="/ppt/ink/ink6.xml" ContentType="application/inkml+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ink/ink7.xml" ContentType="application/inkml+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ink/ink8.xml" ContentType="application/inkml+xml"/>
  <Override PartName="/ppt/notesSlides/notesSlide19.xml" ContentType="application/vnd.openxmlformats-officedocument.presentationml.notesSlide+xml"/>
  <Override PartName="/ppt/ink/ink9.xml" ContentType="application/inkml+xml"/>
  <Override PartName="/ppt/notesSlides/notesSlide20.xml" ContentType="application/vnd.openxmlformats-officedocument.presentationml.notesSlide+xml"/>
  <Override PartName="/ppt/ink/ink10.xml" ContentType="application/inkml+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ink/ink11.xml" ContentType="application/inkml+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ink/ink12.xml" ContentType="application/inkml+xml"/>
  <Override PartName="/ppt/notesSlides/notesSlide26.xml" ContentType="application/vnd.openxmlformats-officedocument.presentationml.notesSlide+xml"/>
  <Override PartName="/ppt/ink/ink13.xml" ContentType="application/inkml+xml"/>
  <Override PartName="/ppt/notesSlides/notesSlide27.xml" ContentType="application/vnd.openxmlformats-officedocument.presentationml.notesSlide+xml"/>
  <Override PartName="/ppt/ink/ink14.xml" ContentType="application/inkml+xml"/>
  <Override PartName="/ppt/notesSlides/notesSlide28.xml" ContentType="application/vnd.openxmlformats-officedocument.presentationml.notesSlide+xml"/>
  <Override PartName="/ppt/ink/ink15.xml" ContentType="application/inkml+xml"/>
  <Override PartName="/ppt/notesSlides/notesSlide29.xml" ContentType="application/vnd.openxmlformats-officedocument.presentationml.notesSlide+xml"/>
  <Override PartName="/ppt/ink/ink16.xml" ContentType="application/inkml+xml"/>
  <Override PartName="/ppt/notesSlides/notesSlide30.xml" ContentType="application/vnd.openxmlformats-officedocument.presentationml.notesSlide+xml"/>
  <Override PartName="/ppt/ink/ink17.xml" ContentType="application/inkml+xml"/>
  <Override PartName="/ppt/notesSlides/notesSlide31.xml" ContentType="application/vnd.openxmlformats-officedocument.presentationml.notesSlide+xml"/>
  <Override PartName="/ppt/ink/ink18.xml" ContentType="application/inkml+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ink/ink19.xml" ContentType="application/inkml+xml"/>
  <Override PartName="/ppt/notesSlides/notesSlide34.xml" ContentType="application/vnd.openxmlformats-officedocument.presentationml.notesSlide+xml"/>
  <Override PartName="/ppt/ink/ink20.xml" ContentType="application/inkml+xml"/>
  <Override PartName="/ppt/notesSlides/notesSlide35.xml" ContentType="application/vnd.openxmlformats-officedocument.presentationml.notesSlide+xml"/>
  <Override PartName="/ppt/ink/ink21.xml" ContentType="application/inkml+xml"/>
  <Override PartName="/ppt/notesSlides/notesSlide36.xml" ContentType="application/vnd.openxmlformats-officedocument.presentationml.notesSlide+xml"/>
  <Override PartName="/ppt/ink/ink22.xml" ContentType="application/inkml+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ink/ink23.xml" ContentType="application/inkml+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ink/ink24.xml" ContentType="application/inkml+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ink/ink25.xml" ContentType="application/inkml+xml"/>
  <Override PartName="/ppt/notesSlides/notesSlide54.xml" ContentType="application/vnd.openxmlformats-officedocument.presentationml.notesSlide+xml"/>
  <Override PartName="/ppt/ink/ink26.xml" ContentType="application/inkml+xml"/>
  <Override PartName="/ppt/notesSlides/notesSlide55.xml" ContentType="application/vnd.openxmlformats-officedocument.presentationml.notesSlide+xml"/>
  <Override PartName="/ppt/notesSlides/notesSlide5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9"/>
  </p:notesMasterIdLst>
  <p:sldIdLst>
    <p:sldId id="256" r:id="rId2"/>
    <p:sldId id="574" r:id="rId3"/>
    <p:sldId id="274" r:id="rId4"/>
    <p:sldId id="275" r:id="rId5"/>
    <p:sldId id="276" r:id="rId6"/>
    <p:sldId id="277" r:id="rId7"/>
    <p:sldId id="282" r:id="rId8"/>
    <p:sldId id="283" r:id="rId9"/>
    <p:sldId id="284" r:id="rId10"/>
    <p:sldId id="285" r:id="rId11"/>
    <p:sldId id="286" r:id="rId12"/>
    <p:sldId id="287" r:id="rId13"/>
    <p:sldId id="292" r:id="rId14"/>
    <p:sldId id="325" r:id="rId15"/>
    <p:sldId id="288" r:id="rId16"/>
    <p:sldId id="289" r:id="rId17"/>
    <p:sldId id="573" r:id="rId18"/>
    <p:sldId id="290" r:id="rId19"/>
    <p:sldId id="291" r:id="rId20"/>
    <p:sldId id="293" r:id="rId21"/>
    <p:sldId id="298" r:id="rId22"/>
    <p:sldId id="297" r:id="rId23"/>
    <p:sldId id="299" r:id="rId24"/>
    <p:sldId id="300" r:id="rId25"/>
    <p:sldId id="301" r:id="rId26"/>
    <p:sldId id="302" r:id="rId27"/>
    <p:sldId id="329" r:id="rId28"/>
    <p:sldId id="330" r:id="rId29"/>
    <p:sldId id="328" r:id="rId30"/>
    <p:sldId id="332" r:id="rId31"/>
    <p:sldId id="327" r:id="rId32"/>
    <p:sldId id="304" r:id="rId33"/>
    <p:sldId id="294" r:id="rId34"/>
    <p:sldId id="296" r:id="rId35"/>
    <p:sldId id="313" r:id="rId36"/>
    <p:sldId id="334" r:id="rId37"/>
    <p:sldId id="335" r:id="rId38"/>
    <p:sldId id="318" r:id="rId39"/>
    <p:sldId id="319" r:id="rId40"/>
    <p:sldId id="320" r:id="rId41"/>
    <p:sldId id="426" r:id="rId42"/>
    <p:sldId id="427" r:id="rId43"/>
    <p:sldId id="437" r:id="rId44"/>
    <p:sldId id="439" r:id="rId45"/>
    <p:sldId id="438" r:id="rId46"/>
    <p:sldId id="441" r:id="rId47"/>
    <p:sldId id="442" r:id="rId48"/>
    <p:sldId id="443" r:id="rId49"/>
    <p:sldId id="444" r:id="rId50"/>
    <p:sldId id="445" r:id="rId51"/>
    <p:sldId id="446" r:id="rId52"/>
    <p:sldId id="447" r:id="rId53"/>
    <p:sldId id="448" r:id="rId54"/>
    <p:sldId id="450" r:id="rId55"/>
    <p:sldId id="451" r:id="rId56"/>
    <p:sldId id="452" r:id="rId57"/>
    <p:sldId id="453" r:id="rId5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3" d="100"/>
          <a:sy n="63" d="100"/>
        </p:scale>
        <p:origin x="78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ink/ink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15T09:09:39.261"/>
    </inkml:context>
    <inkml:brush xml:id="br0">
      <inkml:brushProperty name="width" value="0.05292" units="cm"/>
      <inkml:brushProperty name="height" value="0.05292" units="cm"/>
      <inkml:brushProperty name="color" value="#FF0000"/>
    </inkml:brush>
  </inkml:definitions>
  <inkml:trace contextRef="#ctx0" brushRef="#br0">6738 6121 0,'-18'0'78,"36"0"47,0 0-109,-1 0-1,1 0-15,0 0 16,-1-18 0,19 18-1,34-18 1,1 18 0,-1-17-1,-17 17 1,-18-18-16,36 18 15,35-18 1,0 1 0,-18-1-1,-18 1 1,1-1 0,17 0-1,-35 18 1,-18 0 15,-17 0-15,0 0-1,-1 0 1,19 0 0,-19 0-1,1 0-15,35-17 16,53-1-1,-18-17 1,-18 35 0,-34 0-1,-19 0 1,1 0 15,-1 0-15,1 0-1,17 0 1,-17 0 15,0 0-15,-1 0 0,1-18-1,-36 18 16</inkml:trace>
  <inkml:trace contextRef="#ctx0" brushRef="#br0" timeOffset="800.09">8114 5715 0,'18'0'94,"-1"0"-79,1 0-15,-1 0 16,36 0-1,18 0 1,-1 18 0,-34-18-16,52 0 15,71 17 1,-36-17 0,-52 18-1,-89 0 16,-35 17 1,0 0-17,18-17 1,17-18-16,-52 35 16,17-17-1,0-1 1,18 1-1,17-18 1,18 18 0,-18-18-16</inkml:trace>
  <inkml:trace contextRef="#ctx0" brushRef="#br0" timeOffset="2819.67">9666 5680 0,'0'0'16,"0"-18"-16,18 18 15,-18-18 1,0 1 0,-18-1-1,0 18 16,-17-17-15,0 17 0,-18 17-1,0 1 1,35-1-16,1 1 16,-1 0-16,-17 17 15,17-17-15,1 17 16,-1 18-1,18-18 1,0 0 0,35-17-1,-17 0 1,35-54 0,-18 1-1,18-35 16,-18 17-15,18-18 0,-35 36-1,-18 17 1,17 18 0,-17 18-1,0 35 1,0 0-1,0 17 1,18-17 0,17-18-1,1-35 1,-19 0-16,19-17 16,16-19 15,1-34-16,-35-1 1,0 18 0,-1 18-16,-17-35 15,18-54 1,0 36 0,-18 17-1,17 54-15,-17-19 16,18 1-1,-18 18 1,0 34 0,-18 1-1,18 17-15,-17 18 16,-1 53 0,18 0 15,0 0-16,18-36 1,17 1 0,18 17-1,0-35 1,-18-18 0,-17-35-1,17-35 1,-17-36-1,17-35 1,-18 18 0,1 53-16,0-53 15,-1-18 1,1 18 15,0 17-15,-18 36-1,0 17 1,0 36 15,0-1-31,-18 19 16,18 34 0,-18 36-1,1-18 1,17 18-1,0-53 1,35 53 0,-17-36-1,17 1 1,-17-71 0</inkml:trace>
  <inkml:trace contextRef="#ctx0" brushRef="#br0" timeOffset="3470.91">10689 5574 0,'0'0'0,"0"-18"0,18 18 31,-18-17-16,-18 17 17,1 0-17,-19 17 1,19 1 0,-1 0-16,-17 34 15,35 1 1,0 0-1,17 18 1,1-54 0,0-17-16,17 18 15,18-53 1,17-18 15,-17-53-15,-35 53-1,0-35 1,-54 35 0,-17 18-1,0 35 1,36 0-16,-18 17 16,-36 1-1,53 0-15</inkml:trace>
  <inkml:trace contextRef="#ctx0" brushRef="#br0" timeOffset="4054.11">11254 5450 0,'17'0'0,"-34"0"0,34-17 16,1-1 0,-18 1-1,0-1 17,-18 18-17,1 0 1,-19 18-1,1-1 1,17 1-16,-17-1 16,-18 36-1,36 18 1,-1-18 0,18 0-1,0-36-15,35 19 16,18 34-1,-35-70 1,17 18-16,53-1 16,-17-34-1,-36-1 1</inkml:trace>
  <inkml:trace contextRef="#ctx0" brushRef="#br0" timeOffset="4610.26">12012 5045 0,'0'-18'0,"18"0"16,-18 1-1,-18-1 1,0 53 0,-17 1-1,-18 52 1,0 35-1,36-34 1,-1 16 0,36 1-1,35 0 17,17-53-17,-35-18-15,54 1 16,-1-1-16</inkml:trace>
  <inkml:trace contextRef="#ctx0" brushRef="#br0" timeOffset="4942.02">12435 5203 0,'0'-17'0,"0"34"0,0-52 16,18 35-1,-18 18 1,18-1-1,-18 1 1,0 70 0,17 18-1,1-35 1,-18-18 0,0-36-16</inkml:trace>
  <inkml:trace contextRef="#ctx0" brushRef="#br0" timeOffset="5556.13">12894 5115 0,'35'-17'15,"-70"34"-15,106-70 0,-36 36 0,-17-1 16,34-17 0,-34 35-1,-53 35 1,17 0 0,-35 1-1,-17-1 1,-19-17-1,19-18 1,52-18 0,-17-35 15,35 18-15,0-18-1,18 35 1,35 1-1,35 34 1,-18 54 0,-52 35-1,-53-36 1,-36 36 0,1-18-1,52-35 1,18-35-1,18-1 1,34-17 0,19-17 15,-36 17-31</inkml:trace>
  <inkml:trace contextRef="#ctx0" brushRef="#br0" timeOffset="5923.82">13300 4745 0,'0'0'0,"17"0"16,1 0 15,0 0-15,35 35-1,17 36 1,-17-1-1,-35-17-15,-1 53 16,1-53-16,-18 53 16,-71 35-1,-17-53 1</inkml:trace>
  <inkml:trace contextRef="#ctx0" brushRef="#br0" timeOffset="7382.61">3986 8255 0,'18'0'31,"0"0"-15,17 0-1,0 0-15,36 0 16,140 0 0,107 0-1,105-18 1,-88 18-1,159 0 17,-106 0-17,-176 18 1,-159 0 0,-71-18 15,1 17-16</inkml:trace>
  <inkml:trace contextRef="#ctx0" brushRef="#br0" timeOffset="7875.65">6209 8132 0,'-18'0'0,"36"0"0,-71-18 16,18 18-1,17-18 1,36 18 0,52 0-1,1 18 1,-36-18-16,53 18 16,53 17-1,-52 0 1,-54 0 15,-35 1-15,-18-19-1,-35 19 1,-17 16 0,-18 1-1,35-17 1,-18 17-1</inkml:trace>
  <inkml:trace contextRef="#ctx0" brushRef="#br0" timeOffset="8876.94">7990 7920 0,'0'-18'0,"0"36"0,0-53 16,0-1-16,0 19 16,0-1-1,0 0-15,18 54 31,0 34 1,-1-17-17,-17-18-15,0 54 16,0 16 0,18-16-1,0-36 1,-18-36-1,17-34 17,-17-36-17,-17 17 1,-1 19-16,-17-36 16,-53 18-1,-1 35 16,19 17-15,17 18-16,35 18 31,1 18-15,69-1 0,19-17-1,0-17 1,-18-36-16,17 0 15,1-18 1</inkml:trace>
  <inkml:trace contextRef="#ctx0" brushRef="#br0" timeOffset="9412.64">8484 8132 0,'18'-53'15,"-36"53"1,1 0 0,-1 17-1,18 1 1,-18 17-1,1 0 1,17-17-16,17 17 16,19-17-1,34-36 1,18-17 0,-52-35 15,-36 34-16,-53-34 1,-18 34 0,-17 36-1,35 18 1,-17 35 0,-1 18-1,53 17 1,18-18-1,0-52-15,36 35 16,52 0 0,18-36-1</inkml:trace>
  <inkml:trace contextRef="#ctx0" brushRef="#br0" timeOffset="10497.97">9084 8114 0,'0'0'0,"18"-35"16,-1 17-16,-17-17 15,0-18 1,0 0 0,-35 35-1,0 36 1,-36 17-1,1 36 1,34-36-16,1 18 16,17 17-1,1-34 1,34 17 0,19-18 15,-1-35-16,0-35 1,-17 17-16,17-17 16,18-53-1,-35 52 1,-18 19 0,0 52-1,0 18 1,0 17-1,35-17 1,36-35 0,-18-18-1,52-71 1,1-34 0,-35-54 15,-54 53-16,-34-53 1,-19 53 0,19 53-1,-1 53 1,1 71 0,17 0-1,-18 52 1,18 18-1,0-53 1,0-52-16,18 34 16,17 18-1,35-52 1,-34-36 15,-19 0-31,19-36 16,34-52-1,-17-53 1,-18-35 0,-17-1-1,-18 107 1,0-1 0,-18 36-1,18 70 1,0 18-1,-17 53 1,17 0 0,17 17-1,-17-52 1,18 17 0,17 18 15,0-53-16,1-18 1</inkml:trace>
  <inkml:trace contextRef="#ctx0" brushRef="#br0" timeOffset="10945.64">10231 8043 0,'0'-17'0,"17"-19"16,1 1 0,-18 0-1,-18 17 17,1 1-17,-1 17-15,-17 35 16,-36 18-1,18 0 1,18 17 0,17 1-1,54-18 1,-1-53 0,71 0-1,-1-53 1,-34-18-1,-53 1 1,-36 17 0,0 35-16,-17 1 15,-35 17 1,34 0 0</inkml:trace>
  <inkml:trace contextRef="#ctx0" brushRef="#br0" timeOffset="11297.06">10795 7990 0,'0'-17'16,"0"34"-16,18-52 0,-18 0 15,0-18 1,0 18-1,-18 35-15,18-18 16,-18 0 0,1 1-1,-19 52 1,1 18 15,0 18-15,35 17-1,0-18 1,35-17 0,-17-35-16,35 17 15,-36-35-15</inkml:trace>
  <inkml:trace contextRef="#ctx0" brushRef="#br0" timeOffset="11680.47">11448 7567 0,'0'-18'0,"0"36"0,0-53 15,17 17-15,-17-17 16,0 17-16,-17-17 16,-1 35-16,0 18 31,1 17-15,-1-17-16,0 52 15,-17 36 1,35 17-1,53 1 1,-18-54 0,1-52-16,17 53 15,35-1 1</inkml:trace>
  <inkml:trace contextRef="#ctx0" brushRef="#br0" timeOffset="11962.7">12100 7655 0,'18'-17'0,"-36"34"16,54-87-16,-19 52 15,1 0-15,-1 18 16,-17 36 0,0 34-1,-17 36 1,17-35 15,0-54-31,0 54 0</inkml:trace>
  <inkml:trace contextRef="#ctx0" brushRef="#br0" timeOffset="12598.13">12577 7585 0,'17'-36'0,"-34"72"16,52-89-16,0 35 0,0-52 31,1 52-31,-36 0 32,17 36-17,-17 17 1,-35 18-1,-18 0 1,18 0 0,-53 0-1,17-35 1,18-18 0,35-36-1,18-17 1,36-35-1,17 35 1,35 36 0,-35 17 15,-36 17-31,19 36 16,-36 53-1,-53 17 1,0-34-1,18-54-15,-18 18 16,35-35-16,0 17 16,18-18-1,18-17 1,53-35 0,-18 0-1,-18 17-15</inkml:trace>
  <inkml:trace contextRef="#ctx0" brushRef="#br0" timeOffset="12863.81">12876 7267 0,'18'-35'15,"-36"70"-15,54-88 0,-19 18 16,1 17-16,0 18 16,-1 36-1,19 34 1,16 71 0,-69 36-1,-89-1 1,53-123-1</inkml:trace>
  <inkml:trace contextRef="#ctx0" brushRef="#br0" timeOffset="14132.48">7320 11624 0,'0'0'16,"-18"0"-16,1 0 0,-1 0 31,36 0-15,17-18-1,18 18 1,-35-17-1,52 17-15,-17 0 16,53-18-16,106-17 31,52 0-15,-52-1 0,141-17-1,17 0 1,-88 1-1,-123 16 1,-124 19 0,1-1-1,-54 18 48,0 0-32</inkml:trace>
  <inkml:trace contextRef="#ctx0" brushRef="#br0" timeOffset="14632.78">9172 10989 0,'-17'0'16,"34"0"-16,-52-18 0,17 18 15,36 0 17,0 18-17,-1-18 1,89 18 0,35-1-1,-17-17 1,-71 0-16,70 18 15,-52-18-15,17 18 16,-35 17 0,-89 18-1,-34-18 1,-54 71 0,1-18-1,17 0 1,53-35 15,36-35-31</inkml:trace>
  <inkml:trace contextRef="#ctx0" brushRef="#br0" timeOffset="16821.14">10619 10654 0,'0'0'0,"-18"-35"16,18 17 0,0 0-1,18 1 1,-1 17 15,1 17-15,17 36-1,-17 53 1,17-18 0,-35-35-16,35 53 15,1 35 1,-1-53-1,0-52 1,-17-19 0,-18-34-1,-18-19 1,1-34 0,17 17-1,-36 0 1,19 0-1,-19 18 17,19 35-17,17-18 1,0 36 15,17-18-15,-17 17-1,0 1 1,0 0 0,0-1-1,-17 19 1</inkml:trace>
  <inkml:trace contextRef="#ctx0" brushRef="#br0" timeOffset="17876.74">10707 10795 0,'0'-18'0,"0"36"0,17-36 16,-17 1-16,0-19 31,0 19-15,-17-1 0,-1 1-1,1-1-15,-1 18 16,-35-18-1,0 36 1,0 17 0,18 0-1,-18 36 1,-18 17 15,18 18-15,71 17-1,0-70 1,52 18 0,1-36-1,-18-35 1,-18 0 0,-17-17-16,-1-19 15,19-34 1,-1-54-1,-17-17 1,-18 53 0,0 0-1,0 70 1,0 1-16,0-19 31,0 54 0,17-18-15,-17 18-16,18-1 16,-1 18-1,-17 1 1,36 34 0,-19 1-1,19-1 1,-19-34-1,1-19-15,0 54 16,-1-54 0,1 36-1,17-35 1,-17-18 0,-1 18 15</inkml:trace>
  <inkml:trace contextRef="#ctx0" brushRef="#br0" timeOffset="18503.95">11007 10442 0,'0'0'0,"0"-17"15,0-19 1,17 1 0,1 17-1,-18 1 1,18 34 15,-1 36-15,1 0-1,-1 53 1,-17 18 0,18-1-1,0-35 1,-18-53-16,17 18 16,19 0-1,-1-35 1,0-36-1,-17 1 1</inkml:trace>
  <inkml:trace contextRef="#ctx0" brushRef="#br0" timeOffset="18938">11165 10442 0,'0'-17'0,"0"-19"15,0 89-15,0-123 0,0 34 16,0-17 0,18 36-1,17-18 1,-17 35-1,0 0 1,-1 35 0,1 35 15,-18-17-15,0 0-16,18 18 15,-18 70 1,17-18-1,36 1 1,18-36 0,-36-53-1,18 1 1,-36-36-16</inkml:trace>
  <inkml:trace contextRef="#ctx0" brushRef="#br0" timeOffset="19521.54">11748 10566 0,'0'0'16,"-18"0"-16,18-18 15,-18 18 1,1 0-1,-19 18 1,1 17 0,0 18-1,-1 17 1,36 36 15,0-53-15,53 0-1,36-53 1,-1-35 0,0-36-1,-35-17 1,-53 35 0,-35-35-1,-54 53 1,1 17-1,18 36 1,34 17 0</inkml:trace>
  <inkml:trace contextRef="#ctx0" brushRef="#br0" timeOffset="20055.59">12118 10478 0,'0'-18'0,"0"36"0,18-54 16,-18 19-1,17-1 1,1 0 0,-1-17-1,-17 17 1,0 1-1,-17 17 1,-18 17 0,-36 36-1,0 0 1,19 35 0,34-17-1,0 17 1,71 18-1,35-35 1,36-36 15,-18-35-15,-36 0-16</inkml:trace>
  <inkml:trace contextRef="#ctx0" brushRef="#br0" timeOffset="20489.48">12594 10178 0,'0'-18'16,"0"36"-16,-17-71 15,17 35 1,17 18-1,-17 35 1,18 18 0,-18-35-16,17 105 15,1-52 1,17 70 0,1-35-1,17-18 1,-18-35-1</inkml:trace>
  <inkml:trace contextRef="#ctx0" brushRef="#br0" timeOffset="21078.19">13317 10301 0,'18'-18'15,"17"1"-15,18-1 16,-159 71-16,230-123 0,-107 70 16,-34 17 15,-1 1-31,-35 17 15,-35 0 17,-18 1-17,36-36 1,52 0-16,-35 0 16,0-53-1,36 0 1,52 0-1,0 18 1,0 35-16,18 0 16,53 0-1,-53 53 1,-53-1 0,-70 37-1,-54 17 1,54-18-1,34-53 17,72-17-32,69-36 31,36 0-15,-35 1-1</inkml:trace>
  <inkml:trace contextRef="#ctx0" brushRef="#br0" timeOffset="21541.31">13423 10037 0,'0'0'15,"-17"-18"1,-1 0-1,36 1 1,-1-1 0,18-17-1,18 17 1,18 36 0,17 35-1,-35 17 1,-18-35-16,-17 54 15,-36 69 17,-35-16-17,-17-72-15</inkml:trace>
  <inkml:trace contextRef="#ctx0" brushRef="#br0" timeOffset="22576.23">12330 10301 0,'0'-18'16,"0"36"-16,17-53 15,-17 0 1,0 17 0,0 0-16,18 18 15,-18-17-15,0 34 78,-18 1-78,18 0 16,-17-1-16,-1 71 16,0-35-1,1-17-15,-1 34 16,18 36 15,18 0-15,35 17-1,35-17 1,-18-71 0,36 36-1</inkml:trace>
  <inkml:trace contextRef="#ctx0" brushRef="#br0" timeOffset="24417.72">4216 15064 0,'0'-18'16,"0"0"15,17 18 16,1 0-31,0 0-16,52 0 15,-35 0 1,89 0-1,105-17 1,53 17 0,36-18-1,-89 18 1,71 0 0,-88 18-1,-124-1 1,-53-17-1,-35-17 48</inkml:trace>
  <inkml:trace contextRef="#ctx0" brushRef="#br0" timeOffset="24879.34">6050 14605 0,'-35'-18'0,"0"18"16,105 18-16,-158-53 15,70 35-15,1 0 16,34 35 15,36 0-15,-18-17-1,89 0 1,-71-1-16,106 18 16,35 18-1,-106 18 1,-88 17 0,-53-35-1,35-18-15,-35 1 16,0-1-1,1-17 1</inkml:trace>
  <inkml:trace contextRef="#ctx0" brushRef="#br0" timeOffset="25564.52">7832 14217 0,'17'-35'16,"-34"70"-16,52-88 0,-35 35 0,18 1 16,-18 70 15,0 0-15,0-18-1,0 53 1,0-35-16,0 53 15,0-53-15,17 35 16,19 18 0,-19-71-1,36 0 1,-35-35 0,-18-17-1,-18-54 1,-17 18-1,-36-17 1,-17 17 0,-18 70-1,36 19 1,34-19 0,-34 36-1,-1 35 1,54-17-1,70-18 1,-1-36 0,72-17-1,17-17 1,-17-1 0</inkml:trace>
  <inkml:trace contextRef="#ctx0" brushRef="#br0" timeOffset="26162.81">8414 14587 0,'0'-17'0,"0"34"0,-18-34 15,0-1-15,-17 18 16,0 18 0,17 17-1,18 18 1,0-18 0,18 18-1,35-18 1,17-17-1,-52-36 1,35-17-16,-18 0 16,-17 17-16,-1-35 15,-17-35 1,-17 0 15,-18 35-15,17 35-16,-17 1 15,-36 34 1,-17 36 0,35 18-1,18-1 1,17 19 0,0-54-16,18 35 15,36 1 1,-1-36-1,53-17 1,18-1 0,-18-34-1</inkml:trace>
  <inkml:trace contextRef="#ctx0" brushRef="#br0" timeOffset="27297.01">9296 14534 0,'0'-52'16,"0"104"-16,0-122 15,-18 17-15,-17 18 16,0-1-1,-1 19 1,-34 52 0,-19 53-1,37-35 1,-1 71 15,17-36-15,36-18-1,36-52 1,-1-36 0,-17 18-16,34-35 15,37-53 1,-54 35 0,-17-35-1,-18 70 1,-36 71-1,1 35 1,35-17 0,0-36-1,0 18-15,35 0 16,54-71 15,-1-35-15,-35-17-1,-18 35-15,18-54 16,-18-87 0,-17-36-1,-54 54 1,19 87 0,-18 18-1,-1 71 1,19 35-1,-1 17 1,0 71 0,18 36 15,18-1-15,35-35-1,0-88 1,35-18-1,18-70 1,-18-35 0,-53-1-1,-17-88 1,-36-52 0,1 34-1,-19 54 1,36 70-1,-17 53 1,17 35 0,-18 36-1,18-36 1,0 71-16,-18 53 31,1-1-15,17 1-1,17-36 1,19-87 0,52-19-1,-35-17-15</inkml:trace>
  <inkml:trace contextRef="#ctx0" brushRef="#br0" timeOffset="27780.43">10107 14482 0,'18'-36'0,"-36"72"0,36-107 0,-1 36 16,-17-18-1,18-18 1,-53 54-1,-1 17 1,19 0-16,-36 35 16,-18 53-1,36 18 1,17-36 0,1-34-16,34 17 15,36-36 1,53-34-1,-35-19 1,17-34 0,-35-54-1,-53 19 17,-53 34-17,0 53 1,-18 36-1,1 53 1,52 34 0,18-69-16</inkml:trace>
  <inkml:trace contextRef="#ctx0" brushRef="#br0" timeOffset="28132.93">10795 14411 0,'0'-18'16,"0"36"-16,0-89 0,0 54 15,0-36 1,-18 0 0,1 18-1,17 17 1,-53 18-1,-18 53 1,1 18 0,34 17-1,19 35 1,34-17 0,72-35-1,-19-54 1,-35-17-16,54 0 15,16-35 1</inkml:trace>
  <inkml:trace contextRef="#ctx0" brushRef="#br0" timeOffset="28632.02">11307 13952 0,'0'-17'16,"0"34"-16,0-52 0,-18 17 16,18-17-1,-18 18 1,18 34 15,0 1-31,0 35 16,0 35-1,0 0 1,0-35-16,36 88 16,-19-53-1,54 36 1,-18-54-1,-36-52 1</inkml:trace>
  <inkml:trace contextRef="#ctx0" brushRef="#br0" timeOffset="29499.12">11959 14058 0,'18'-17'0,"-36"34"0,53-52 15,-35 17 1,18 18 0,-18-17-16,0 34 31,-53 36-15,18-35-1,17-1-15,-17 19 16,-18-1-1,-17-35 17,-1 0-17,36-18 1,-1-35 0,36 1-1,36-19 1,-1 36-1,0 35-15,18-18 16,53 36 0,-35 35-1,-54 52 1,-52-34 0,-36 53-1,18-19 1,18-52 15,18-35-15,34-18 15,18 0-15,18 18-1,-17-18-15,34 0 16,-35 0-16,18 0 15,-17-18-15</inkml:trace>
  <inkml:trace contextRef="#ctx0" brushRef="#br0" timeOffset="30054.76">12206 13758 0,'0'0'0,"-18"-17"16,18-1-16,0 0 15,0 1 1,0-1 15,18 18-15,0 0-16,-1 18 16,54 35-1,-1 35 1,1 35-1,-71-17 1,-18 53 0,-52 17-1,-18-35 1</inkml:trace>
  <inkml:trace contextRef="#ctx0" brushRef="#br0" timeOffset="33543.33">11412 14146 0,'18'0'62,"-18"-17"-46,0-1 15,0 0 16,0 1 0,0-1-31,0 1 30,18 17-30,-18-18 0,0 0 15,17 36 78,-17 0-93,18-18 0,-18 17-1,0 1 1,-18-18-1,18 35 1,-17 0 0,17-17-1,0 0-15,0-1 16,-18 19 0,18-19-1,0 19 16,0-19-15,0 36 0,18-18-1,-18 1 1,0-19 0,0 1-1,-18 17 1,18-17-1,0-1 1,0 1 0,18-18-1,-18 18 17,0-36 30,0 0-31</inkml:trace>
</inkml:ink>
</file>

<file path=ppt/ink/ink10.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15T09:25:21.449"/>
    </inkml:context>
    <inkml:brush xml:id="br0">
      <inkml:brushProperty name="width" value="0.05292" units="cm"/>
      <inkml:brushProperty name="height" value="0.05292" units="cm"/>
      <inkml:brushProperty name="color" value="#FF0000"/>
    </inkml:brush>
  </inkml:definitions>
  <inkml:trace contextRef="#ctx0" brushRef="#br0">11024 9155 0,'-17'0'0,"-1"0"15,0 0 1,18 17 46,18-17-46,0 0 0,35 0-1,17-17 1,1-1 0,-36 18-1,53-18 1,71-17-1,-18 17 1,-35 1 0,-53 17-1,35 0 1,0 0 0,18 0-1,-18-18 1,-17 18-1,-1-18 1,-17 18 0,-35 0 15,-36 0 0,1 0 0,-1 0-15,0 0 0,1 0-16,-1 0 15,0 18 1,1-18-16</inkml:trace>
  <inkml:trace contextRef="#ctx0" brushRef="#br0" timeOffset="2287.73">21255 9260 0,'-18'-17'16,"1"17"-1,-1-18 1,0 18-1,1 0-15,17-17 32,17 17 15,1 0-32,17 0 1,18 0-1,0 0 1,-18 0-16,36 0 16,35 0-1,0 0 17,-36-18-17,-35 18 1,1-18-1,-19 18 1,1 0 0,0 0-1,-36 0 32,0 0-31</inkml:trace>
  <inkml:trace contextRef="#ctx0" brushRef="#br0" timeOffset="18399.08">11148 10266 0,'0'0'0,"-18"0"15,0 0 1,1 17 0,-1-17 30,1 0 1,34 0 78,1 0-109,-1 0 0,1 0-1,35 0 1,35 0-1,-35 0 1,-18 0-16,18 0 16,36-17-1,-19 17 1,-17 0 0,-35 0-1,-1 0 1,1 17-1,-36-17 79</inkml:trace>
  <inkml:trace contextRef="#ctx0" brushRef="#br0" timeOffset="19148.91">12594 10248 0,'18'0'16,"-1"0"62,1 0-78,0 0 15,35 0 1,52 0 0,1-17-1,-53 17-15,71-18 16,17 18-1,-53-18 17,-70 18-17,-36 0 17,0 0-17</inkml:trace>
</inkml:ink>
</file>

<file path=ppt/ink/ink1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15T09:27:52.814"/>
    </inkml:context>
    <inkml:brush xml:id="br0">
      <inkml:brushProperty name="width" value="0.05292" units="cm"/>
      <inkml:brushProperty name="height" value="0.05292" units="cm"/>
      <inkml:brushProperty name="color" value="#FF0000"/>
    </inkml:brush>
  </inkml:definitions>
  <inkml:trace contextRef="#ctx0" brushRef="#br0">1852 14182 0,'0'0'16,"-18"-18"-16,18 0 31,18 18 31,0 0-46,-1-17 0,19-1-1,69-17 1,37 0-1,-54-1 1,-53 19-16,36-1 16,-54 0-1</inkml:trace>
  <inkml:trace contextRef="#ctx0" brushRef="#br0" timeOffset="2304.37">1640 14623 0,'0'17'31,"18"-17"16,0 0-32,-1 0 1,1-17 0,0 17-16,35-36 15,70 1 1,-17-18 0,-36 36-1,-34-1 1,-19 18-16,1 0 31,0 0-15,-1 0-1,1 0 17,-1-18-17,-17 1 16</inkml:trace>
  <inkml:trace contextRef="#ctx0" brushRef="#br0" timeOffset="4404.41">3263 14975 0,'0'0'0,"18"0"16,-18 18-16,0 0 47,17-18-16,1-18 0,0 18-15,-1 0 0,1 0 15,-18 18-15,-18-18-1</inkml:trace>
</inkml:ink>
</file>

<file path=ppt/ink/ink1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15T09:29:11.650"/>
    </inkml:context>
    <inkml:brush xml:id="br0">
      <inkml:brushProperty name="width" value="0.05292" units="cm"/>
      <inkml:brushProperty name="height" value="0.05292" units="cm"/>
      <inkml:brushProperty name="color" value="#FF0000"/>
    </inkml:brush>
  </inkml:definitions>
  <inkml:trace contextRef="#ctx0" brushRef="#br0">15699 2240 0,'17'0'15,"-34"0"-15,34-18 0,-17 1 16,18 17-16,0 0 16,17-18-1,-18 18 1,-17 18 15,0-1-15,0 1-16,-17 0 15,17 35 1,-18-18 0,18 0-16,0 1 15,-17 69 1,17 1 0,0 18-1,-18-54 1,18 36 15,18 0-15,-1-18-1,-17-17 1,18-36-16,-18 18 16,17 53-1,1-1 1,-18-16-1,18-1 1,-18-35 0,35 53-1,-17-1 1,-1-34 0,-17-36-16,18 36 15,-18 17 1,35 0-1,-17-17 17,-1-36-17,1 36 1,0 17 0,-1 0-1,-17 0 1,18-35-1,-18-18-15,0 36 16,18 35 0,-18 0-1,0-36 1,-18-52-16,18 52 16,0 1-1,0-36 16,0-52 1</inkml:trace>
  <inkml:trace contextRef="#ctx0" brushRef="#br0" timeOffset="2215.04">15628 2117 0,'35'0'15,"-70"0"-15,123 0 0,-17 0 0,-18-18 16,158 0 0,19 1-1,-89-1 1,53-17-1,-71 17 1,-52 18 0,-18 0-1,-18 0 1,53 0 0,0 0 15,1 0-16,-54 0 1,0 0 0,-35 18 109,0-1-110,-17 1 1,-1 17-16,0 36 16,18-18-1,0-18 1,-17 18-1,17 53 1,0 35 0,35 35-1,0-17 1,0-53 0,-17-53-16,0 35 15,35 18 1,-36-36-1,1 1 1,17 17 0,0 0-1,-17 1 1,17-19 0,-35-35-1,18 36 1,17 17-1,-17 0 1,17-17 0,-17-18-1,-18-18-15,18 18 16,17 35 0,0-35-1,-35 0 1,18-35-16,-1 17 15,1 36 1,0-19 0,-1 19-1,1-36 1,0 36 0,-1-1 15,1 1-16,-1-18 1,-17-18 0,0-17-16,0-1 15,0 1 1,18 0 0,-18-1 15,0 1-31,0 0 15,0-1 1,0 1 0,-18-18-1,-17 18 17,18-18-32,-19 17 15,-34 1 1,-1-1-1,-70 1 1,-106-18 0,-35 0-1,17 18 1,107-18 0,87 0-16,-35 0 15,-53 0 1,1 0-1,34 0 1,54 17-16,-89-17 31,106 0-31,0 0 16,71 0 31,-1 0-47</inkml:trace>
  <inkml:trace contextRef="#ctx0" brushRef="#br0" timeOffset="4885.16">15998 4322 0,'0'0'15,"18"0"-15,-18-18 32,-18 18 15,1 0-32,-1 0 1,1 0-1,-1 0 1,36 0 0,-1 0 15,1 0-31,17 0 16,-17 0-16,35-18 15,52 18 1,-16-17-1,-19 17 1,18-18 0,1 0 15,34 1-15,-35-1-1,-17 0 1,-1 1-1,1 17 1,0-18 0,17 1-1,-35 17 1,17-18 0,1 18-1,-18-18 1,-18 18-1,0 0-15,36 0 32,-36 0-32,0 0 31,18 0-15,-17 0-1,-1-17 1,0 17-1,-17 0 1,-1 0 15,1 0-15,0 0 15,-36 0 0,0 0-15,1 0 0</inkml:trace>
  <inkml:trace contextRef="#ctx0" brushRef="#br0" timeOffset="9610.09">14023 5539 0,'-35'0'47,"17"0"-31,36 0 31,-1 0-1,1 0-30,0 0 0,-1 0-16,1 0 15,35-18 1,0 18 0,-18-18-1,36 18 1,-1-17 15,1 17-15,-18 0-1,-36-18-15,18 18 16,18 0 0,0 0-1,-17 0 1,-1-18-1,0 18 1,-17 0-16,17 0 16,0 0-1,-17-17 1,0 17 15,-1 0 0,1 0 1,-1 0-1,1 0-15,0 0-1,-1 0-15,1 0 16,0 0-1,17 0 1,-17 0 0,-1 0-1,-17-18 32,-17 18-31,-1 0-1,0 0 1</inkml:trace>
  <inkml:trace contextRef="#ctx0" brushRef="#br0" timeOffset="10126.54">14693 5256 0,'-17'0'16,"-1"-17"-16,-17 17 31,35-18-16,17 36 32,19-18-31,-19 17-16,54-17 16,70 18-1,35 17 1,-17-17-1,-88 0 1,-1-18 0,-70 17-1,-53 19 17,-17-1-17,-19 18 1,19-36-1,-18 19 1,-1-1 0</inkml:trace>
  <inkml:trace contextRef="#ctx0" brushRef="#br0" timeOffset="11441.34">13106 5997 0,'0'0'15,"17"18"-15,1-1 16,-18 1-16,35 0 16,36-18-1,17-18 17,0-17-17,-35 0 1,-18 17-16,-17 0 15,-18-35 1,-35-17 0,-18 35-1,0 17 1,35 18-16,-35 0 16,0 53-1,1 0 1,16 0-1,36-36-15,0 36 16,18 18 0,52-18 15,19-36-15,-19-34-1,-35-1-15,36-17 16,35-36-1,-53-17 1,-18 17 0,-35 54-16,18-36 15,-18 18-15,-18-1 16,18 19-16,-18-1 16,1 0-1,-19 18 1,1 18-1,0 35 1,17 0 0,54 0 15,-1-18-15,53 18-1,-17-18 1,-18-17-1,-36 0 1,-17-1-16,0 1 16,-35-1-1,-18 1 1,18-18 0,17 0-16,0-18 15</inkml:trace>
  <inkml:trace contextRef="#ctx0" brushRef="#br0" timeOffset="11992.87">13899 5874 0,'0'0'16,"0"-18"-16,0 0 15,0 1 1,18 17-16,-18-18 15,18 36 1,-1 52 0,19 19-1,-1-19 1,-17-35-16,-1 36 16,1 0-1,-1-54 1,-17-34-1,0-36 17,-35-18-32,-18-70 15,-35 17 17,35 54-17,18 52 1,35 1-1,35-1 1,36 18 0,-18 0-1,17 35 1,-17 36 0,-53-18-1,-35 17 1,-18-52-1,-35 17 1</inkml:trace>
  <inkml:trace contextRef="#ctx0" brushRef="#br0" timeOffset="19833.95">16492 4674 0,'0'-17'0,"0"-1"16,0 0 0,0 1-1,0 34 48,0 1-48,0 0-15,0-1 16,18 1 0,0 35-1,-1 17 1,1-17-1,0 18 1,-1-18 0,1-36-1,-18-34 32,0-1-31,-18 1-16,1-19 15,17 19-15,-18-36 16,-17-18 15,-1-17-15,19 0 0,17 52-1,0 1-15,-18 0 16,18 0-1,0-1 1,35 19 0,-17 17-1,17 0 1,18 0 0,-18 17-1,-35 1 1</inkml:trace>
  <inkml:trace contextRef="#ctx0" brushRef="#br0" timeOffset="20102.04">16281 4745 0,'17'0'47,"-17"-18"-47,18 18 0,0 0 16,-1-17-16,19 17 15,52-18 1,-71 18-16</inkml:trace>
  <inkml:trace contextRef="#ctx0" brushRef="#br0" timeOffset="43599.03">16933 4551 0,'0'-18'0,"-35"1"47,17 17-32,1 0 1,-1 0 0,1-18-1,-1 18-15,0 0 32,18 18-17,0-1 16,-17-17-31,17 18 16,0-1 0,0 19-1,0-19 1,0 19 0,17-19-1,1 19 16,0-19-15,-1 1 0,18-1-1,1 1 1,-19-18 0,1 0-1,-18-18 1,18 18-16,-18-17 31,17-1-15,-17-17-1,0 17 1,-17-17 0,-1 0 15,18 17-16,-18 18-15,18-18 16,-17 1 0,-1-1-1,-17 18 1,17 0 0,1 18 15,17-1-16</inkml:trace>
  <inkml:trace contextRef="#ctx0" brushRef="#br0" timeOffset="44766.96">17198 4516 0,'0'-18'31,"-18"18"-31,1 0 16,-1 0 15,0 0-15,1 0-1,-1 0 1,18 18 15,-18-18-15,18 17 15,-17 1-15,17-1 15,0 1 0,0 0 0,0-1 1,0 1-17,0 0 1,0-1-1,17-17 1,1 18 0,0 17-1,17-35 1,-35 18-16,18-18 16,17 17-1,-17-17-15,-1 0 16,18 0-1,-17-17 1,0-1 0,-18-17-1,0 0 17,-36-18-17,19 17 1,-18 19-1,-1-1 1,1 18 0,17 18-16</inkml:trace>
  <inkml:trace contextRef="#ctx0" brushRef="#br0" timeOffset="48305.81">15681 3457 0,'18'-17'16,"-18"-1"15,17 18 94,1 0-125,0 0 16,-1 0-16,89-18 31,17 1-31,-52 17 31,-36 0-31,36-18 16,17 0 0,0 1-1,18-1 1,-35 0-1,-36 18-15,35-17 16,19-1 0,-1 18-1,-35-17 1,-36 17-16,36-18 16,36 18-1,-1-18 16,18 1-15,-18-1 0,0 0-1,-35 18 1,35-17 0,-17 17-1,-36 0-15,53-18 16,18 18-1,-36 0 1,-34 0 0,-19 0-1,-52 18 17</inkml:trace>
  <inkml:trace contextRef="#ctx0" brushRef="#br0" timeOffset="53492.39">16633 3598 0,'0'0'0,"-17"0"16,-1-17 0,-35 17-1,18 0 1,53 0 78,-18 17-79,17-17-15,19 18 32,-36 0-32,35-1 15,-18 1 1,1-18-16,17 35 15,18 0 1,-17-17 0,-1 0-1,-17-18 1,17 17 0,-18-17 15</inkml:trace>
  <inkml:trace contextRef="#ctx0" brushRef="#br0" timeOffset="53926.1">16792 3581 0,'0'-18'0,"0"36"0,0-54 15,0 19 1,0-1 15,-17 18 0,17 18-15,0-1-16,-18-17 16,0 18-1,1 0 1,-19 52 0,19 18-1,-19-17 1,19 0-1,-1-54 1,1 1 0,-1-1-1,0-17 1</inkml:trace>
  <inkml:trace contextRef="#ctx0" brushRef="#br0" timeOffset="59930.01">16387 2469 0,'-18'18'32,"18"-36"15,18 18 78,-18 18-94,17-18-31,-17 18 15,35-1-15,1 36 32,34 18-17,-17-18 1,0-18 0,-35-35-1,-1 18-15,1-18 16,-36 0 62,18-18-62</inkml:trace>
  <inkml:trace contextRef="#ctx0" brushRef="#br0" timeOffset="60645">16722 2434 0,'0'0'0,"0"-17"15,0-1 1,0 0 15,0 1-15,-18 17 15,18-18-15,-18 18-1,1 18 32,17-1-31,-18 1-1,18 0-15,-18 17 16,18-18-16,-17 36 16,17 53-1,-18 0 1,18 0 15,0-36-15,0 19-1,0-36 1,0-18 0,-17-18-1,17 19 1,-18-36-1,-17 0 1,-1 0 0,36-18-16,-17 0 15</inkml:trace>
  <inkml:trace contextRef="#ctx0" brushRef="#br0" timeOffset="61843.03">16510 1676 0</inkml:trace>
  <inkml:trace contextRef="#ctx0" brushRef="#br0" timeOffset="62145.89">16369 1235 0,'0'-18'0,"0"0"78</inkml:trace>
  <inkml:trace contextRef="#ctx0" brushRef="#br0" timeOffset="62374.77">16422 1129 0,'0'-18'0,"0"1"16,17 17-1,-17-18 1,-17 18 15,17 18-15</inkml:trace>
  <inkml:trace contextRef="#ctx0" brushRef="#br0" timeOffset="80890.48">19156 4745 0,'0'-18'0,"0"36"0,-18-53 15,18 17-15,-17 0 16,17 1 15,-18 17-15,36 0-1,-18 17 17,17-17-17,-17 18 1,0 0-16,18 34 16,-1 37-1,1 34 1,17-17-1,-35-53 1,18-35-16,-18 17 16,18-18 15,17-17-15,-17 0-1,17 0 1,53-35-1,0 18 1,-35-19 0,-35 19-16</inkml:trace>
  <inkml:trace contextRef="#ctx0" brushRef="#br0" timeOffset="81157.81">19173 4992 0,'18'0'15,"17"-18"32,-17 18-47,0 0 0,-1-17 16,72-1-1,-72 0-15</inkml:trace>
  <inkml:trace contextRef="#ctx0" brushRef="#br0" timeOffset="81424.38">19121 4586 0,'0'0'15,"0"-18"16,17 18-15,1 0 0,35-17-1,53-1 1,-36 18 0</inkml:trace>
  <inkml:trace contextRef="#ctx0" brushRef="#br0" timeOffset="81858.98">19597 4568 0,'17'-17'15,"-17"-1"1,18 18 0,0 0 46,-18 18-46,0-1-1,17 19-15,1 17 16,0 0 0,-1 17-1,1-35-15,0 71 16,-1-53-1,1-35-15</inkml:trace>
  <inkml:trace contextRef="#ctx0" brushRef="#br0" timeOffset="82628.66">19861 4410 0,'0'0'15,"18"0"1,0 0 0,-1 17 15,-17 1-15,18 0-16,0 35 15,17 52 1,0 1-1,-17-35 1,-1-54-16,1 36 16,-18-17-1,-18-72 32,1-17-31,-19-35-1,-16-18 1,-19 18 0,18 18-1,18 34 1,35 19-16,-18-1 16,1-17-1,34 17 1,18 1-1,18 17 1,-35 0 0,35 17-16,35 36 31,-35 0-15,-18 0-1,-35-18 1,-53 0-1,-35 1 1,18-36 0</inkml:trace>
  <inkml:trace contextRef="#ctx0" brushRef="#br0" timeOffset="83077.25">20355 4463 0,'18'0'31,"0"0"32,-1 0-48,1 0-15,70 0 32,18-18-17,-53 18-15</inkml:trace>
  <inkml:trace contextRef="#ctx0" brushRef="#br0" timeOffset="83279.45">20426 4586 0,'17'0'31,"1"0"-31,17 0 16,-17-18 0,35 18-1,35-17-15</inkml:trace>
  <inkml:trace contextRef="#ctx0" brushRef="#br0" timeOffset="84043.99">20902 4233 0,'0'0'16,"0"-17"0,18 17-16,-18-18 31,17 18-16,-17 35 1,18 1 0,-18-19-16,18 36 15,17 35 1,-17 18 0,17-35-1,-18-36 1,-17-17-1,18-18 1,-18-18 15,0-17-15,0 17-16,-18-35 16,-17-53-1,-18 1 1,-17-1-1,52 35 1,-35 1 0,36 17-1,-1 0 1,18 35 0,0 0-16,18 1 15,17-1 1,18 1-1,17 17 17,-34 17-17,-19-17-15,18 35 16,-17-17-16</inkml:trace>
  <inkml:trace contextRef="#ctx0" brushRef="#br0" timeOffset="84278">20849 4269 0,'0'0'16,"18"0"15,-1 0-16,1-18-15,35 0 16,-35 18 0,35 0-1,-1-17-15</inkml:trace>
  <inkml:trace contextRef="#ctx0" brushRef="#br0" timeOffset="85046.11">21290 4180 0,'18'-17'31,"-18"-1"-15,0 1 15,0-1 1,-18 18-1,18 18-16,-18-1 1,18 1 0,-17 17-1,-1 0-15,18 1 16,0 52 0,18-71-1,17 19 1,0-19-1,1-34 1,34-1 0,1-35-1,-36-17 1,-17 17 0,-36 0-1,-17 18 1,-18 17 15,0 0-15,35 18-1,1 18-15,-1-18 16,18 18-16</inkml:trace>
  <inkml:trace contextRef="#ctx0" brushRef="#br0" timeOffset="86196.97">21837 4004 0,'0'-18'16,"0"36"-16,0-53 31,-18 35-31,18-18 16,-17 0-1,-1 1 17,0 17-17,1 0 17,-1 0-1,18 17-31,-18 1 15,1 0 17,17-1-32,-18 19 15,1-36-15,17 35 16,-18 36 0,18-19-1,18 1 1,17-17-1,0-1 1,0-17 0,1-1-1,-19-17 1,1-17 15,0 17-15,-18-18-1,17-17 1,-17 17 0,0-35-1,0 18 1,-17 0 0,17 17-1,-18 0 1,18 1-1,-18 17 1,1-18 0,-1 18-1,0-18 1,1 18 0,-1 0-1</inkml:trace>
  <inkml:trace contextRef="#ctx0" brushRef="#br0" timeOffset="87625.01">22172 4498 0,'18'0'31,"-1"0"16,-17-18 15,18 18-46</inkml:trace>
  <inkml:trace contextRef="#ctx0" brushRef="#br0" timeOffset="106138.71">14393 8132 0,'0'-18'0,"0"36"0,36-71 31,17 17-15,-36 36-16,1-17 16,-1-1-1,1 18 48,-18 18-48,0-1 1,18 1 0,-18 0-1,0-1-15,35 54 16,0-1 0,-17 19-1,0-1 1,-18-53-1,17 53 1,-17 53 0,18 0-1,-18-52 1,0-36-16,0 35 16,0 53-1,17-18 1,19 1-1,-19-1 1,1-35 0,0 71-1,-18-18 1,17-17 0,-17-54 15,18-17-16,-18-35 1,0-36 0</inkml:trace>
  <inkml:trace contextRef="#ctx0" brushRef="#br0" timeOffset="108191.02">14534 7832 0,'0'0'0,"0"-18"0,0 0 31,36 18-16,-1 0 1,0 0-16,71 0 16,70 0-1,54-17 1,52 17 15,-70-18-15,-124 0-16,106 18 15,18-35 1,-54 18 0,-34-1-1,-89 0 1,0 18 0,-52 0 140,17 18-141,-18 0 17,18 17-17,-18 35 1,1 19 0,-1-36-1,18-18-15,0 71 16,0-18-1,0 18 1,18 52 0,17 1-1,-17-35 17,-1-71-32,19 70 0,17 18 31,-18-17-16,0-19 1,0-34 0,1 35-1,-19 17 1,1 1 0,0-36-1,-18-35-15,17 17 16,1 36-1,0-18 1,-1-35 0,1 18-1,-1-1 1,1-34 15,-18 17-15,18-36-1,-18 19 1,0-19 0,0 1-1,17-18 17,-34 0-1,17-18-16,-18 18-15,-17 0 16,0 0-16,-18 0 16,-89 0-1,-34 18 17,17-18-17,-105 35 1,-18-17-1,52 17 1,89-17 0,18-1-1,34 1 1,1 0 0,-18-18-1,18 0 1,53 0-1,-18 17 1,35-17 0,1 0 15,-19 0 0,1 0-15,0 0-1,53 0 17,-1 0-17,1 0 1,-1 0 0,1 0-1</inkml:trace>
  <inkml:trace contextRef="#ctx0" brushRef="#br0" timeOffset="108609.6">14975 10231 0,'0'-18'0,"0"0"16,0 1 0,-17-1-1,17 0 1,-18 36 31,18 0-47,0 17 15,0 53 1,0-17 0,0-36-1,18 71 1,-1-53-1,-17 17 1</inkml:trace>
  <inkml:trace contextRef="#ctx0" brushRef="#br0" timeOffset="113416.24">14887 9560 0,'-17'0'32,"17"18"-1,-18-18-31,0 0 16,1 18-1,-1-18 1,0 17-16,1-17 15,-19 18 1,54-18 47,0 0-63,17 0 15,53-18 1,-17 18-1,-36 0 1,53-17 0,53-1-1,0 0 1,1-17 0,16 17-1,-52 1 1,-35 17-16,35-18 15,52-17 1,-17 17 0,-70 1-1,-36 17-15,36-18 16,35 18 0,-1-18-1,-52 18 1,-17-17-1,17 17 1,-18 0-16,18-18 16,-18 18-1,-17-18 1,-36 18 31,0 0-32,1 18 1,17 0 0,-18-18-16,1 17 31</inkml:trace>
  <inkml:trace contextRef="#ctx0" brushRef="#br0" timeOffset="120939.74">15346 8802 0,'-18'-18'0,"36"36"0,-53-36 0,17 18 31,0 0-31,18-17 31,18 17 32,-18 17-63,18 1 15,-1-18-15,18 17 16,36 1 0,35 0-1,-36-18 1,-34 0-1,17 0 1,0-18 0,-36-17-1,-34-18 1,-1 18 0,-17-1-1,-1 19 1,19 17-1,17 17 1,0 1 0,0 17-1,17 36 1,-17 35 0,0-36-1,0 18 16,0-52-31,-17-1 16,17 18 0,-18-18-1,-17 0 1,0-35 0,-36 0-1</inkml:trace>
  <inkml:trace contextRef="#ctx0" brushRef="#br0" timeOffset="121989.12">14534 8484 0,'0'0'16,"-17"18"-16,17 0 47,17-18-32,1 0 1,17 17 0,71-17-1,0 0 1,-53 0-16,53-17 16,-53 17-16,70-36 15,71 1 1,18-18-1,35 0 1,-88 36 0,52-19-1,-34 1 1,-19 17 0,-87 1 15,-36 17-31,36-18 15,-18 18 1,-18 0 0,-17 0-1,-1 0 1,1 0 31,-18 18-16</inkml:trace>
  <inkml:trace contextRef="#ctx0" brushRef="#br0" timeOffset="122791.95">15469 9913 0,'0'-18'0,"-17"18"16,17-17-16,0-1 31,17 36 16,1-1-31,-18 1-16,53 17 15,-18 1 1,0-19-16,36 36 16,35 0-1,-18 0 1,-35-18-1,-35-35 1,-1 18 0,-17-36-1,-35-17 1</inkml:trace>
  <inkml:trace contextRef="#ctx0" brushRef="#br0" timeOffset="123207.13">15769 9895 0,'0'-17'0,"0"34"0,18-70 15,-18 18 1,17 18-16,-17-1 15,0 0 1,0 36 15,0 0-15,-17 17 0,-1-18-16,-35 36 15,-17 53 1,-1-18-1,36 1 1,17-54 0,1 0-1,17-17 1,-18-18 15,0-18-15</inkml:trace>
  <inkml:trace contextRef="#ctx0" brushRef="#br0" timeOffset="130467.9">15011 10619 0,'0'-18'16,"17"18"-1,-17 18 95,18-18-16,-18 17-79,18-17-15,-18 18 16,17 17-1,1-17 1,0 17 0,-18 18-1,17 18 17,1-36-17,-18 0-15,17 18 16,1 18-1,17-1 1,-17 1 0,0-36-1,-18-17-15,17 35 16,1-1 0,0 1-1,-1-17 1,-17-1-1,0-17 1,18-1 0,-18 1-1,0 17 17,17-35-32,-17 18 15,0 17 1,18-17-1,0-36 95,-1 18-95,1 0-15,53-18 16,17 1 0,-35-1-1,105 0 1,-34 1 0,52-18-1,-17 17 1,0 18-1,-53 0 1,17 0 0,-17-18-1,-18 18 1,-53-17 0,-17 17-1,0-18 1,-1 18 31,1 0-32,0 0 1,-1 0 0,1 0-1,0 0-15,-1 0 16,1 0-16</inkml:trace>
  <inkml:trace contextRef="#ctx0" brushRef="#br0" timeOffset="130984.93">16792 10460 0,'-17'0'16,"34"0"-16,-34-18 0,17 1 15,17 17 17,1 0-17,0 17 1,17 1-1,0 52 1,18 36 15,-18 18-15,-17-54-16,52 142 16,-17-71-1,18 0 1,-36-70-1,-35-36 1</inkml:trace>
  <inkml:trace contextRef="#ctx0" brushRef="#br0" timeOffset="131886.29">15699 11289 0,'0'0'16,"0"18"-1,-18-18 1,0 0 0,1 17-1,-19-17 1,19 0-16,-18 0 16,-36-35-1,0 0 1,18-1-1,18-34 17,35-18-17,35 17 1,18 36 0,0 35-1,0 35 1,-35 53-1,-18 0 1,-18-17 0,1 17-1,-1-17 1,18-36 0,0-17-1,35-18 1,18-18-1,71-17 17,-89 35-32</inkml:trace>
  <inkml:trace contextRef="#ctx0" brushRef="#br0" timeOffset="132386.54">15716 11148 0,'-17'0'0,"34"0"0,-34-18 15,34 36 32,1-1-47,0 1 16,52-18-1,1-18 17,-18-17-17,-36 17-15,-17-17 16,0 0-16,-17-18 16,-36-18-1,0 36 1,-18 18-1,1 87 1,17 18 0,35 18-1,53-18 1,18 1 0,18-37-1,17-34 16,0-36-15,-17-34 0,-36 34-16</inkml:trace>
  <inkml:trace contextRef="#ctx0" brushRef="#br0" timeOffset="132636.44">16034 10724 0,'-18'-17'15,"36"34"-15,-36-52 0,0 18 16,1-1 0,17 36-1,17 52 1,1-35-16,0 54 31,-1-54-31,19 88 16,-1-35-16,0 36 15,-17-71 17,-1-35-32</inkml:trace>
  <inkml:trace contextRef="#ctx0" brushRef="#br0" timeOffset="132836.67">15981 11060 0,'0'0'16,"-18"-18"-16,18 0 16,18 18-16,-1-17 15,54-19 1,0-17 0,-19 36-1,-34 17 1</inkml:trace>
  <inkml:trace contextRef="#ctx0" brushRef="#br0" timeOffset="133173.94">16175 10918 0,'0'0'0,"0"-17"15,17 17 1,1 35-1,0-17-15,17 35 16,0 17 0,18 18-1,0-35 1,-35-35 0,17-36-1,-35-52 1,-18-54 15,-17-17-15,18 88-1,-1 53 1,18 36 0</inkml:trace>
  <inkml:trace contextRef="#ctx0" brushRef="#br0" timeOffset="133576.34">16439 10989 0,'0'-35'0,"0"70"0,-17-106 16,17-17-1,0 35 1,0 36-1,0-19 1,53 1 0,-36 35-1,1 71 1,0-18 0,-18-18-16,0 53 15,0 18 1,0-18-1,0-53 1,0-17 0,35 0-1,18-54 1,0 1 0,-36-53 15</inkml:trace>
  <inkml:trace contextRef="#ctx0" brushRef="#br0" timeOffset="134038.54">16633 10795 0,'0'-18'0,"0"36"16,-17-53 0,17 17-16,17 36 31,19-1-16,-36 1-15,17 17 16,19 53 0,-36 1-1,17-36 1,-17-18 0,0-70 15,0-36-16,0 0 17,0 36-32,-17-35 15,17 17 1,0 70 0,35 19-1,-17-1 1,-1-17-16,1 34 15,0-34-15,-1 35 16,18 18 0,-35-19-1,18-16 1</inkml:trace>
  <inkml:trace contextRef="#ctx0" brushRef="#br0" timeOffset="148378.04">13741 10848 0,'0'0'16,"-18"0"-16,-17 0 15,-1 0 1,19 18 0,-1-18-1,1 17 17,-1-17-17,0 18 1,1-1-1,-19 1 1,19-18 0,-1 18-1,0-18 1,1 0 15,34 0 32,-17-18-48,18 18 1,0 0 0,17 0-1,0 0 1,-17-18-16,52 18 15,-34 0-15,17-17 16,70-1 0,-17-17-1,-18 17 1,-53 1 0,18-1-1,0 0 1,0 1-1,-35 17 1,0 0 0,-18 17 31,-18-17 15,0 0-46</inkml:trace>
  <inkml:trace contextRef="#ctx0" brushRef="#br0" timeOffset="148979.51">14111 10689 0,'0'-17'0,"0"34"0,0-52 15,-18 35 1,18-18-1,0 1 1,-17 17 0,17-18-1,17 18 63,1 0-62,0 0-16,-1 0 16,36 18-1,18-18-15,-18 17 16,35-17 0,18 18-1,-53 0 1,-36-18-1,-17 17 17,-17-17-17,-1 0-15,-35 18 16,-53 35 0,18-18-1,-35 18 1,17 0-1</inkml:trace>
  <inkml:trace contextRef="#ctx0" brushRef="#br0" timeOffset="150511.53">12047 11271 0,'-17'0'16,"-1"0"-16,18-17 15,-18 17 1,18 17 15,0 1-15,0 0-1,18-18-15,0 17 16,17 1 0,36-1-1,-1-34 1,-35-1-1,18-35 1,-35 18 0,-36-18-1,-35 18 1,18 35 0,17 0-16,-17 17 15,-35 19 1,17 17 15,17 0-15,19 17-1,34-17 1,19 0 0,34-35-1,-17-18 1,35-36-1,1-17 1,-1-35 0,-35-35-1,-18 34 1,-35-16 0,0 34-1,-35 53 1,-1 36 15,1 17-15,-18 18-1,36 0 1,17-18 0,0-17-16,17 0 15,36 35 1,0-36-1,35 19 1,-52-19 0,-19 1-16,18-18 15,-17 35 1,-36-35 0,-17 18-1,0-1 1,-18-17 15,0 0-15</inkml:trace>
  <inkml:trace contextRef="#ctx0" brushRef="#br0" timeOffset="151379.24">12753 11060 0,'0'0'0,"0"-36"16,18 19-16,-18-1 15,17 18 32,-17 18-31,18 17-1,-1-17-15,1 17 16,17 35 0,18-17-1,-17-17 1,-1-1-1,0 0 1,-17-35 0,-18-17 15,0-1-15,-18 0-1,-17-17 1,0 0-1,17-1 1,-17 1 0,-36-53-1,36 35 1,17 18 0,18-1-1,0 1 1,18-18-1,-1 18 1,1 17 0,17 18-1,1 0 1,17 18 0,0 17 15,-18 18-16,-18-35 1,-17 35 0,-17 0-1,-18-18 1,-1 0 0,-17-17-1,0-18 1,0 0-1,36 0 1,-1 0-16</inkml:trace>
  <inkml:trace contextRef="#ctx0" brushRef="#br0" timeOffset="166612.68">14146 10619 0,'0'-18'16,"-17"18"-1,-1 0 1,18-18 15,0 1 16,-18 17-31,36 0 62,0 17-63,-1-17 1,36 36 0,-17-19-1,34 19 1,1-19-1,-36-17 1,-17 0-16,-1 0 16,1 0-16,0 0 15,-36 18 63,36-18 16,-36 0 16,0 0-95,18 17 1,-35-17-16,0 36 15,-1-19 17,19 1-32,-1 0 15,-17 17 1,0 0 0,17-17-1,18-1 1,-18-17 78,18 18-94,-17-18 15,-1 18 1,0-1-1,18 1 17,-17-18-32,17-18 47,17 18-32,-17-17-15,18-19 31,0 19-15,-1-18 0,1 35-16,0-36 15,-1 1 1,1 0 0,0-1-1,-1 19 16,-17-1-15,0 1 0,-17 17-1,17 17 17,0 1-17,17-1 1,1 1-1</inkml:trace>
  <inkml:trace contextRef="#ctx0" brushRef="#br0" timeOffset="167529.51">14129 10566 0,'-18'-18'31,"0"18"0,36 0 32,-18 18-63,18-1 15,-18 1 1,17 0-16,1 17 16,17 18-1,1 17 1,-1-34 15,-17-19-15,-18 1-16,17-18 15,1 0 1,-18-18 15,-18 18-15,18-17-16,0-1 15,-17 0 1,-1-17 0,18 17-1,-18 18 17,18 18-1,0 0-16,0-1 17,18-17-17,-18-17 1,0-1 0,-18 18-1,18-18 1,-17 1-1,17 34 48,0 1-16,17-18-16,1 0-15</inkml:trace>
  <inkml:trace contextRef="#ctx0" brushRef="#br0" timeOffset="184315.89">15311 10072 0,'0'-18'16,"-18"18"-1,0 0 16,36 0 16,0 18 0,-1-1-31,1-17-16,17 36 15,53-19 1,-17 1 0,-18-18-16,53 0 15,35 0 17,-18 0-17,-52 18 1,-36-18-1,-17 0 1,-18 17 15,-18-17-31,0 0 16,1-17 0,-19 17-1</inkml:trace>
  <inkml:trace contextRef="#ctx0" brushRef="#br0" timeOffset="184654.02">15963 9913 0,'0'-18'15,"-17"1"1,-1 34 31,0 1-31,18 0-16,-53 17 15,36 0-15,-54 18 16,-52 53-1,17-35 1,18-19 15,35-16-31</inkml:trace>
  <inkml:trace contextRef="#ctx0" brushRef="#br0" timeOffset="185800.72">15505 8978 0,'-18'-17'15,"18"-1"17,18 18 30,-18 18-62,17-18 16,19 17-16,16 1 15,-16-18 1,52 35 0,53 18-1,-35-18 1,-18-17-1,-70 0 1,-1-18 0,-34-18-1,-19-17 1,19 17 0</inkml:trace>
  <inkml:trace contextRef="#ctx0" brushRef="#br0" timeOffset="186267.86">15928 8837 0,'18'-18'0,"-36"36"0,36-53 31,-1 35 0,-34 0 0,-1 0-31,0 17 16,-17 1 0,0 0-1,-53 35 1,17 0 0,-17 17-1,53-35-15,-18 1 16,35-1-1,0 0 1,18-17 0</inkml:trace>
  <inkml:trace contextRef="#ctx0" brushRef="#br0" timeOffset="-135898.08">2469 10583 0,'0'18'31,"-17"-18"1,-1 0 46,36 0 94,-18-18-141,17 18-15,1 0 15,-18-17-31,18 17 15,-1 0 1,-17-18 15,18 18 63,0 0-47,-1 0-16,1 0-31,0 0 16,17 0-1,-18 0 1,1 0 0,0 0-1,17 18 1,0-18 0,18 0-1,-17 0 1,34 0-1,1-18 1,-18 18 0,-18 0-1,0 0 1,0 0 0,-17 0-1,0 0 1,-1 0 31,-34 0 0,-1 0-16,0 0-16</inkml:trace>
  <inkml:trace contextRef="#ctx0" brushRef="#br0" timeOffset="-135202.62">2822 10425 0,'-17'0'0,"-1"0"46,36 0 33,-1 0-64,1 0 1,0 17-16,52-17 15,1 18 17,-18-18-32,-18 0 15,0 18 1,36-18 0,-36 0-1,-17 0 1,-1 0-1,-34 17 48,-1 1-47,0-1 15,1 1-31,-19 17 15,19-17 1,-1 0 0,0-1-1,-17 19 1,18-19-16</inkml:trace>
  <inkml:trace contextRef="#ctx0" brushRef="#br0" timeOffset="47377.32">15434 12612 0,'0'-18'16,"0"36"-16,-18-53 15,1 35-15,-54-18 31,54 0-31,-1 18 32,18-17-17,0 34 1,0 1 0,0 0-16,18 17 15,17 35 1,0 19-1,0 16 1,-17-69 0,17 34-1,1-34 1,17-36 0,-1 0 15,-16 0-31,34-18 15,18-17 1,-35-1 0</inkml:trace>
  <inkml:trace contextRef="#ctx0" brushRef="#br0" timeOffset="47608.73">15469 12806 0,'0'0'0,"-17"0"0,-1 0 16,36 0 31,-1 0-32,19-18 1,-1 1-16,18-19 15</inkml:trace>
  <inkml:trace contextRef="#ctx0" brushRef="#br0" timeOffset="47809.48">15205 12594 0,'-18'0'16,"36"-35"0,-1 17-1,19 1-15,17-1 16,52 0 0</inkml:trace>
  <inkml:trace contextRef="#ctx0" brushRef="#br0" timeOffset="48677.8">15928 12453 0,'0'-18'0,"18"18"16,-18-17-1,0 34 17,0 1-17,0 0 1,17-1-16,-17 19 15,0-1-15,0 35 16,18 36 0,-1-35-1,-17-54-15,18 19 16,17-1 0,-35-70 15,0 17-31,-17-17 15,-19-89 1,1 19 0,0 16-1,35 72 17,35 34-17,-17 19 1,17-1-1,53 53 1,-17-17 0,-54-54-16,54 19 15,17 16 1,-52-34 0</inkml:trace>
  <inkml:trace contextRef="#ctx0" brushRef="#br0" timeOffset="48893.04">15910 12788 0,'0'0'16,"-17"0"-16,34 0 31,19-17-15,16-1-1,-16 18-15,34-18 16,18 1 0,-70 17-16</inkml:trace>
  <inkml:trace contextRef="#ctx0" brushRef="#br0" timeOffset="49210.23">16210 12471 0,'0'-18'0,"0"36"0,18-54 31,-1 36 0,1 0-15,35 18 0,0 0-1,-35-1-15,105 36 16,-17 0 0,-53-35-1,-18-1 1</inkml:trace>
  <inkml:trace contextRef="#ctx0" brushRef="#br0" timeOffset="49428.85">16492 12471 0,'-17'-36'16,"34"72"-16,-34-89 0,-1 17 15,18 19 16,18 34-15,-1 1 0,-17 17-16,18 54 15,-18-36 1,-18 52 0</inkml:trace>
</inkml:ink>
</file>

<file path=ppt/ink/ink1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15T09:38:42.164"/>
    </inkml:context>
    <inkml:brush xml:id="br0">
      <inkml:brushProperty name="width" value="0.05292" units="cm"/>
      <inkml:brushProperty name="height" value="0.05292" units="cm"/>
      <inkml:brushProperty name="color" value="#FF0000"/>
    </inkml:brush>
  </inkml:definitions>
  <inkml:trace contextRef="#ctx0" brushRef="#br0">5133 6297 0,'0'0'0,"-18"0"31,36 0 78,0 0-93,-1 0-1,1 0-15,-1 0 16,1 0-16,35 0 16,0-18-1,18 1 1,-1 17 0,-52 0-1,35 0 16,-18-18-15,35 18 0,19-17-1,-36 17 1,17-18 0,1 18-1,-18-18 1,-18 18-1,-18 0 1,36 0 0,0-17-1,18 17 1,35-18 0,17 0-1,-52 1 1,-18 17 15,-36 0-15,1 0-1,-18 17 95</inkml:trace>
  <inkml:trace contextRef="#ctx0" brushRef="#br0" timeOffset="1442.16">20655 5186 0,'0'0'0,"-17"-35"16,17 17-1,-18 18 1,18 35 31,0-17-47,0-1 16,0 54-16,0 70 31,0 0-16,18-53 1,-18-35-16,17 36 16,18 34-1,1-17 1,17-36 0,-18-52-1,-35-36-15</inkml:trace>
  <inkml:trace contextRef="#ctx0" brushRef="#br0" timeOffset="3296.53">20320 4939 0,'0'0'0,"-18"0"15,54 0 17,-19 0-32,19 0 15,69 0 1,-34 0-16,105-35 15,230-1 1,106 1 0,34 0-1,-193 17 1,141-17 0,-71 0-1,-123-1 1,-159 19-1,-70-1-15,52 0 16,89 1 0,88-1-1,17 0 1,-105 18 0,88 0 15,-53 0-16,-88 0 1,-71-17 0,-53 17-1,18 0 1,35 0 0,0-18-1,1 18 1,16 0-1,-34-17 1,-36 17 0,-17 0-1,-18 17 95,0 1-95,0-1-15,-18 1 16,18 35 0,-17 35-1,-1 53 1,18 53-1,0-70 1,0-71-16,0 70 16,0-87-16,0 87 31,0-52-15,18-1-1,-18-35 1,0 1-1,0-19 17,-18-17-1,-17 0-15,-89 0-1,-123 18 1,-123-18-1,52 18 1,142-18-16,-194 17 16,-248-17-1,36 18 17,229-1-17,-52 19 1,122-19-1,89 19 1,18-19 0,35 1-1,-106 35 1,-88-18 0,0 18-1,70-18 1,142-17-1,17 0 1,18 17 0,-18-17-1,35-1 17,36-17-32,-18 18 15,0-1 1,18-17-1,17 18 1,1-18 15,-1 0-15,0 0 0,1 0-1,-1 0-15,0 0 16,-17 0-1,17 0 1,36 0 31,0 0-47,-1 0 16</inkml:trace>
  <inkml:trace contextRef="#ctx0" brushRef="#br0" timeOffset="5648.61">26264 3404 0,'18'0'0,"-36"0"16,36-17-16,-36-1 16,18 0-1,0-17 1,0 53 31,0 35-16,0 0-15,0-18-16,0 53 15,18 71 1,0 0-1,17-18 1,0-53 0,-17-35-1,-1-53-15,1 17 16</inkml:trace>
  <inkml:trace contextRef="#ctx0" brushRef="#br0" timeOffset="6048.21">26141 3898 0,'0'-17'31,"17"34"-16,-17 1 1,0-1-16,18 19 16,0 34-1,17 1 1,-17-18 0,-1-36-16,1 19 15,35-19 1,35-52-1,-17-35 17,17-19-17,-53 36 1,-35 18-16,18 17 16,-18 1-16</inkml:trace>
  <inkml:trace contextRef="#ctx0" brushRef="#br0" timeOffset="6697.88">27040 2699 0,'0'-18'0,"0"0"16,-17 18-1,17-35 1,-18 35-1,18 35 1,-17 18 0,-1-17-16,-17 52 15,35-35-15,-18 53 16,0-1 0,18-52-1,0-17 1</inkml:trace>
  <inkml:trace contextRef="#ctx0" brushRef="#br0" timeOffset="6884.57">26599 2981 0,'-17'-18'0,"17"1"15,0-1 1,17 18-1,-17-18 1,18 18-16,17 18 31</inkml:trace>
  <inkml:trace contextRef="#ctx0" brushRef="#br0" timeOffset="7085.92">27534 2875 0,'18'-17'0,"-36"34"0,54-34 16,-36-1-1</inkml:trace>
  <inkml:trace contextRef="#ctx0" brushRef="#br0" timeOffset="8033.42">27905 2769 0,'-18'0'0,"36"0"0,-54 0 16,19-17 0,-1 17-1,1 0 1,-1 35-1,0-17 1,18-1-16,-17 19 16,17-19-16,0 1 15,17 35 1,19-53 0,34 0-1,-35-18 1,1 0-1,-1-34 1,0-19 0,-35-17-1,-17 52 1,17 19-16,-18-18 16,-17 35-1,-18 52 1,-18 19-1,36-18 1,17-18-16,1 36 16,34 17-1,19-17 1,52-36 0,0-35-1,53-53 1,-17-18 15,-19-87-15,-69 52-1,-19-53 1,-52 71 0,-18 53-1,-17 70 1,17 18-1,17 35 1,36-18 0,53 19-1,0-54 1,0-17-16,35 17 16,18 18-1,-35-36 16,-89 19-15,-17-19 0,-53 1-1,-1-18 1,36 0-16</inkml:trace>
  <inkml:trace contextRef="#ctx0" brushRef="#br0" timeOffset="8504.12">28681 2558 0,'0'0'0,"17"-18"0,1-17 15,-18 17 1,18 36 0,-1 52 15,-17 18-16,36 71 1,17 0 0,-18-71-1,-18-35 1,-34-88 15,17 0-31,-35-54 16,-18-105-1,-18-35 1,36 123 0,17 18-1,53 53 1,54 35 0,-19 35-1,36 36 16,-88 34-15,-107 54 0,-87-35-1</inkml:trace>
  <inkml:trace contextRef="#ctx0" brushRef="#br0" timeOffset="9350.94">24783 4621 0,'0'0'16,"0"-17"-1,0-1 1,0 0-16,0 1 16,0-1-1,0 1 17,0 34-32,0 36 31,0 35-16,17 71 1,1 53 0,17-1-1,-17-87 1,17 35 0,0-54-1,1-34 1,-19-71-1,-17-18-15</inkml:trace>
  <inkml:trace contextRef="#ctx0" brushRef="#br0" timeOffset="10189.52">24571 3457 0,'0'0'0,"0"-17"16,0-1-1,0 0 1,0 36 15,0 17-15,18 71-1,-18 0 1,0-36-16,17 54 16,-17 35-1,36-53 17,-19-54-17,1-34 1</inkml:trace>
  <inkml:trace contextRef="#ctx0" brushRef="#br0" timeOffset="10569.78">24359 4039 0,'0'0'16,"18"-17"-16,0-1 15,-1 0 1,19 36 0,-1 35-1,0 35 17,-17-35-17,17 0 1,0 0-1,18-35 1,0-36 0,-18 0-16,18-17 15,0-53 1,0-18 0,-53 35-1,0 54 1</inkml:trace>
  <inkml:trace contextRef="#ctx0" brushRef="#br0" timeOffset="11437.08">23636 2893 0,'0'0'0,"0"-18"16,0-35 0,-18 18-1,18 17 1,0 159 31,-17-105-47,17 70 15,0-71 1,0 53 0,0-53-16,17 18 15,-17-18-15</inkml:trace>
  <inkml:trace contextRef="#ctx0" brushRef="#br0" timeOffset="11610.09">23336 3193 0,'-17'-18'0,"34"36"0,-52-36 0,35 0 16,0 1-1,0-1 16,18 18-31,-1 0 32</inkml:trace>
  <inkml:trace contextRef="#ctx0" brushRef="#br0" timeOffset="11809.61">23795 3034 0,'17'0'0,"-34"0"0,52-18 16,-17 18-1,-18-17 1,-18 17 15</inkml:trace>
  <inkml:trace contextRef="#ctx0" brushRef="#br0" timeOffset="12757.1">24306 2840 0,'-17'0'0,"34"0"0,-52-18 16,17 1 0,1 17-1,17 17 1,-18 1 0,18 17-1,-17 0 1,17-17-16,17 0 15,18 17 1,18-35 0,18-18 15,-18-35-15,-18 18-1,-35-71 1,-35 18-1,-18 35 1,18 53 0,-36 35-1,1 36 1,34 35 0,19-18-1,52-35 1,18 0-1,35-35 1,0-18 15,-35-36-15,-18 19-16,18-36 16,18-53-1,-36-18 1,-17 1-1,-18 52 1,-18 18 0,1 18-1,-1 35 1,0 0 0,1 0-16,-1 35 15,0 18 1,18 18-1,36 17 1,17-53 15,-36 1-31,71 17 16,-35-18 0,-17-17-16,-19-1 15,1 18 1,-18-17-1,-71 0 1,1-18 0,-18 0-1</inkml:trace>
  <inkml:trace contextRef="#ctx0" brushRef="#br0" timeOffset="13305.38">24888 2522 0,'0'-17'0,"18"17"15,-36 17-15,54-52 0,-36 17 16,17 18 0,-17 36-1,18-19-15,-18 36 16,53 53-1,-18 53 1,18-36 0,-18-52-1,-17-53-15,0-1 16,-18 1 0,0-53-1,-18-18 1,18 17-16,-35-69 15,-53-90 17,-18 19-17,18 70 1,52 71 0,36 17-16,18 1 15,52-19 1,54 54-1,-54 0 1,19 70 0,-72 18-1,-87 35 1,-1-71 0,18-34-16</inkml:trace>
  <inkml:trace contextRef="#ctx0" brushRef="#br0" timeOffset="17443.57">25382 4992 0,'0'-18'31,"0"1"-15,0-1 15,0 36-15,0-1-1,0 1 1,0 17-1,-17 71 1,17 17 0,-18-70-1,18-17-15,0-1 16,0 18 0</inkml:trace>
  <inkml:trace contextRef="#ctx0" brushRef="#br0" timeOffset="17642.9">25206 5221 0,'0'0'0,"0"-18"0,-18 18 31,36 0 0,0 0 16</inkml:trace>
  <inkml:trace contextRef="#ctx0" brushRef="#br0" timeOffset="17847.32">25523 5239 0,'0'0'16,"18"-18"0,-18 0-1,0 1 1,-18 17 15</inkml:trace>
  <inkml:trace contextRef="#ctx0" brushRef="#br0" timeOffset="18944.79">25700 5133 0,'0'-18'0,"0"36"0,18-36 16,-18 36 30,0 0-30,0-1 0,17 18-1,1-17 1,-1-18-16,19 18 16,34-36-1,1-17 1,-36-36-1,0 18 1,-35-35 0,0 18-1,-53 17 17,1 53-17,16 17 1,-34 54-1,34 17 1,1 36 0,35-54-1,35 1 1,18-1 0,18-52-1,17 0 1,-35-36-1,-18 0-15,1-17 16,34-53 0,-35 0 15,-35 35-15,0 35-16,18-17 15,-18-1 1,0 1-1,-18 35 1,1 18 0,-1-18-16,0 35 15,-17 36 1,0 17 0,17-18-1,18-34 1,0-1-1,36-17 1,-1-54 0,0 19-1,-35-19 1,35-17 0,1-17-1,-36 35 1,17 35-1,-17 35 1,0-17-16,0 17 16,0-18-16,0 19 15,0 17 1,18-18 0,0-17-1,-1-18-15</inkml:trace>
  <inkml:trace contextRef="#ctx0" brushRef="#br0" timeOffset="19365.87">26370 5133 0,'0'0'0,"-18"-18"0,-17-17 32,18 17-17,-1 18 1,36 36 15,34-1-15,-16 0-1,-19-17-15,19 17 16,17-17 0,-36-18-1,-17-18 1,-17-35-1,17 0 1,0-17 0,-18-1 15,18 54-15,-18 34 15,1 54-16,-36 52 1,17-35 0,1-35-16</inkml:trace>
  <inkml:trace contextRef="#ctx0" brushRef="#br0" timeOffset="21566.89">25912 5521 0,'17'0'32</inkml:trace>
</inkml:ink>
</file>

<file path=ppt/ink/ink1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15T09:39:33.143"/>
    </inkml:context>
    <inkml:brush xml:id="br0">
      <inkml:brushProperty name="width" value="0.05292" units="cm"/>
      <inkml:brushProperty name="height" value="0.05292" units="cm"/>
      <inkml:brushProperty name="color" value="#FF0000"/>
    </inkml:brush>
  </inkml:definitions>
  <inkml:trace contextRef="#ctx0" brushRef="#br0">21378 4410 0,'0'0'15,"-17"-18"-15,34 18 16,1-18-1,35 1 1,-18 17 0,-17 0-1,-18 17 17,0 36-17,-18 53 1,18 71-1,0-36 1,18-71-16,-1 107 16,54 70-1,0-53 1,17-18 0,-35-88-1,0 0 1,-18-35-1</inkml:trace>
  <inkml:trace contextRef="#ctx0" brushRef="#br0" timeOffset="489.94">21713 4392 0,'124'0'16,"-248"0"-16,389-18 0,53-17 15,-124 18-15,211-19 16,230-17 0,36-17-1,-89-1 1,-71 1 15</inkml:trace>
  <inkml:trace contextRef="#ctx0" brushRef="#br0" timeOffset="1551.48">26917 3775 0,'0'0'15,"18"0"-15,-1 0 16,1-18 0,52 0-1,-17 1 1,18-1 0,-18 18-1,-36-17 1,-17 34 31,-17 1-32,17-1 1,-18 1-16,1 35 16,-1 18-1,18 17 1,0 35-1,0-17 1,18 88 0,-1 18-1,18 17 1,-35-88 0,18-88-16,-18 71 15,0 17 1,-18-18-1,-17 1 17,35-71-17,0 17 1,0-35 0,0-17-1,-35-18 1,-71 0-1,-35 18 1,-229-1 0,-142 1-1,106 17 1,-246 0 0,17 18-1,-18 0 1,36 35-1,246-35 1,-52 18 15,194-36-15,123-17 0,88-18-1,-17 0 1,17 0-1,-17 0 1,0 0 0,-36 0-1,18 0 1,18 0 0,0 0-1,-1 0 16,19 0-15,-1 0 0,-17 0-1,35-18 1</inkml:trace>
  <inkml:trace contextRef="#ctx0" brushRef="#br0" timeOffset="2302.96">20955 3210 0,'0'-17'16,"-18"-19"0,18 19-1,0 34 1,0 1 0,0 88-1,18 0 1,0-36-16,-1 54 31,19 70-31,-1-53 31,0-88-15,-35-36-16</inkml:trace>
  <inkml:trace contextRef="#ctx0" brushRef="#br0" timeOffset="2637">20779 3704 0,'0'0'0,"-18"-17"15,18-19 1,35 89 31,18 18-47,35 35 15,1-1 17,-54-69-17,-18-36-15,19 17 16,-19-34-16,1-1 16,35-105-1,-35 87-15,17-70 16,-35 71-16,17-35 15,-17 34 1,-17 54 0</inkml:trace>
  <inkml:trace contextRef="#ctx0" brushRef="#br0" timeOffset="3237.48">20673 2258 0,'0'-18'16,"0"36"-16,17-54 15,-17 19 1,18-1 0,-18 36-1,0 35 1,-18 106 0,18-36-1,0-70 1,18 106-1,0-106-15</inkml:trace>
  <inkml:trace contextRef="#ctx0" brushRef="#br0" timeOffset="3422.61">20461 2417 0,'0'-18'0,"0"36"0,-18-54 15,18 19 1,18 17 15,0 0-31,35 35 16</inkml:trace>
  <inkml:trace contextRef="#ctx0" brushRef="#br0" timeOffset="3619.87">21184 2328 0,'0'-17'15,"0"34"-15,0-52 0,-17 35 16</inkml:trace>
  <inkml:trace contextRef="#ctx0" brushRef="#br0" timeOffset="4454.96">21431 2381 0,'0'18'32,"0"0"-17,18 17 1,0-18-16,-1 19 15,36-1 1,53-35 0,-18-18-1,36-35 1,-54-35 0,-52 0-1,-53 53 16,-71-18-15,-18 70 0,18 36-1,53 53 1,36 35 0,52-70-1,89 17 1,52-70-1,18-89 1,-71-17 0,-17-53-1,-88 0 1,-71 17 15,0 89-31,35 17 16,-34 1-1,34 17-15,-17 35 16,-1 36 0,54 17-1,35 0 1,0-35 0,35 17-1,-35-17 1,-53-17-1,0-19-15,-18 19 16,-52-19 0,-18-34-1,70-36 1,18-18 15,18 36-31</inkml:trace>
  <inkml:trace contextRef="#ctx0" brushRef="#br0" timeOffset="4888.46">22313 2240 0,'71'-35'32,"-142"70"-32,159-88 0,-70 53 15,0 0 1,17 53 0,0 35-1,0 18 1,-35-71-16,36 54 15,-19 16 1,-17-87 0,0-71 15,-17-17-31,-1 34 16,-35-69-1,-17-54 1,-1 53-1,71 53 1,35 35 0,54 18-1,34 0 1,-17 36 0,-53-1-1,-106 53 1,-88 36-1,-36-1 1,124-88 0</inkml:trace>
  <inkml:trace contextRef="#ctx0" brushRef="#br0" timeOffset="5908.2">23636 4163 0,'0'-18'15,"18"36"63,-18-1-78,0 1 16,17 70 0,1-17-1,0-36-15,-1 71 16,19 88-1,34 18 1,1 35 0,-1-36-1,-17-105 1,0 0 15,-18-36-15,1-17-1,-19-17 1,1-19 0,-18 1-1,18 0 1,-18-1 0,0 1-16,17 17 31,-17-17 0,18-18-31,-18-18 31</inkml:trace>
  <inkml:trace contextRef="#ctx0" brushRef="#br0" timeOffset="6626.96">22454 5415 0,'0'-17'0,"0"34"0,0-52 15,18 35 1,-18-18-16,0-17 31,18 35-15,-1 18-1,1-1 1,70 54 0,18 17-1,0-17 1,0-19 0,-54-34-1,1 0 1,-35-18-1,-36-18 1</inkml:trace>
  <inkml:trace contextRef="#ctx0" brushRef="#br0" timeOffset="7123.02">22825 5292 0,'0'-18'15,"-18"-17"1,18 17 0,-18 0-1,18 36 48,-17 0-48,17-1-15,-18 19 0,-17 52 32,0-18-17,17-34-15,-17 52 16,-1 0-1,19-17 1,-1-18 0,18-36-1,0 1 1,0-36 15,0 1 0</inkml:trace>
  <inkml:trace contextRef="#ctx0" brushRef="#br0" timeOffset="19537.79">22419 7338 0,'0'0'0,"-18"-18"0,1 0 15,17-17 1,-18 35 0,0 0-1,1 35 17,-1 18-32,18-17 15,0 52 1,-17 53-16,17 0 31,0-88-15,-18-18-16,18 1 15,0-19-15</inkml:trace>
  <inkml:trace contextRef="#ctx0" brushRef="#br0" timeOffset="19754.5">21925 7743 0,'0'-17'15,"18"17"-15,17-18 16,-17 1 0,17-1-1,-17 18 16</inkml:trace>
  <inkml:trace contextRef="#ctx0" brushRef="#br0" timeOffset="19934.41">22419 7638 0,'18'-18'0,"-36"36"0,53-36 16,-17-17 0,-18 17-1,-18 36 17</inkml:trace>
  <inkml:trace contextRef="#ctx0" brushRef="#br0" timeOffset="20472.4">22789 7408 0,'0'-17'0,"0"34"0,18-52 15,0 35 1,-1 18-16,1-1 16,0 36-1,17 18 17,-17-36-17,17-17 1,18-36-1,-18 0-15,18-17 16,-18-53 0,-17 17-1,-53-17 1,-36 35 0,-17 53-1,-18 53 1,35 18-1,36-36-15,0 53 16,17 36 0,71-1-1,106-52 17,-36-71-17,89 0 1,-159-18-16</inkml:trace>
  <inkml:trace contextRef="#ctx0" brushRef="#br0" timeOffset="22328.44">23865 7355 0,'0'0'0,"-17"-17"0,-1 17 16,0-18 0,-17 18-16,0-18 15,-71 1 1,36 17-1,52 0-15,-53 0 16,1 53 0,-1 17-1,18 36 1,36-53 0,34 35-1,19-17 1,17-36-1,-18-35 1,0-18-16,0-17 16,18-35 15,-17-54-15,-1 36-1,-35 53 1,17 35-1,19 53 1,-1 35 0,0-35-1,-17-36-15,35 36 16,17-17 0,-17-36-1</inkml:trace>
  <inkml:trace contextRef="#ctx0" brushRef="#br0" timeOffset="22561.67">23936 7355 0,'-18'-17'0,"36"34"0,-36-52 16,1 35-16,17-18 15,0 1 1,53 17-1,35 17 1,0 19 0,-53-19-16,53 36 15,-17 0 1,-53-17 0</inkml:trace>
  <inkml:trace contextRef="#ctx0" brushRef="#br0" timeOffset="22758.43">24236 7338 0,'0'-36'0,"0"72"0,-18-142 16,1 88-1,-1-17-15,18 0 32,0 52-17,0 72 1,-18 52-1,-35 0 1,36-106-16</inkml:trace>
  <inkml:trace contextRef="#ctx0" brushRef="#br0" timeOffset="23893.29">24730 7038 0,'-18'0'0,"36"0"0,-71 0 15,0 18 1,35 17 0,36-18-1,0-17 1,34 0-16,72-17 15,-36-1 17,-35 1-32,18-1 0</inkml:trace>
  <inkml:trace contextRef="#ctx0" brushRef="#br0" timeOffset="24093.36">24818 7302 0,'18'18'16,"-36"-36"-16,53 36 0,-17-18 15,17 0 1,53-18 0,0 1-1,-52 17 1</inkml:trace>
  <inkml:trace contextRef="#ctx0" brushRef="#br0" timeOffset="24429.42">25400 6862 0,'0'-18'0,"0"36"0,-18-54 16,18 19-1,18 17 17,17 0-17,-17 17-15,52 1 16,89 35-1,35 0 17,-53 35-17,-70-53 1,-53-17-16,-18-1 0</inkml:trace>
  <inkml:trace contextRef="#ctx0" brushRef="#br0" timeOffset="24614.8">25894 6914 0,'-18'-35'0,"36"70"0,-53-87 0,-1 16 16,1 1-1,0 35 1,17 35 0,1-17-16,-19 52 15,-52 89 1,0 0-1</inkml:trace>
  <inkml:trace contextRef="#ctx0" brushRef="#br0" timeOffset="26813.48">23424 2999 0,'-17'0'32,"17"-18"-32,-18 0 15,1 18-15,-1-17 16,0-1-16,1 0 16,-1 1-1,0-1 16,36 36 1,-18-1-17,35 54 1,1 0 0,-19-19-16,54 72 15,-36-36 1,36 53-1,-19-35 1,-16-18 0,-19-52-1,19-19 1</inkml:trace>
  <inkml:trace contextRef="#ctx0" brushRef="#br0" timeOffset="27199.72">23301 3545 0,'0'0'0,"18"-17"16,-18-1-16,17-17 15,19 17 1,-36 36 15,17 17-15,-17 36-1,18-1 1,-1-52-16,1 35 16,35-18-1,18-17 16,-1-71-15,-17-53 0,-18 0-1,-17 36 1,-18 17 0,-18 35-1</inkml:trace>
  <inkml:trace contextRef="#ctx0" brushRef="#br0" timeOffset="28448.52">23530 2275 0,'0'-17'16,"18"17"15,-18 17 16,0 1-31,18 0-16,-18-1 15,17 19 1,1 17-1,-1-36 1,19 18-16,17-17 16,-18-18-1,18 0-15,53-35 16,-53-18 0,-53 18 15,0 17-31,-18-17 15,-53-18 1,1 17 0,-1 36-1,36 0 1,-18 36 0,18 34-1,35 19 1,0 34-1,35-52 1,36-1 0,34-52-1,37-54 1,-37-16 15,37-72-15,-37-35-1,-52 36 1,-35 17 0,-18 53-1,-18 18 1,-17 17 0,-36 36-1,1 35 1,17 0-1,0 17 1,53-35 0,71 18-1,17-35 1,71 17 15,-36 1-15,-70-36-1,-35 17 1,-36-17 0,-35 18-1,-53 0 1,-17-18 0,70-18-1</inkml:trace>
  <inkml:trace contextRef="#ctx0" brushRef="#br0" timeOffset="28981.86">24448 2152 0,'0'-18'0,"0"36"0,17-36 31,1 1-31,-1 34 31,1-17-31,0 18 16,35 52 0,0 36-1,-1 0 1,-16-18 0,17-17-1,-36-36 1,-17-52-1,-17-72 1,-36 19 0,-35-89 15,-18 18-15,35 53-1,36 52 1,53 1-1,70 18 1,35-1 0,-52 36-1,-36-18-15,0 35 16,-52 35 0,-72 36-1,-52 18 1</inkml:trace>
  <inkml:trace contextRef="#ctx0" brushRef="#br0" timeOffset="29533.05">23389 2381 0,'18'-17'16,"-36"34"-16,71-70 15,-35 36-15,17-19 16,-17 36-16,-1-17 16,-17 34 15,0 1-31,0 0 16,0 35-16,0 35 15,0 35 1,18 1-1,17-36 1,-35-53 0,0-17-1</inkml:trace>
  <inkml:trace contextRef="#ctx0" brushRef="#br0" timeOffset="29716.16">23354 2699 0,'-18'-18'15,"36"36"-15,-36-54 16,18 19 0,18 17 15,-18 17 0</inkml:trace>
  <inkml:trace contextRef="#ctx0" brushRef="#br0" timeOffset="29932.47">23601 2699 0,'17'0'0,"1"-18"15,0 18 1,-1-18-1,-17 1 1,-17 17 31</inkml:trace>
  <inkml:trace contextRef="#ctx0" brushRef="#br0" timeOffset="31584.9">25065 2152 0,'17'0'78,"1"0"-63,0 0-15,-1-18 16,36 1 0,18-1-1,-36 0 1,-17 18-16,-18-17 15,-35-1 1,-54-17 0,19 0-1,34 35 1,19-36 0,-1 19-1,36 17 16,-1 17-15,19 36 15,17 35-15,-18-17 0,-35-36-16,35 18 15,1 18 1</inkml:trace>
  <inkml:trace contextRef="#ctx0" brushRef="#br0" timeOffset="32018.42">25453 1817 0,'0'-18'0,"0"36"0,0-53 16,18 35-16,-1-18 31,1 18-15,-1 0-16,1 35 31,-18 18-15,0 18-1,-18-18 1,18-36-16,0 18 16,0-17-16,0 0 15,18-1 1,0-17 0,17-17-1,53-19 1,18 1 15,-35 0-15,-54 17-16</inkml:trace>
  <inkml:trace contextRef="#ctx0" brushRef="#br0" timeOffset="32269.04">25418 1870 0,'0'-18'16,"0"36"-16,17-71 15,1 35 1,-18 1-16,18 17 16,-18 17-16,35 1 15,18 70 1,17 35 15,-34-17-31,34 53 16</inkml:trace>
  <inkml:trace contextRef="#ctx0" brushRef="#br0" timeOffset="32920.36">23036 2611 0,'0'-18'0,"18"18"31,-18-18-15,18 18-1,-18-17 1,17-19 0,36 19-1,-17-1 1</inkml:trace>
  <inkml:trace contextRef="#ctx0" brushRef="#br0" timeOffset="33103.44">22983 2699 0,'-17'17'0,"34"-34"15,-34 52-15,34-35 32,1 0-17,0-18-15,17 1 16,0 17-16,-17 0 0</inkml:trace>
  <inkml:trace contextRef="#ctx0" brushRef="#br0" timeOffset="49086.47">5433 6244 0,'-18'0'0,"36"0"0,-71 0 0,35 0 16,-35 0-1,0 18 1,36-18-16,-19 0 16,19 0-1,34 0 48,1 0-16,0 0-47,-1 0 15,36-18 1,53 18-1,18-35 1,-36 35 0,-35-18-16,35 18 15,18-17 1,-53 17 0,-36 0-1,-34 0 48,-1 0-16</inkml:trace>
</inkml:ink>
</file>

<file path=ppt/ink/ink15.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15T09:40:53.944"/>
    </inkml:context>
    <inkml:brush xml:id="br0">
      <inkml:brushProperty name="width" value="0.05292" units="cm"/>
      <inkml:brushProperty name="height" value="0.05292" units="cm"/>
      <inkml:brushProperty name="color" value="#FF0000"/>
    </inkml:brush>
  </inkml:definitions>
  <inkml:trace contextRef="#ctx0" brushRef="#br0">25047 4463 0,'0'0'15,"0"-18"-15,-17 0 16,-1 1-1,18-1 1,0 0 15,-18 18-15,1-17 0,-19-1-1,-34 1 1,17 17-1,18 0-15,-36 0 16,36 17-16,-36 1 16,-17 35-1,18 35 1,34-35 0,19 35-1,34 0 1,89 0-1,18-52 17,-19-19-17,36-52 1,-70 0-16</inkml:trace>
  <inkml:trace contextRef="#ctx0" brushRef="#br0" timeOffset="1235.11">25453 4516 0,'18'0'15,"-36"0"-15,36-18 0,-18-35 32,0 18-17,-18 17 1,-17-17 0,-1 17-1,19 18 1,-1 18-16,-35-1 15,0 36 1,0 18 0,18-18-1,35 17 1,18-17 0,35-17-1,-18-36 1,0 0-1,0-36-15,36-34 32,-36-18-17,-17 17 1,-18 53 0,0 36-1,-35 35 1,17 0-1,36 17 1,17-34 0,53-1-1,18-35 1,-18-53 0,-17-35-1,-18-53 1,-53-18 15,-18 36-15,0 52-1,1 53 1,17 1-16,-18 17 16,18 35-1,0 53 1,0-17-1,0-36-15,0 53 16,18 18 0,35-18-1,-18-35 1,-17-53-16,17 18 16,35-18-1,19-53 1,-19-53 15,-17-53-15,-35 1-1,-36 69 1,-35-17 0,18 36-1,17 70 1,1 35-1,-1 71 1,18 53 0,18-53-1,-1-71-15,36 71 16,18 17 0,-1-35 15,1-17-31,-54-53 31,1-1-31,-18-34 31,0-1-31</inkml:trace>
  <inkml:trace contextRef="#ctx0" brushRef="#br0" timeOffset="3470.51">27517 3969 0,'0'0'0,"0"17"63,17 1-48,-17 0 1,0 17-1,18 18 1,-18-35-16,18 52 16,-18-35-16,17 36 15,18 17 1,1-17 0,-19-36 15,1-35-31,-18 18 15,18-1 1,-18-34 15,-18 17-15,18-18-16,-18 0 16,-17-35-1,-18-52 1,-17-19-1,17 36 1,-35-36 0,52 19-1,36 34 1,53 0 15,0 36-15,18 0-1,-1 17 1,-35 36 0,-17 17-1</inkml:trace>
  <inkml:trace contextRef="#ctx0" brushRef="#br0" timeOffset="3740.1">27234 4233 0,'-17'0'16,"34"0"-16,-52 0 16,35 18-16,18-18 46,17-18-30,-17 18-16,70-35 16,88 0-1,1 0 1</inkml:trace>
  <inkml:trace contextRef="#ctx0" brushRef="#br0" timeOffset="4304.09">28081 4092 0,'18'0'16,"-36"0"-16,36-35 15,-18 17 1,-36-17 0,-16 17-1,-19 18 1,36 0 0,-18 53-1,-18 0 1,18 35-1,53-17 1,0-18 0,71 17-1,17-52 1,18-18 15,-53-35-15,0-71-1,-36 0 1,-52 0 0,0 89-1,17-1-15,-17 18 16,-36 53 0,18 0-1,36 0 1,17-18-1</inkml:trace>
  <inkml:trace contextRef="#ctx0" brushRef="#br0" timeOffset="4806.46">28399 3986 0,'0'-17'16,"0"34"-16,17-52 16,-17 17-16,18 1 15,-18-18 1,0 17 0,-18 18-1,1 0 16,-1 0-31,0 35 16,-17 18 0,17 18-1,1-36 1,17 18-16,35 35 31,18-35-15,18-35-1,-19-18 1,-34 0-16,35-36 16,-35-52-1,-18-18 1,-71 18 0,18 53-1,-70 35 1,-1 53-1</inkml:trace>
  <inkml:trace contextRef="#ctx0" brushRef="#br0" timeOffset="7825.33">22542 5680 0,'0'-18'32,"-17"0"-17,-1 1 1,18-1-16,0 1 16,0-1-1,18 18 1,-1 0-1,1 35 1,-18-17-16,18 17 16,-1 53-1,19 18 1,-1-35 0,0-1-1,18-17 16,0-53-15,-35 18-16</inkml:trace>
  <inkml:trace contextRef="#ctx0" brushRef="#br0" timeOffset="8709.2">22983 5803 0,'0'0'15,"0"-17"-15,0-36 16,0 35-16,-17-17 15,17 17-15,-18 0 16,1 1 0,-19 34-1,19 19 1,-1 17 0,-17 17-1,35 1 1,17-18 15,19-36-15,-19-17-1,36-17 1,-18-36 0,-17-35-1,0 52 1,-18 1-1,0 88 17,0 0-17,0-36-15,17 19 16,19-1 0,34-35-1,1-18 1,-36-35-1,-17 36 1,17-71 0,-35-71-1,-35 18 1,-1 35 0,19 71-1,-1 52 1,18 1-16,0 17 15,18 53 1,-1-17 0,1-36-16,17 36 15,18 35 1,0-18 0,0-53-1,-18-17 1,1-36 15,-1-35-15,-35-17-1,-53-19 1,18 54 0,-36 18-1,1 34 1,17 36-1,35-18 1,18-17-16</inkml:trace>
  <inkml:trace contextRef="#ctx0" brushRef="#br0" timeOffset="9443.32">23566 5609 0,'0'0'0,"0"-17"16,0-19-1,0 54 32,0 0-31,17-1-1,-17 1-15,18-1 16,-1 1 0,1-18-1,0-35 1,-18 17 0,-36-35-1,1 36 16,18 34-15,-1 1 0,0 0-16,18 17 15,0 18 1,36 0 0,16-36-1,-34 1-15,17-18 16,36-35-1,-36-18 1,-35-53 0,-35-35-1,-18 35 1,35 71-16,1-18 16,-19 35-1,36 36 16,0 17-15,0 36 0,18 17-1,17 18 1,18-53 0,-35-18-16,35 18 15,17 0 1,1-36-1,-53-17 1</inkml:trace>
  <inkml:trace contextRef="#ctx0" brushRef="#br0" timeOffset="9752.5">24112 5345 0,'0'0'0,"18"0"16,-18-18-1,0 36 1,0-1 62,18 1-62</inkml:trace>
  <inkml:trace contextRef="#ctx0" brushRef="#br0" timeOffset="9955.44">24236 5662 0,'0'18'0,"0"-36"0,-18 36 0,18-36 32,18 18-17,-18-18-15,0 1 16</inkml:trace>
  <inkml:trace contextRef="#ctx0" brushRef="#br0" timeOffset="12063.28">25329 5521 0,'0'-18'16,"0"36"-16,0-53 0,0 17 16,0-17 15,-35 17-16,-18 1 1,0 17 0,18 17-16,-18 1 15,-17 17 1,17 36 0,35-18-1,53 17 1,18-52-1,18-18 1,17-18 0,-35-17-1,-18-53 1,-35-1 0,-17 37 15,-1 52-16,18 17 1,0 36 0,35 18-1,36-18 1,-1-36 0,-34-17-16,52 0 15,18-35 1,-18-71-1,-71-53 1,-17 36 0,-35-54-1,18 89 1,-1 88 15,18 36-15,0-1-16,35 71 15,-17-18 1,17 35 0,18-17-1,-35-71 1,17 1 0,0-36-1,-35-53 1,-17 0-1,-1 18-15,-17-18 16,-36 17 0,1 36-1,-1 36 1,53 17 15,18-36-31,18 71 16,17-52-1,71 17 1,-18-53 0,-35 0-16,35-18 15,36-53 1,-36-70 0,-35-35-1,-53 70 1,-35-17-1,17 87 1,0 36 0,18 71 15,0-1-15,18-17-16,0 36 15,35 34 1,-1-52-1,-16-36 1,-36-17-16,17-18 16,-17-18-1,-17-35 1,-19-18 0,-16 36-1,-19 0 1,18 52-1,0 19 1,53 34 15,0-34-31,53 34 16,18-35 15,34-35-15,-34-17-1,-36-1-15</inkml:trace>
  <inkml:trace contextRef="#ctx0" brushRef="#br0" timeOffset="12531.04">27040 5080 0,'18'-18'0,"-36"36"0,36-53 0,-18 17 16,18 0-16,-18-34 15,0-1 1,0 35 15,-36 0-15,1 18-1,-18 36 1,0 17 0,18 17-1,35-35 1,18 18 0,52 0-1,18-35 1,-35-1-16,36-17 15,16 18 1,-52-18 0,-70 18-1,-1 17 17,0-35-32,-17 35 15,-53-17-15</inkml:trace>
  <inkml:trace contextRef="#ctx0" brushRef="#br0" timeOffset="12814.6">27040 4957 0,'0'-36'16,"0"72"-16,0-89 0,-17 0 15,-1 35-15,1-17 16,17 17-1,0 36 1,17 52 0,1 36-1,35 53 17,17-18-17,18-35 1,-17-36-1,-36-52 1</inkml:trace>
  <inkml:trace contextRef="#ctx0" brushRef="#br0" timeOffset="13164.83">27570 5027 0,'0'-18'15,"0"36"-15,0-71 0,0 36 0,0-54 32,-18 53-17,0 1 1,18 34-1,0 19 1,0 34 0,36 18-1,-1-17 1,-18-36-16,19 36 16,17-1-1,-36-34 1</inkml:trace>
  <inkml:trace contextRef="#ctx0" brushRef="#br0" timeOffset="13449.87">28063 5256 0,'0'0'0,"0"18"31,0 0-15,18-18-16,-18 35 15,0 0 1,0 1-1,-35-1 1</inkml:trace>
  <inkml:trace contextRef="#ctx0" brushRef="#br0" timeOffset="14420.15">28522 4745 0,'0'0'16,"18"0"78</inkml:trace>
  <inkml:trace contextRef="#ctx0" brushRef="#br0" timeOffset="15255.38">28593 4762 0,'0'-17'16,"17"17"0,-17-18 15,18 18-16,-18-17 1,0 34 47,0 1-63,0-1 15,0 19 1,0 34-1,0-34-15,18 34 16,17 54 0,18-54-1,-36-35 1,-17-17-16</inkml:trace>
  <inkml:trace contextRef="#ctx0" brushRef="#br0" timeOffset="15463.12">28399 5062 0,'-18'-17'0,"36"34"0,-36-70 15,0 36-15,18-1 16,0 1 0,0 34 46</inkml:trace>
  <inkml:trace contextRef="#ctx0" brushRef="#br0" timeOffset="15675.27">28822 4921 0,'0'0'0,"18"-35"31,-1 35 0,-34 0-15,-1 0-1</inkml:trace>
  <inkml:trace contextRef="#ctx0" brushRef="#br0" timeOffset="16606.39">29228 4727 0,'0'0'0,"0"-17"0,17 17 16,-17 17 31,0 1-32,0-1 1,18-17-1,-18 18-15,35 0 16,0-18 0,18 0-1,-35-36 1,-18 19 0,0-54-1,-53 18 1,0 18-1,0 35 1,18 0-16,0 35 31,-1-17-31,1 17 16,0 53 0,35 18-1,35-53 1,-17-17-16,52-1 15,71-35 1,1-35 0,-72-18-1,-52 17-15,35-34 16,-18-54 0,-35 36-1,-18 53 1,1 17-1,-1 36 1,-17 17 0,0 36 15,35-36-15,0-17-16,0 17 15,52 0 1,1-35-1,18-35 1,-36 0 0,18-18-1,-35 0 1,-1 53 0,1 53-1,17 0 16,-17-18-31,17 0 16,0 0 15,-17-35-31</inkml:trace>
  <inkml:trace contextRef="#ctx0" brushRef="#br0" timeOffset="16924.14">30057 4604 0,'-18'-53'15,"36"106"-15,-54-141 16,54 105 0,17 1-1,36 17 1,-18 0 0,-18-35-16,0 18 15,-17 0 1,-53-54-1,-18-34 17,17 52-17,-16 1 1,-1 52 0,-36 53-1,1 53 1,53-88-16</inkml:trace>
  <inkml:trace contextRef="#ctx0" brushRef="#br0" timeOffset="17757.49">25682 6491 0,'0'-18'15,"0"1"79,18 17-78,0 0-16</inkml:trace>
  <inkml:trace contextRef="#ctx0" brushRef="#br0" timeOffset="17974.29">26194 6332 0,'0'0'0,"53"-35"16,-18 17-1,18-17 1,-18 18-1</inkml:trace>
  <inkml:trace contextRef="#ctx0" brushRef="#br0" timeOffset="18172.39">26670 6174 0,'18'0'16,"-36"0"-16,53-18 0,-35 0 16,18 1-1,0-1 1,-1 18 0,18 18 15,-17-18-31</inkml:trace>
  <inkml:trace contextRef="#ctx0" brushRef="#br0" timeOffset="18350.36">26935 6209 0,'0'0'16,"17"0"15,-34 0 16,-1 0-32</inkml:trace>
  <inkml:trace contextRef="#ctx0" brushRef="#br0" timeOffset="31976.73">26176 8026 0,'0'-36'16,"0"72"-16,0-89 16,0 18-16,0-1 15,-18-34 1,18 52-1,-17 36 17,17-1-17,-18 19 1,18 52 0,0-18-1,0-17-15,0 71 16,0 105-1,18 36 17,17 17-17,-17-18 1,-1-52 0,19 123-1,-1-17 1,0-124-1,-17-124 1,-1-34 0,-17-72-1</inkml:trace>
  <inkml:trace contextRef="#ctx0" brushRef="#br0" timeOffset="33158.06">26123 7779 0,'0'0'0,"0"-18"15,18 0 17,-1 18-32,1 0 15,53 18 1,87 0-1,89-36 1,159-17 0,-71-18-1,177-18 1,-71 18 0,-106 1-1,-176 16 1,-89 19-16,1-1 15,17 0 1,-53 1 15,-17 17-15,-18 53 15,0-36-31,0 54 16,0 52-1,-18-17 1,18-53-16,0 71 16,18 105-1,-1 71 1,36 52 0,0-122-1,-17-107-15,16 89 16,1 52-1,0-52 17,-17-124-17,-36-52-15,17 17 16,-17-1 0,-17-34-1,-36 0 1,17-18-1,19 17-15,-19 1 16,-69 0 0,-72-1-1,-105 19 1,53-19 0,-177 36-1,-106 18 1,-34 17-1,211-35 17,176-36-32,-71 19 15,36-36 1,142 0 0,69-18-1,1 18-15</inkml:trace>
  <inkml:trace contextRef="#ctx0" brushRef="#br0" timeOffset="33859.18">25947 9119 0,'-18'0'0,"36"0"0,-89 0 16,54 0-1,-1 18 1,36 0 15,-1-18-31,36 0 16,-18 0-16,89-18 16,123-17-1,123-18 1,107-18-1,-107 36 1,247-36 0,-52 18-1,-89 18 1,-194 0 0,-194 35-1,-70-18 1,-71 18-1,18 0 1,-53 18 0,17-18-1,36 0-15</inkml:trace>
  <inkml:trace contextRef="#ctx0" brushRef="#br0" timeOffset="35495.25">26829 8537 0,'0'0'16,"17"0"-16,1 0 0,0 0 16,17 35-1,-17 1 1,-18-19-1,0 36 1,-36 18 0,1-18-1,0-36 1,-18-17 0,18-35-1,-1-35 1,19-36-1,34-53 1,1 71 0,0 53-16,-1-36 15,-17 53 1,0-35-16,-35-17 31,-18 35-15,18 17-1,-18 18 1,18 35 0,35 36-1,35-18 1,0-18-16,36 36 16,52 52-1,1 18 1,-19-35-1,-69-53 1,-19-18-16,-17 0 16,-70 18-1,35-53 1</inkml:trace>
  <inkml:trace contextRef="#ctx0" brushRef="#br0" timeOffset="36846.67">24448 7973 0,'0'0'16,"-18"0"-16,0 17 16,1-17-1,-1 18 1,36-18 15,17 0-15,18-18-16,35 18 15,-17-17-15,87-1 16,54 1 15,-53-19-15,-71 36-1,-106 0 17,-17 0-17</inkml:trace>
  <inkml:trace contextRef="#ctx0" brushRef="#br0" timeOffset="37280.1">24924 7743 0,'0'-17'16,"0"34"-16,-18-52 0,0 18 16,-17-1-1,18 18 1,-1 0-1,0 0 1,36 18 0,52 17-1,72 0 1,-19-17 0,36-1-1,-53 1 1,-71 17-1,-35-17 1,-18-18-16,-17 35 16,-88 1-1,-19 16 17,72-16-17,35-19-15</inkml:trace>
  <inkml:trace contextRef="#ctx0" brushRef="#br0" timeOffset="37981.05">23618 7391 0,'0'-18'16,"0"36"-16,0-54 0,0 19 15,-17 17 1,-1 0-16,18 35 31,18 53-15,-1 53-1,1-52 1,-18-37-16,18 1 16,-1 0-1</inkml:trace>
  <inkml:trace contextRef="#ctx0" brushRef="#br0" timeOffset="38168.28">23283 7708 0,'-17'-17'16,"34"34"-16,-52-34 0,35-1 15,0 0-15,18 18 0,-1-17 32,1 17-32,17 0 31,-17 0-31</inkml:trace>
  <inkml:trace contextRef="#ctx0" brushRef="#br0" timeOffset="38364.18">23777 7585 0,'0'0'0,"18"0"15,-18-36 32</inkml:trace>
  <inkml:trace contextRef="#ctx0" brushRef="#br0" timeOffset="39132.41">24095 7426 0,'0'-35'16,"0"70"-16,0-88 0,17 35 0,-34-17 31,-1 35-31,0 18 15,-17-1 1,35 1-16,-35 17 16,35 54-1,53-37 1,0-16 0,53-36-1,-18-18 1,-35-35-1,-71-35 1,-70 0 15,35 52-15,-53 36 0,36 53-1,52 18 1,18-53-16,18 52 15,-1-35-15,36 1 16,88-1 0,36-53-1,-19-52 1,-69-1 0,-19-70-1,-88 0 1,-52 53-1,-36 70 17,53 36-17,0 35 1,71 35 0,17-35-1,0-36-15,36 36 16,35 0-1,-53 18 1,-53-36 0,-18-17-1,-35-1 1,0-34 0</inkml:trace>
  <inkml:trace contextRef="#ctx0" brushRef="#br0" timeOffset="39587.51">24765 7197 0,'18'0'15,"-36"0"-15,53 0 0,-35-18 16,18 18 0,0 18-1,17 35 1,18 52-1,17 19 1,-34-36 0,-1-17-1,-18-54 1,-17-52 0,-35-18-1,18 0-15,-36-53 16,-71-70-1,36 35 1,53 88 15,52 53-15,54-18 0,35 54-1,-18-1 1,-53 35-1,-35-34-15,-35 69 16,17-52-16,-70 53 16</inkml:trace>
  <inkml:trace contextRef="#ctx0" brushRef="#br0" timeOffset="40436.01">24536 9507 0,'0'0'0,"-18"0"15,36 0 17,17 0-17,-17 0-15,123-35 16,0 17 0,-71 1-16,89-1 15,-106 1-15,71-1 16,-36 0-1</inkml:trace>
  <inkml:trace contextRef="#ctx0" brushRef="#br0" timeOffset="40766.71">24994 9208 0,'-17'-18'16,"34"36"-16,-52-36 0,17 0 0,1 1 15,-1-1 1,71 18 15,0 35-15,-18-35-16,36 36 16,35-1-1,-36 18 1,-35 0-1,-52-18 1,-54 35 15,-52 1-15,-18 17 0,88-53-16</inkml:trace>
  <inkml:trace contextRef="#ctx0" brushRef="#br0" timeOffset="41203.86">23477 10301 0,'0'0'0,"18"-35"15,17 17-15,-17-17 0,0 17 16,-1 1-16,18-19 16,-17 1-1,0 53 1,-36 35 0,18 17-1,-18-35-15,18 36 16,0 35-1,18-36 17</inkml:trace>
  <inkml:trace contextRef="#ctx0" brushRef="#br0" timeOffset="41401.56">23301 10231 0,'0'-18'15,"0"36"-15,0-71 16,18 35-16,17 18 16,18 0-1,-18 18 1,-17-1 0,-18 1-16</inkml:trace>
  <inkml:trace contextRef="#ctx0" brushRef="#br0" timeOffset="41584.14">23830 10160 0,'18'-18'16,"-36"36"-16,71-53 15,-35 35-15,-18-18 16,0 0-1,-18 36 1</inkml:trace>
  <inkml:trace contextRef="#ctx0" brushRef="#br0" timeOffset="42354.63">24201 10054 0,'0'0'0,"-18"-17"16,0-1-1,1 0 1,17 36 0,0 0-1,0 34 1,0 1-1,70-35 1,-17-18 0,-18 0-16,36-35 15,-18-36 1,-71 1 0,-70 17-1,17 53 1,-52 53 15,35 35-15,88 18-1,70-36 1,36-35 0,53-17-1,-18-71 1,-17-35-1,-89 0 1,-35-71 0,-35 18-1,-18 70 1,0 54 0,35 34-16,-35 19 15,18 34 1,53 18 15,52 1-15,18-54-1,53 18 1,-17-18 0,-89 0-1,-53 1 1,-34-1-1,-72-17 1,36-1 0,53-52-1</inkml:trace>
  <inkml:trace contextRef="#ctx0" brushRef="#br0" timeOffset="42802.58">24783 9895 0,'70'-88'31,"-140"176"-31,158-211 16,-71 123-16,1 0 16,17 53-1,18 53 1,-17 35 0,-1-71-1,-18 36 1,1-53-1,-18-35 1,0-71 0,-35-18-1,-18-87 1,-35-37 0,52 37 15,36 70-16,36 88 1,-19 0-16,54 17 16,17 36-1,-17 35 1,-54-35 0,-87 35-1,-36-17 1,53-53-16</inkml:trace>
  <inkml:trace contextRef="#ctx0" brushRef="#br0" timeOffset="46322.66">27252 8079 0,'-18'-18'0,"36"36"15,-53-54-15,-18 19 16,-18-1 0,36 18 15,17-18-15,1 1-1,52 17 1,18 0-1,-18 17 1,36 36 0,-36 36-1,0 34 1,1-35 0,17 36-1,17-36 1,1-35-1,-18-36 1</inkml:trace>
  <inkml:trace contextRef="#ctx0" brushRef="#br0" timeOffset="47223.65">27869 8273 0,'0'0'0,"0"-18"0,0 0 16,-17-17 0,-18 17-1,17 1 1,-17 17 0,-18 17-1,-36 19 1,54 17-1,18-36-15,-19 36 16,36 18 15,18-1-15,0-52-16,17 17 16,0-35-1,36-17 1,-36-36-1,0-36 1,-35 19 0,0-1-1,0 107 17,0 17-17,0-18-15,0 18 16,71 17 15,-18-70-15,-36 0-16,36-35 15,0 0 1,-35-1-16,-1-52 16,-17-53-1,-17-18 1,-18 54-1,17 69 1,0 54 0,18 53-1,0 52 1,18-35 0,-18-35-16,18 35 15,-1-35-15,18 35 16,18 1 15,36-54-15,-36-53-16,17-35 31,-35-35-15,-70-18-1,-18 71 1,36 17-16,-54 1 15,0 52 1,1 0 0,52 1-1</inkml:trace>
  <inkml:trace contextRef="#ctx0" brushRef="#br0" timeOffset="48025.44">28310 8149 0,'0'-17'15,"0"34"-15,0-52 16,18 17-16,-18 1 16,0-1-1,0 36 16,0-1-31,18 1 16,-18 17 0,17-17-1,19 17 1,17-35 0,-18-35-1,-35 0 1,-18-1-1,-17 1 17,-18 17-17,18 36 1,17 17 0,0 36-1,36-1 1,53-17-1,-1-17 1,1-36 0,52-18-1,-35-70 1,-52-36 0,-36 18-1,-18 54-15,-17-37 16,-18-17-1,0 71 17,35 35-17,18 35 1,0 36 0,18 35-1,0 17 1,-1-34-1,1-37-15,17 19 16,18 17 0,18-35-1,-36-35 1,-18-18 0,-34-18-1</inkml:trace>
  <inkml:trace contextRef="#ctx0" brushRef="#br0" timeOffset="50345.17">29810 9049 0,'0'-18'0,"0"36"0,-18-36 16,0 0-16,-17 18 15,0 0 1,17 0-1,36 0 17,70-17-17,18 17 1,-36-18-16,89 18 16,71-17-1,-107-1 16,-88 18-15,-88-18 0,0 18-16</inkml:trace>
  <inkml:trace contextRef="#ctx0" brushRef="#br0" timeOffset="50694.65">30198 8819 0,'0'0'0,"0"-17"15,-18-18 1,0 17 0,36 18 31,17 0-32,18 35-15,88 0 31,-52-17-15,-54-18-16,18 18 16,-18 17-1,-70-17 1,-53 17 0,17 0-1,-17 0 1,35-17-1</inkml:trace>
  <inkml:trace contextRef="#ctx0" brushRef="#br0" timeOffset="51128.01">30709 8449 0,'0'-18'0,"0"36"0,0-53 15,0-1 1,0 19-16,18-1 16,-18 1-1,0 34 16,18 18-15,17 89 0,-17-54-1,17 54 1,-18-36 0,1-53-16,17 18 15,18 18 16,18-36-15,-1-52 0,1-1-1,-53 0-15,34-35 16,-34 0-16</inkml:trace>
  <inkml:trace contextRef="#ctx0" brushRef="#br0" timeOffset="51311.87">30886 8731 0,'0'0'0,"-18"0"0,0 18 15,18-36 1,53-17 0,36 0 15,52-18-16,-88 0-15</inkml:trace>
  <inkml:trace contextRef="#ctx0" brushRef="#br0" timeOffset="51511.78">30903 8343 0,'-17'0'0,"34"0"0,-52 0 16,17-17-16,18-1 15,0 0 1,18 18 0,0 0-16,17-17 15,0 17-15,36-18 16,-18 0 0</inkml:trace>
  <inkml:trace contextRef="#ctx0" brushRef="#br0" timeOffset="52129.16">31362 8255 0,'18'0'15,"-36"0"-15,36-18 16,-18 36 31,0 0-47,17 35 15,18 70 1,18 36 0,0-71-1,-35-53 1,53 53-1,-36-52 1,-18-19 0,-34-34-1,-1-1-15,1-35 16,-54-88 0,-17-18-1,35 18 1,18 71-1,-1-1 1,36 36 0,36 17-1,34 1 17,18 34-17,-17 1 1,-36-1-16,0 19 15,-17 17 1,-88 17 0,-19-35-1,-17 18 1,54-35-16</inkml:trace>
  <inkml:trace contextRef="#ctx0" brushRef="#br0" timeOffset="53080.83">31238 8361 0,'-17'0'0,"34"0"0,-52-18 15,18 18 1,-1-17 0,0 17-1,36 0 17,0 0-17,-18-18 1,17 36 15,1-1-15,-18 1-16,53 70 15,-18-17 1,-17-36 0,35 35-1,-1 36 1,1-35-1,-17-36 1,-36-17-16</inkml:trace>
  <inkml:trace contextRef="#ctx0" brushRef="#br0" timeOffset="53433.56">31821 8326 0,'-18'0'0,"36"0"0,-71 0 15,35 0 1,36 0 15,-1 0-31,71 0 16,18 0-1</inkml:trace>
  <inkml:trace contextRef="#ctx0" brushRef="#br0" timeOffset="53597.24">31873 8590 0,'0'18'0,"0"-36"0,-17 36 15,34-18 1,1-18 0,35 0-1</inkml:trace>
  <inkml:trace contextRef="#ctx0" brushRef="#br0" timeOffset="61323.28">32385 8043 0,'-18'-17'15,"36"34"-15,-53-52 0,17 0 0,-17 0 16,-18-1-1,18 19 1,17 17 15,18-18-15,-18 18 0,18 35 15,0 1-16,0 52 1,0-53-16,0 36 16,36 34-1,17-16 1,-18-37 0,0-16-1,-17-19 1,-18-34-1,0-19 1,0-69 0,0-1 15,0-35-15,0 17-1,-18 71 1,18 36-16,0-36 15,0 17 1,18 19 0,-1 17-1,1 0 1,35 0 0,-18 0-1,18 17 1,-18 1-1,-35 17 1</inkml:trace>
  <inkml:trace contextRef="#ctx0" brushRef="#br0" timeOffset="61623.21">32085 8096 0,'-17'0'0,"34"0"0,-52-17 31,53 17-15,-1 0-1,-17-18-15,53 18 16,53 0-1,17-18 17,1 18-32,-71 0 31,-18 0-31</inkml:trace>
  <inkml:trace contextRef="#ctx0" brushRef="#br0" timeOffset="62223.84">32720 7973 0,'18'-35'31,"-18"17"-15,0 0-1,0 1 1,-18 17-1,0 17 1,1 1 0,-1 17-1,1-17-15,-19 52 16,1-17 0,35 18-1,35-1 1,1-52-1,-19 0-15,36-18 16,0 0 0,0-71 15,-35-17-15,-18 35-1,-18-18 1,-53 36-1,1 53 1,17-1 0,35 1-1</inkml:trace>
  <inkml:trace contextRef="#ctx0" brushRef="#br0" timeOffset="62758.21">33073 7902 0,'18'-17'15,"-36"34"-15,36-52 16,-18 17 0,0 1-16,-18 17 47,0 17-32,1-17-15,-36 53 16,0 0-1,35 35 1,1-35 0,17-35-1,17 35 1,18 0 0,36-36-1,-18-34 1,-18-19-1,0-52 1,-70-18 0,-71 1-1,-70 87 1,52 18 0</inkml:trace>
</inkml:ink>
</file>

<file path=ppt/ink/ink16.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15T09:42:18.336"/>
    </inkml:context>
    <inkml:brush xml:id="br0">
      <inkml:brushProperty name="width" value="0.05292" units="cm"/>
      <inkml:brushProperty name="height" value="0.05292" units="cm"/>
      <inkml:brushProperty name="color" value="#FF0000"/>
    </inkml:brush>
  </inkml:definitions>
  <inkml:trace contextRef="#ctx0" brushRef="#br0">21237 4886 0,'0'0'0,"-17"0"0,-1-18 15,36-17 1,34 35 0,-16-18-1,-19 18 1,1 0-1,0 0 1,-18 18 0,0 0-1,17 70 17,1 35-17,0 71 1,-1 0-1,-17-52 1,18 104 0,0 37-1,17 34 1,0-105 0,0 123-1,18 18 1,-17-53-1,-1-71 17,-35-141-32,-18-17 31,1-71-15,-1 0-16</inkml:trace>
  <inkml:trace contextRef="#ctx0" brushRef="#br0" timeOffset="1317.9">20920 4833 0,'-18'-18'16,"36"36"-16,-54-36 0,54 18 31,0 0-15,17 0-1,0 0-15,36 0 16,35-17 0,194-36-1,123-18 1,53 18-1,-158 18 1,52 0 0,-158 17-1,-142 1 1,-34 17 0,-19 0-1,1 0 1,-1 0-1,-17 17 32,-17-17-31,17 35 0,0 54-1,-18-1 1,18-53-16,-17 142 15,17-36 1,-18 88 0,36 36-1,34 34 1,19 1 0,-18-123-1,0 70 1,0-36-1,-36-70 1,1-70 0,0 70-1,-1 71 1,1-36 0,-18-88-1,0 18 1,0-53-1,0 0 1,0-35 0,-18-1-1,1 1 1,-1-18 0,-17 0-1,-53 0 1,-36 0-1,-176 0 17,-158 53-17,-54 0 1,195 0 0,175-36-16,-104 19 15,-1 16 1,88-34-1,159-36 1,0 1-16</inkml:trace>
  <inkml:trace contextRef="#ctx0" brushRef="#br0" timeOffset="3204.59">21484 6121 0,'-17'0'0,"-1"17"16,0-17-1,36 0 48,0 0-32,-1 0-31,1-17 0,70-1 16,18-17 15,-36 17-31,72-17 16,-54 17-16,70 1 15,125-19 1,17-17 0,-89 18-1,-105 17-15,88-17 16,71-18-1,-89 18 1,-105 17 0,-1 1-1,-52 17 1,-36 0 15,0 0-15,1 17-1,-1-17 1,1 18 0</inkml:trace>
  <inkml:trace contextRef="#ctx0" brushRef="#br0" timeOffset="4271.75">19861 6403 0,'-17'0'0,"34"0"0,-70 0 15,18 0 1,18 0 0,-1 0-1,36 0 16,-1 0-15,107-35 0,-54 17-16,89-17 15,35 17 1,35-17 0,-123 17-1,-88 18 1</inkml:trace>
  <inkml:trace contextRef="#ctx0" brushRef="#br0" timeOffset="4588.92">20232 6015 0,'0'0'0,"-18"-18"0,1-35 16,-1 36-1,36 17 16,-1 0-15,1 0 0,105 35-1,54 0 1,-1 36 0,-88-36-1,-52 18 1,-89 18-1,-106 34 1,0-16 0,106-72-1</inkml:trace>
  <inkml:trace contextRef="#ctx0" brushRef="#br0" timeOffset="5106.3">18115 6632 0,'0'0'0,"0"-35"15,-17 0 1,17 17 0,0 89 15,0-36-16,17 35-15,-17 89 16,18-53 0,-18 17-1,0-87 1</inkml:trace>
  <inkml:trace contextRef="#ctx0" brushRef="#br0" timeOffset="5288.9">17833 6914 0,'0'0'0,"-18"-52"16,18 16-1,0 19-15,0-1 16,-17 18 0,34 0 30</inkml:trace>
  <inkml:trace contextRef="#ctx0" brushRef="#br0" timeOffset="5474.64">18362 6773 0,'35'-17'0,"-70"34"0,106-52 15,-18-18 1,-36 36 0,-34 17-1,-1 0 1</inkml:trace>
  <inkml:trace contextRef="#ctx0" brushRef="#br0" timeOffset="6206.95">18785 6632 0,'0'0'16,"0"-35"-16,0 17 31,18 18-15,-18 36-1,18-1 1,52 18 0,-17-36-1,53-17 1,-35-35 0,-54 18-16,18-36 15,-52-36 1,-71 19-1,-36 70 1,36 17 0,17 72-1,54-1 17,70 0-17,70-35 1,-35-53-1,-35 0-15,35 0 16,18-53 0,-53-53-1,-53 18 1,-53-35 0,-17 52-1,17 89 1,35 17-1,18 53 1,35-17 15,1-36-31,52 36 16,-35-36 0,0 0-1,-36-17-15,1 17 16,-36 0-1,-17-17 1,0-36 0</inkml:trace>
  <inkml:trace contextRef="#ctx0" brushRef="#br0" timeOffset="6624.27">19473 6579 0,'36'-17'15,"-72"34"-15,107-52 16,-53 35-16,-1 18 31,18 35-15,-17 0-1,0-18 1,17 18 0,36 17-1,-19-17 1,-34-35-1,-53-53 1,0-36 0,-54-88-1,1 0 1,35 71 0,53 53-1,18 35-15,17 0 16,53 18-1,1 35 1,-54 52 0,-35-34 15,-88 17-15,17-35-16</inkml:trace>
  <inkml:trace contextRef="#ctx0" brushRef="#br0" timeOffset="7581.76">22084 5256 0,'0'0'0,"0"-17"15,18-1 1,-18 0 0,17-17-1,-17 18 1,18 17-1,-1 17 1,36 18 0,36 18-1,16 18 1,-34-18 0,-36-18-16,18 18 15,18 0 1,-54-35 15,-34-36-15,-1 18-16</inkml:trace>
  <inkml:trace contextRef="#ctx0" brushRef="#br0" timeOffset="7963.96">22437 5115 0,'0'-17'0,"0"34"0,0-70 16,0 18-1,0 17-15,0 1 16,0-1-16,0 36 47,-18 17-47,0 18 15,1-18 1,-1 36-16,-35 52 31,0 1-15,36-36 0,-1-53-1,18-17 1,0-36 15,0-17-15,0 17-1,0 1-15</inkml:trace>
  <inkml:trace contextRef="#ctx0" brushRef="#br0" timeOffset="13370.5">27728 4727 0,'-17'0'0,"34"0"0,-70-17 0,36-1 16,-54-17 0,18 35-1,36 17 1,-1 1-16,0 35 15,18 88 1,-17 35 0,-1-35-1,18-70 1,-18-36-16</inkml:trace>
  <inkml:trace contextRef="#ctx0" brushRef="#br0" timeOffset="13554.07">27234 5080 0,'0'0'0,"-17"-53"15,-1 18 1,18 17 0,18 18 30,-18 18-46,17-1 16</inkml:trace>
  <inkml:trace contextRef="#ctx0" brushRef="#br0" timeOffset="13737.26">27728 5062 0,'18'0'15,"-36"0"-15,54-17 16,-36-1-16,0 0 16,-18 18 15,0 0-15</inkml:trace>
  <inkml:trace contextRef="#ctx0" brushRef="#br0" timeOffset="14521.11">28116 4939 0,'-17'-18'15,"34"36"-15,-52-71 0,35 35 16,-18 1-1,1 17 1,17 17 0,-18 36-1,18 0 1,0 18 0,35-36-1,1-35 1,34-35-1,-34-36 1,-1-17 0,-35 0-1,-35 35 17,-1 53-32,-17 70 31,0 36-16,36 18 1,34-71 0,19-18-16,17-17 15,70-18 1,36-71 0,-36-52-1,-87 17 1,-36 53-16,-18-53 15,-17 35 1,-36 54 0,18 34-1,36 1 1,-19 35-16,36 17 31,36 19-31,52 17 31,-18-36-15,-34-52-16,17 35 16,-18-18-1,-53 0 1,-52-35 0,-1 0-1,36 0-15</inkml:trace>
  <inkml:trace contextRef="#ctx0" brushRef="#br0" timeOffset="15005.6">28804 4657 0,'0'0'0,"18"0"0,0-36 16,-1 54 15,-17 0-16,0 17 1,0 0-16,18 71 16,17 88-1,0-53 1,18-17 0,-35-71-1,-18-106 16,0 17-31,-18-87 16,-17-124 0,0 18-1,-1 70 17,19 106-17,70 53 16,35 53-15,-35 0 0,-35-18-16,-18 36 15,-18-36-15,-17 35 16,-71 36 0,70-88-16</inkml:trace>
  <inkml:trace contextRef="#ctx0" brushRef="#br0" timeOffset="15223.03">29457 4692 0,'0'0'16,"-18"0"-16,36 0 62,-18-18-46,18 18-16,17 0 15,18-17-15</inkml:trace>
  <inkml:trace contextRef="#ctx0" brushRef="#br0" timeOffset="15389.13">29510 4780 0,'-18'0'16,"36"0"-16,-53 18 0,17-18 15,36 0 1,-1 0 0,19 0-1,16-18-15</inkml:trace>
  <inkml:trace contextRef="#ctx0" brushRef="#br0" timeOffset="15639.54">30445 4198 0,'0'0'0,"0"-18"16,17 18-1,-17 18 1,18 35 0,-18 53-1,18 35 17,-18-35-17,0-71-15</inkml:trace>
  <inkml:trace contextRef="#ctx0" brushRef="#br0" timeOffset="15822.59">30321 4445 0,'-17'-18'0,"34"36"0,-34-53 16,-1 17-16,18 0 15,0 36 32,18-18-31,-18 18-16</inkml:trace>
  <inkml:trace contextRef="#ctx0" brushRef="#br0" timeOffset="16021.8">30709 4445 0,'0'-18'16,"0"36"-16,18-36 15,-18 1-15,18 17 16</inkml:trace>
  <inkml:trace contextRef="#ctx0" brushRef="#br0" timeOffset="16824.5">31256 4339 0,'0'0'15,"-18"-17"1,1 17 0,-18 0-1,-18 17 1,17 18 0,19 1-1,17-1 1,53-17-1,35-1 1,0-52 15,-53 17-31,18-17 16,-35-71 0,-53 18-1,-36 35 1,-17 53-1,53 0-15,-18 53 16,-18 53 0,53-18-1,54 0 1,17-35 0,105-35-1,19-36 1,-18-52 15,-107-36-31,-52 53 16,0-53-1,-52-53 1,-37 124 0,19 35-1,34 35-15,-34 18 16,52-17-16,-35 34 15,53 18 1,89 0 0,-1-35-1,71 18 1,-36-18 0,-88-36-1,-70 1 1,-36-18-1,-52 0 1,70-18 0</inkml:trace>
  <inkml:trace contextRef="#ctx0" brushRef="#br0" timeOffset="17408">31891 4092 0,'-18'-17'16,"36"34"-16,-53-34 0,17 17 15,1 0 1,17 17 15,0 1-31,17 0 0,-17 17 16,18 88-1,35 18 1,17 18 15,-17-71-15,0-17 0,-18-36-1,-17-70 1,-36-53-1,-17-1 1,-18-87 0,-17 0-1,17 52 1,35 71 0,18 0-1,18 36 1,35 17-1,-18 17 1,0 1 0,1 17-1,-19 54 1,-17-1 0,-70 0-1,-1-53 1,18 0-16</inkml:trace>
  <inkml:trace contextRef="#ctx0" brushRef="#br0" timeOffset="17641.02">32297 4233 0,'0'0'0,"-35"0"16,-1 0-1,19 18 1,34-18 31,1-18-47,17 18 16,0-17-16,54-1 15,16-52 1</inkml:trace>
  <inkml:trace contextRef="#ctx0" brushRef="#br0" timeOffset="17858.32">32438 3828 0,'-18'0'16,"36"0"-16,-53 0 0,-1 17 16,1 1-1,35 0-15,0 70 31,18 35-15,-1-35 0,36 54-1,-17-72 1,-19-52-16,1 17 0</inkml:trace>
  <inkml:trace contextRef="#ctx0" brushRef="#br0" timeOffset="18225.71">32579 3828 0,'0'-18'0,"0"36"0,0-71 16,18 35-16,-18 0 16,17 1-16,1 17 15,0 0 1,-1 70 15,1 36-15,-1-18-1,-17-35-15,-17 18 16,-1-1 0,18-34-1,35-54 1,18 0-1,36-34 1,-1-1 0,-35 17-1,-53 19-15</inkml:trace>
  <inkml:trace contextRef="#ctx0" brushRef="#br0" timeOffset="18459.06">32702 3810 0,'-17'-35'0,"34"70"0,-52-88 16,18 18-16,-1 17 15,0-35 1,18 36 0,0 34-1,0 1-15,18 52 16,0-34-16,-1 87 15,36 89 1,18-18 0,-36-88-1</inkml:trace>
  <inkml:trace contextRef="#ctx0" brushRef="#br0" timeOffset="19326.62">28116 6138 0,'-35'-17'0,"70"34"0,-88-52 15,36 17-15,-1 1 16,-17-19 0,35 19-16,0-18 15,0-1 1,0 19 0,0-1-1,18 53 16,-18 1-31,35 34 16,0 71 0,-17-35-1,-1-53-15,19 70 32,-19-70-32,54-17 15,35-36 1,0-36 15,-71 1-31,53-18 16,-53 0-16</inkml:trace>
  <inkml:trace contextRef="#ctx0" brushRef="#br0" timeOffset="19527.12">28134 6315 0,'0'0'16,"0"-18"0,18 18-1,-18-18-15,17 18 16,1-17-16,70-36 16,18 0-1,-35 0 1</inkml:trace>
  <inkml:trace contextRef="#ctx0" brushRef="#br0" timeOffset="19726.93">28152 5909 0,'-53'0'16,"106"0"-16,-142 0 0,37 0 15,16 0 1,54 0-1,17-18 1,-17 18-16,52-17 16,89-19-1,-106 36-15</inkml:trace>
  <inkml:trace contextRef="#ctx0" brushRef="#br0" timeOffset="20060.55">28681 5803 0,'17'0'0,"-34"0"0,52-17 16,-17-1 0,-1 0-16,-17 1 31,-17 17-16,17 17 17,17 19-17,19 34 1,-1 36 0,18 35-1,-18-17 1,-17-54 15,-1-52-31,-17-1 0</inkml:trace>
  <inkml:trace contextRef="#ctx0" brushRef="#br0" timeOffset="20628.93">29104 5856 0,'-17'-18'0,"34"36"0,-34-53 15,-1 17-15,36 1 32,-18 34-17,17 1 1,18 52-1,1 1 1,-1 52 0,0-17-1,-17-53 1,0-53 0,-36-70 15,-35-54-16,0 18 1,18 53-16,-18-52 16,-18-1 15,71 70-31,36 19 16,17 17-1,52 0 16,-16 35-15,-54 36 0,-35-18-1,-18-36-15,-35 36 16,-53 18 0,71-71-16</inkml:trace>
  <inkml:trace contextRef="#ctx0" brushRef="#br0" timeOffset="20895.38">30092 5803 0,'-35'0'0,"70"0"0,-88-17 16,35 17-16,1-18 15,34 18 32,1 0-47,0-18 16,52 1 0,1-1-1,-36 18-15,18-18 0</inkml:trace>
  <inkml:trace contextRef="#ctx0" brushRef="#br0" timeOffset="21062.24">30110 5891 0,'0'18'16,"-18"0"-16,36-54 15,-1 72 1,36-36-1,0-18 1,71-17-16</inkml:trace>
  <inkml:trace contextRef="#ctx0" brushRef="#br0" timeOffset="21415.85">30939 5468 0,'0'0'0,"-18"0"0,0-18 16,1 18-1,17-17 1,0-1 15,17 18-15,19 0-1,-1 35 1,0-17-16,36 35 16,70 53-1,-53-18 1,-53-35-1</inkml:trace>
  <inkml:trace contextRef="#ctx0" brushRef="#br0" timeOffset="21615.36">31203 5539 0,'0'0'0,"0"-36"0,-35-17 15,17 36 16,1 34-15,-19 19 0,1 34-1,17-34-15,-17 34 16,18-35-16,-1 36 16</inkml:trace>
</inkml:ink>
</file>

<file path=ppt/ink/ink17.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15T09:43:01.379"/>
    </inkml:context>
    <inkml:brush xml:id="br0">
      <inkml:brushProperty name="width" value="0.05292" units="cm"/>
      <inkml:brushProperty name="height" value="0.05292" units="cm"/>
      <inkml:brushProperty name="color" value="#FF0000"/>
    </inkml:brush>
  </inkml:definitions>
  <inkml:trace contextRef="#ctx0" brushRef="#br0">13000 1799 0,'18'0'0,"-36"0"0,53 0 15,0 0 1,-35-17 47,0-1-48,0 0 16,-17 18-15,17-17 15,0 34 110,0 1-110,0 0 0,0-1-15,0 1 0,0-1-1,0 19 1,0 17 0,0-18-1,0 0 1,0-17-16,0-1 15,0 19 1,17-19 0,-17 19-1,18-1 1,-18-17 0,0 34 15,0 1-16,18 0 1,-18 18 0,0-36-1,0 0-15,17 18 16,-17 53 0,18 0-1,-18-53 1,0 35-1,0-35 1,18 0 0,-18 0-1,17 17 1,1 1 0,0-18 15,-1-18-16,-17 0 1,0-17-16,0 0 16,0 52-1,-17 36 1,17-35 0,-18 35-1,18-1 1,18 19-1,-1-1 1,-17-52 0,-35 70-1,0-18 17,35 1-17,17-36 1,1 18-1,0 0 1,-1 0 0,-17-18-1,-17-35 1,17 0 0,0-36-1,0-34 16</inkml:trace>
  <inkml:trace contextRef="#ctx0" brushRef="#br0" timeOffset="2398.73">12806 1817 0,'0'0'16,"17"0"-1,1 0 32,0 0-31,88-18-1,-1 18 1,-52-17-16,71-1 16,105 0 15,0-17-15,-17 17-1,-106 1 1,-71 17-16,36 0 15,-18-18 1,-18 18 0,0-18-1,-17 18 1,0 0 0,-1 0-1,1-17 1,-1 17-1,1 0 48,0 0-47,-1 0-1,19 0 1,34 0-1,-17 0 1,-35 0-16,-1-18 16,36 18-1,18-35 1,52 0 0,-35 17-1,-52 0-15,34 18 16,1-17-1,-36-1 1,-17 18 15,-18 18 110,0-1-125,0 1-1,0 17-15,-18 36 16,1 52-1,17-17 1,-18-53-16,18 53 31,-18-53-31,18 53 0,0 70 32,36 18-17,-36-71 1,0-52-16,17 53 15,-17 17 1,35 0 0,-17-35-1,-18-1 1,18-34 0,-1 35-1,19 17 1,-19 18-1,19-52 1,-19 34 15,18 1-15,-17-1 0,0-52-1,-1 34 1,1-34-1,0-18 1,-1 0 0,-17 0-1,18 17 1,0 18 0,-18 1-1,0-19 1,17 1-1,-17-36 1,0 0 15,0-17-15,0 0 0,0-1-16,0 18 31,-17-17-16,17 0-15,-18-1 32,0-17-32,1 18 15,-54-18 1,-35 18 0,18-18-1,-88 0 1,-36-18-1,-70 0 1,-71 18 15,0 0-15,177 0 0,-18 18-1,123 0 1,54-18-1,-1 17 17</inkml:trace>
  <inkml:trace contextRef="#ctx0" brushRef="#br0" timeOffset="4049.01">13159 2769 0,'-18'0'16,"0"0"15,1 0-31,-1 0 32,0 18-32,1-18 15,17 18 1,-18-18-1,36 0 17,-1 0-32,19-18 15,-1 18-15,53-18 16,106-17 0,35 0-1,71-18 1,53-18 15,-124 36-15,71 0-1,-70 17 1,-107 0 0,-88 1-1,-17 17 48,0 0-32,-18-18-31,17 18 31,1 0-15,0 0-1,-18 18 32,-18-18-47</inkml:trace>
  <inkml:trace contextRef="#ctx0" brushRef="#br0" timeOffset="5037.26">13494 2469 0,'17'0'0,"-34"0"0,34-17 47,-52 17-32,-18-18 1,36 18-1,-36-17 1,-36-19 0,37 1-1,16 0 1,36-1 0,36 19-1,16-1 1,19 0-1,-18 36 1,-18 17 0,-35-17-16,0 35 15,-35 53 1,0 0 0,17-53-1,0-18 1,54-35 15,34-18-15,36-52-1</inkml:trace>
  <inkml:trace contextRef="#ctx0" brushRef="#br0" timeOffset="5535.81">13635 2328 0,'-18'0'16,"36"0"-16,-36-17 0,1 17 0,17-18 31,0 36 0,17-1-15,18-17 15,1 18-15,-19-18-16,19-18 15,17-17 1,-18-18 0,-35-17-1,-18 34 1,-17 19-1,-36 34 1,18 54 0,1 17-1,34-35 1,18-35-16,18 35 16,34-1-1,54-34 16,0-53-15,-53 0 0,-18-1-16,-17-17 0</inkml:trace>
  <inkml:trace contextRef="#ctx0" brushRef="#br0" timeOffset="5767.7">13935 2028 0,'-18'-70'16,"36"140"-16,-36-158 0,0 71 15,18 34 17,0 1-32,0 17 15,0 53 1,36 36 0,-19-1-1,1-34 16,0-72-31,-1 36 16,1-18-16</inkml:trace>
  <inkml:trace contextRef="#ctx0" brushRef="#br0" timeOffset="5951.63">13864 2311 0,'0'-18'0,"0"36"0,-35-36 15,35 0-15,18 1 32,34 17-17,37-36 1,-54 19 0</inkml:trace>
  <inkml:trace contextRef="#ctx0" brushRef="#br0" timeOffset="7537.22">14146 2152 0,'0'-18'31,"0"1"0,-17 34 16,-1 1-31,18 0-16,-18 17 15,18 0 1,-17-17-16,17 17 16,0 18-1,17-35 16,19-18-15,-1-36 0,0 1-1,-17 17-15,0-35 16,-1 18 0,-17 18-1,0 52 1,0 0-1,18 18 1,17-35 0,0-18-1,1 0-15,-1-18 16,18-53 15,-53-34-15,0-1-1,-18 35 1,18 54-16,-17-1 16,17 36-1,0 52 1,0-17 0,0-18-16,17 18 15,1 35 1,17-35-1,-17-35 1,-1-36 15,-34-17-31,-18-18 16,-18 0 15,17 36-15,1 34-1,17 36 1,18 0 0,53-18-1,0-17 1,53-18 0,-18-53-1,-35-17 1,-53-54-1,0 54 1,-17 34-16,-1-17 16,0 36-1,1 70 1,17 0 0,0-36-1,0 54 1,17 17-1,19-18 1,-1-17 0,-18-35-1,19 0 1,-36-71 0,-36-18-1,-16 1 1,16 52-1,-17 36 1,18 35 0,17 17-1,36-52 1,35 17 15,18-17-15,-19-36-1,-34-35 1,0 18 0,-36-71-1,18 71 1,0 17 0,18 18-1,-1 0-15,19 18 16,34 35-1,-17 0 1,0 17 0,-53-52-1,0-1 1,-53-17 0,0-35 15,36 17-31,-36-34 15,35 34-15,-17-53 16,35 36 0,0 17-16</inkml:trace>
  <inkml:trace contextRef="#ctx0" brushRef="#br0" timeOffset="10673.83">11924 2822 0,'0'0'16,"-18"0"-1,1 0 1,-19 0 0,19 18-1,-1-18 17,36 0-17,-1 0 16,1 0-15,88 0 0,70 0-1,-35-18 1,-70 1-16,52-1 16,1-17-1,-71 17 1,-71 18 31,0 18-32,18-1-15</inkml:trace>
  <inkml:trace contextRef="#ctx0" brushRef="#br0" timeOffset="11029.99">12365 2699 0,'-18'-18'0,"36"36"0,-53-71 16,-1 18 0,36 17-1,18 18 32,17 18-47,71 34 16,-18-16 15,-52-19-31,52 1 16,-53 0-16,0 17 15,-35 0 1,-70 18-1,-18-18 1,52-17-16,-123 53 16</inkml:trace>
  <inkml:trace contextRef="#ctx0" brushRef="#br0" timeOffset="11791.3">10619 2769 0,'0'0'15,"0"-35"-15,0 0 32,-18 17-17,18 0 1,0 71 0,-18 18-1,18 70 1,0 18-1,0-36 1,0-87 0,0-1-16</inkml:trace>
  <inkml:trace contextRef="#ctx0" brushRef="#br0" timeOffset="11975.78">10389 3069 0,'-17'-17'0,"34"34"0,-52-52 0,17 17 16,1 18 0,17-17-1,-18 17 1,36 17 15</inkml:trace>
  <inkml:trace contextRef="#ctx0" brushRef="#br0" timeOffset="12166.79">10689 2981 0,'18'0'0,"-1"0"16,1 0-1,-18-18 1</inkml:trace>
  <inkml:trace contextRef="#ctx0" brushRef="#br0" timeOffset="12961.52">10883 2910 0,'0'0'16,"18"-17"-16,-18-1 16,0 36 30,17-1-30,-17 1 0,18 0-1,17 17 1,1-35 0,-19-18-1,1 1-15,0-19 16,-1-34-1,-34 17 1,-19 18 0,19 35-1,-19 17 1,19 36 0,-1 35-1,0-35 16,18-35-31,18 35 16,53-18 0,17-52-1,0-36 1,-17-36 0,-54 19-1,-34-71 1,-36 35-1,17 71 1,19 35-16,-1 17 16,-17 54-1,35 17 1,35-17 0,0-18-1,-17-36 1,35 36-1,18 0 1,-36-18 0,-35-17-1,-18 0 1,-17-18 0,0-18-1</inkml:trace>
  <inkml:trace contextRef="#ctx0" brushRef="#br0" timeOffset="13460.39">11324 2663 0,'18'0'0,"-36"0"0,36-17 16,-1 17 0,1 17-1,17 19 1,18 70 15,-17-36-15,-1-35-16,0 36 15,0 0 1,-17-36 0,-18-53-1,-18-17 1,-52-89-1,-36-34 1,18-1 0,35 71-1,53 52 1,18 19-16,17-18 16,53 17-1,35 0 16,-52 54-15,-53-19-16,-1 36 16,-17-18-16,-35 36 15,-53 52 1,-18-17 0,71-88-16</inkml:trace>
  <inkml:trace contextRef="#ctx0" brushRef="#br0" timeOffset="17080.9">18433 2346 0,'0'0'16,"0"-18"0,17 18-1,1-17-15,0 17 32,-1 0-17,-17 17 32,0 19-31,0-19-16,0 54 15,0-1 1,0 54 0,35-1-1,-17 18 1,17-70-1,1 0 1,-19-36 0,-17-53 15,0-17 0,-17 0-31,-19-36 16,-17-70-1,-17-18 1,17 71 0,35 53-16,1-36 15,-1-17 1,18 17 0,18 18-1,17 18 1,36 0-1,-1 35 1,18 0 15,-52 18-15,-19-18-16,36 52 16,-53-34-16</inkml:trace>
  <inkml:trace contextRef="#ctx0" brushRef="#br0" timeOffset="17331.38">18344 2628 0,'-17'0'16,"34"0"-16,-52 0 15,35-17 16,35 17-15,18-18 0,-17 18-1,69-18 1,72 1 0,-89 17-16</inkml:trace>
  <inkml:trace contextRef="#ctx0" brushRef="#br0" timeOffset="17831.18">19068 2558 0,'17'-18'0,"-34"36"0,34-54 0,1 1 15,-18 0 1,0 17 15,-18 1-15,-17 17 0,-18 17-1,0 18 1,0 54-1,36-19 1,17 18 0,35 1-1,18-36 1,0-36 0,17-34-1,-17-36 1,-35-18-1,-36-52 1,-17 34 15,-36 36-15,18 71 0,-35 35-16</inkml:trace>
  <inkml:trace contextRef="#ctx0" brushRef="#br0" timeOffset="18333.34">19456 2540 0,'17'-18'0,"-34"36"0,34-53 16,-17-1-16,0 19 16,-17-1-1,-1-17 1,0 17 0,1 18-1,-18 0 1,-18 36-1,17 34 1,36 1 0,0 34-1,36 1 1,-1-70 0,35 17-1,19-53 1,-19-53-1,-52-53 17,-36 18-17,-17-36 1,0 89-16,-18 0 16,0 35-16</inkml:trace>
  <inkml:trace contextRef="#ctx0" brushRef="#br0" timeOffset="18849.08">20126 2364 0,'0'-18'0,"-35"0"31,17 18-15,0 0 0,1 0-1,-19 36 1,-16 17 0,34-1-1,0-34-15,18 17 16,18-17 15,0-18-31,17-18 16,18-17-1,-18 0 1,-35 17-16,0 1 16,0-1-1,-35 18-15</inkml:trace>
  <inkml:trace contextRef="#ctx0" brushRef="#br0" timeOffset="19218.73">20108 2963 0,'18'0'0,"-36"0"0,36-17 0,0-1 16,-18 0 15,-18 18-15,0 0 0,18 18-1,0 0 1,18-18-1,-18 17-15,35 1 16,-17 0 0,0-18-1,-18-18 1,-18 18-16,0-18 16,-52 18-1</inkml:trace>
  <inkml:trace contextRef="#ctx0" brushRef="#br0" timeOffset="23637.69">2505 9172 0,'0'0'0,"-18"0"15,0-17 1,1 34 15,-1-17-15,18 18-1,-17-18 1,-19 0 0,19 0-1,17 18 32,17-18-31,1 0-1,17 0-15,18 17 16,-18-17 0,54 0-1,69 0 1,1-17-1,-18 17 1,-53-18 0,-70 18-1,0 0 1,-36 0 0,0 0-1,1 0 1,-19 0-1</inkml:trace>
  <inkml:trace contextRef="#ctx0" brushRef="#br0" timeOffset="24071.15">2840 9066 0,'-18'-17'0,"36"34"0,-53-34 16,17 17-1,0 0 1,1 0 0,17 17 15,17-17 0,1 18-15,0 0-1,17-1-15,71 19 32,17-1-17,-35-17 1,-52-1-1,-19 18 1,-70 1 0,-52 17-1,16-18 1,1 0-16</inkml:trace>
  <inkml:trace contextRef="#ctx0" brushRef="#br0" timeOffset="26523.17">19191 3969 0,'0'0'15,"0"-18"1,-18 18-16,-17-18 16,0-17-1,0 0 17,-18 0-17,-18 17 1,-52 36-1,52-1 1,36 1-16,-36 17 16,1 36-1,70-18 1,0 0 0,88 0-1,53-1 1,35-16-1,-52-19 17,-89 19-32,-17-19 31,-89 36-15,18-35-1,-17-1 1,52-17-16,-17 0 15,17 0-15,1 0 16,-1-17-16</inkml:trace>
  <inkml:trace contextRef="#ctx0" brushRef="#br0" timeOffset="26909.97">19244 4145 0,'0'-17'16,"0"34"-16,18-52 0,-18-18 16,17 35-1,-17 1 1,0-1 0,0 36-1,18 17 1,0 36-1,35-1 1,-18-17 0,0-35-1,0-18-15,1 0 16,17-53 0,-18-35-1,-35-18 1,0 53-16,0-35 31,0 52-31,-18 1 16,1 53-16</inkml:trace>
  <inkml:trace contextRef="#ctx0" brushRef="#br0" timeOffset="27374.41">19720 3810 0,'0'-35'15,"0"70"-15,0-106 0,18 36 0,-18-18 16,0 36 0,0 34 15,0 1-31,0 88 15,18 35 1,-18-53 0,17-35-1,18 35 1,36 18 0,0-35-1,-1-19 1,-35-52-1,-17-17-15,0-1 16,-1-70 0,-70 17-1,0 19 1,36 52-16,-54 0 16,-17 17-1,35 36 1,36-53-1</inkml:trace>
  <inkml:trace contextRef="#ctx0" brushRef="#br0" timeOffset="27924.67">20796 3775 0,'18'-18'15,"-36"36"-15,36-54 0,0 19 0,17-54 16,-18 36-1,1-18 17,-18 35-17,-53 1 1,0 34 0,0 36-1,0 36 1,36 16-1,52-16 1,18-37 0,35 1-1,0 0 1,-17-17 0,-53-19-1,-36-17 1,-53 18 15,54 0-31,-54-18 16,1 0-1,52-18-15</inkml:trace>
  <inkml:trace contextRef="#ctx0" brushRef="#br0" timeOffset="28210.71">20796 3704 0,'0'-35'0,"0"70"0,0-88 0,-17 18 16,-19-18 0,19 35-1,-1 1 1,18 34 0,18 1-1,-1 0 1,1 52-16,53 71 31,-19 36-15,-16-54-1,-19-70-15,1 35 16,17-17 0,1-36-1</inkml:trace>
  <inkml:trace contextRef="#ctx0" brushRef="#br0" timeOffset="28828.26">21184 3598 0,'0'-17'16,"0"34"-16,18-87 16,0 52-16,-18-17 15,0 0 1,-36 35 0,1 0-1,0 17 1,-18 36-1,53 0 1,17 18 0,72 17-1,-1-18 1,71 19 0,-54-19-1,-69-17 1,-36-35-1,-18-1 1,-70 1 0,-18 0-1,18-71 1,53 0 0,35 35-16,0-70 15,35-53 1,18 17-1,-36 71 1,-17 0 0,-53 36-1,-17-1 1,-1 53 0</inkml:trace>
  <inkml:trace contextRef="#ctx0" brushRef="#br0" timeOffset="29127.75">21837 4022 0,'18'-18'0,"-36"36"0,53-54 15,-17 19-15,0-1 16,-1 0 0,18 36-1,-17 35 1,-18 0 0,-18 53-1,-17-18 16,-35-35-15</inkml:trace>
  <inkml:trace contextRef="#ctx0" brushRef="#br0" timeOffset="29578.8">22437 3422 0,'0'-18'0,"0"36"0,-18-53 15,18-1 1,18 19 0,-18-1-16,0 36 31,0 35-16,17 0 1,-17-18-16,18 106 16,-18-35-1,18-71-15,-18 53 16,17-17 0</inkml:trace>
  <inkml:trace contextRef="#ctx0" brushRef="#br0" timeOffset="29793.85">22278 3598 0,'-18'-17'0,"36"34"0,-71-34 16,71 17 30,-18 17-30,17-17 0,1 18-1</inkml:trace>
  <inkml:trace contextRef="#ctx0" brushRef="#br0" timeOffset="30010.95">22631 3634 0,'0'-18'16,"0"36"-16,0-54 0,17 36 31,-17-17-15,0 34-1,0 1 1</inkml:trace>
  <inkml:trace contextRef="#ctx0" brushRef="#br0" timeOffset="30844.09">22966 3510 0,'-18'0'15,"18"-18"-15,-17 18 0,17-17 16,-18 34 15,18 1-31,-18 0 16,18 35-1,0-18 1,18-17 0,0-1-16,17-17 15,53-35 1,-17-18 0,-54-18 15,-34-17-16,-1 53 1,0 17-16,-35 18 16,-17 18-1,-18 53 1,52-1 0,36 18-1,53 18 1,53-35-1,-18-36 1,36-53 0,-89 1-16,36-36 15,-1-88 1,-35-18 15,-35 71-15,0 35-16,-35 0 15,-53 35 1,17 54 0,19 16-1,16 19 1,54 17 0,52 0-1,54 1 1,-54-54-1,19 35 1,-72-34 15,-52-19-31,-71 1 16,36-18 0,-1 0-1</inkml:trace>
  <inkml:trace contextRef="#ctx0" brushRef="#br0" timeOffset="31412.25">23530 3528 0,'0'-18'0,"0"36"0,18-54 15,0 36-15,-18-17 16,35 17-1,-18 35 1,1 53 0,0 1-1,-18 52 1,17 0 15,19-35-15,-1-71-1,-35-53 1,0-35 0,-35-105-1,-18-54 1,0 71 0,35 70-16,-17-17 15,0 0 1,35 53-1,17 17 1,19 0 0,34 1-1,1 34 1,-1 19 15,-35 16-15,-35-34-16,0 53 15,-17-36-15,-18 35 16,-71 36 0,0-53-16</inkml:trace>
  <inkml:trace contextRef="#ctx0" brushRef="#br0" timeOffset="36551.87">12965 4286 0,'0'0'0,"0"-17"16,17 17 0,1 0-1,-36 0 1,36 0 62,0 0-62,17 0-1,-18 0-15,36 0 16,88-18-1,36-17 1,-54-1 0,-52 36-16,88-35 15,-89 18-15,107-1 16,87-17 0,-87 17-1,-107 0-15,54 18 16,34-17 15,-17-1-15,-17 18-1,-36-18 1,71 18 0,-36-17-1,1-1 1,-36 0-1,-35 18 1,-18 0 0,-17 0 46,-1 0-46,1 0-1,-36 0 17,1 0-17,-36 0-15</inkml:trace>
  <inkml:trace contextRef="#ctx0" brushRef="#br0" timeOffset="37518.14">11518 4851 0,'0'0'0,"-17"-18"0,-19 0 15,19 18 1,-19 0-1,-17 0 1,1 0 0,34 0-1,0 0 1,36 0 15,17 0-15,18 0-1,0-17-15,159-19 16,-18 1 0,70-35 15,-34 17-31,-142 35 16,-35 18-1,-71 0 32,0 0-47,1 0 0</inkml:trace>
  <inkml:trace contextRef="#ctx0" brushRef="#br0" timeOffset="37885.08">12171 4463 0,'-18'-18'16,"36"36"-16,-53-54 15,17 19-15,18-1 16,-18 18 0,1 0-1,17 18 1,17 17 0,19 0-1,-19-17 1,1 0-1,17 17 1,-17-35-16,35 35 16,17 0-1,-17 18 1,-35-17 0,-18-19-1,-36 36 1,-34 0-1,-1-18 1</inkml:trace>
  <inkml:trace contextRef="#ctx0" brushRef="#br0" timeOffset="38519">10918 5398 0,'0'-18'15,"0"36"-15,18-71 0,-18 35 0,18-17 16,-18-1 0,17 19-1,-17 34 17,0 36-17,0 36 1,0 52-1,18-36 1,-18-52-16</inkml:trace>
  <inkml:trace contextRef="#ctx0" brushRef="#br0" timeOffset="38719.83">10689 5539 0,'-17'-18'0,"34"36"0,-52-54 16,35 19-16,0-1 31,18 18-15,-1 18 0,1-18-1</inkml:trace>
  <inkml:trace contextRef="#ctx0" brushRef="#br0" timeOffset="38919.65">11077 5415 0,'0'0'16,"18"-17"-16,-1-1 0,19 0 15,-36 1 1,17 17-16</inkml:trace>
  <inkml:trace contextRef="#ctx0" brushRef="#br0" timeOffset="39821.15">11465 5256 0,'0'-17'0,"0"34"0,0-52 16,0 17 0,0 36-1,0 0 1,-17 17-1,17-17-15,0 17 16,53 0 0,-1-17-1,-16-36 1,-1 18 0,-17-35-16,17-18 31,-70 0-16,-18 35 1,-18 36 0,36 17-1,-18 36 1,53 17 0,18-35-1,-18-35-15,53-1 16,52 1-1,19-71 1,-18-17 0,-71-19 15,-35-34-31,-35-18 31,-1 88-15,1 53-1,0 17 1,0 36 0,-1 0-1,19 0 1,-1 0 0,36-18-1,17 1 1,0-19-1,1 19 1,-1-36 0,35 17 15,-52 1-31,17-18 16,36 18-1,-18-1 1,-36 18-1,1 1 1,-36-1 0,-17 0-1,-18-35 1,0 0-16</inkml:trace>
  <inkml:trace contextRef="#ctx0" brushRef="#br0" timeOffset="40304.51">11942 5133 0,'17'0'0,"-34"0"0,52-18 16,-18 18-1,-17-17-15,36 17 16,-1 35-1,36 18 1,-36 53 0,0-36-1,-17 1 1,-1-18 0,-17-71-1,0-35 1,-35-17-1,-18-72 1,-35-16 0,17 34 15,71 71-15,36 18-1,17 35 1,17 35-1,-35 1 1,-35-1-16,-35 35 16,-35 1-1,34-36-15</inkml:trace>
  <inkml:trace contextRef="#ctx0" brushRef="#br0" timeOffset="41254.86">13229 3634 0,'0'0'16,"-17"0"-16,-19 0 15,19 0 1,105-18 31,-71 18-47,19-18 15,52 1 1,53-19 0,0 1-1,124-35 1,88-36-1,-1 0 1,-175 53 0,-89 35-16,18-17 15,0 0 1,-36 17 0,-17 1-1,-18 17 1,1 0-1,-19 0 17,1 0 30,-36 0-31</inkml:trace>
  <inkml:trace contextRef="#ctx0" brushRef="#br0" timeOffset="41973.98">13811 3069 0,'0'0'0,"18"0"125,0 0-109,-1 18-1,18-18-15,-17 0 0,88 35 16,-36-17-1,19 17 1,-1-17 15,-35-18-15,-88 0 15,-1-18-31</inkml:trace>
  <inkml:trace contextRef="#ctx0" brushRef="#br0" timeOffset="42373.28">14058 3034 0,'0'-18'0,"0"36"0,0-53 15,0 17 1,0 0-16,18 18 31,-18 18 0,-18 0-15,1-1 0,-1 54-1,-17-36 1,17 0-16,0 1 15,1-1-15,-1 0 16,0 18 0,18-35-1,-17-18 1,17-18 31</inkml:trace>
  <inkml:trace contextRef="#ctx0" brushRef="#br0" timeOffset="44277.51">14041 3510 0,'0'0'0,"0"-18"47,17 36 47,1-18-79,-18 18-15,17-18 16,19 35 0,34-17-1,1 17 1,-18-17 0,-36-1-1,1-17 1,-18-17-1,0-1 17,0 0-17,0 1-15,0-1 16,0 0 0,0 1-1,-18-1 1,1 18 15,-1 0-15,1 18 15,17-1-31,-18 1 16,0 53-1,18-1 1,0-17-1,0-35 1,0 52 0,18 36-1,0-35 1,-18-36 0,-18-35 15,0-18-16,-35 1 1,36 17-16,-1 0 16</inkml:trace>
  <inkml:trace contextRef="#ctx0" brushRef="#br0" timeOffset="54766.08">18538 5345 0,'0'-18'0,"36"18"0,-19-35 31,36-18-15,-35 17 0,0 1-1,-1 35 1,18 0-1,18 53 1,36 18 0,-1 17-1,-18 18 1,-52-36 0,17 18-1,-17-52 1,-18-19-1,-18-17 1,-17-35 15,0-53-15,-1 0 0,19 17-1,34-17 1,19 17-1,17 36 1,17 17 0,1 54-1,-18-1 1,-18 53 0,0 0-1,-17-52 1,-18-1-16,0-17 15,0 17 1,-18-53 15,-17-17-15,17-18 0,-17-53-1,35 0 1,0 36-1,18 35 1,17 35 0,18 17-1,17 18 1,-17 36 0,-17-18-1,-1 35 1,-35-35-1,0 0 1</inkml:trace>
  <inkml:trace contextRef="#ctx0" brushRef="#br0" timeOffset="55215.63">19667 5239 0,'0'-18'16,"0"36"-16,0-54 0,-17 1 15,17 18 1,0 34 15,0 1-31,0 35 16,17 17-1,-17-34-15,18 34 16,-18-52 0,35 70-1,1-53 1,52-35 0,18-35-1,-54 0 1,-16-53-1,-89-18 1,-53 17 0,-17 37-1,52 52 1,53 17-16,-35 18 16,36 1-16</inkml:trace>
  <inkml:trace contextRef="#ctx0" brushRef="#br0" timeOffset="55699.13">20091 5186 0,'17'-18'0,"-34"36"0,34-53 0,-17 17 15,0-35 1,0 35 0,18 36 15,-18 0-31,18 17 16,35 53-1,-1 18 16,1-35-15,0-1 0,-17-17-1,-19-53 1,1-18 0,-1-70-1,-17-53 1,0-18-1,-17 71 1,17 35 0,-18 71-1,1 17 1,17-17-16</inkml:trace>
  <inkml:trace contextRef="#ctx0" brushRef="#br0" timeOffset="56266.87">21361 4780 0,'17'-18'15,"-34"36"-15,34-53 0,-17 0 16,0 17-1,0 0 1,0 1 0,-53 17-1,-17 17 1,-1 54 0,36-1-1,17 1 1,54-36-1,17 18 1,70 0 0,-52-35-1,17-1 1,-71 19 0,-34-1-1,-18-17 1,-1-1-1,-34 1 1,-36-1-16</inkml:trace>
  <inkml:trace contextRef="#ctx0" brushRef="#br0" timeOffset="56533.59">21237 4798 0,'0'-36'0,"0"72"0,0-89 15,0 35-15,0-17 16,-17 17-16,17 1 16,35 70 15,18 70-15,0-17-1,-36-36-15,36 36 16,18 71 15,-18-71-15,-36-71-16</inkml:trace>
  <inkml:trace contextRef="#ctx0" brushRef="#br0" timeOffset="56850.18">21608 4780 0,'0'-18'15,"0"36"-15,0-53 0,17-18 16,-17 18 0,18 17-1,-18 0 16,18 71-15,-1 18 0,18 17-1,1 53 1,17 0 0,-18-53-1,-17-70-15</inkml:trace>
  <inkml:trace contextRef="#ctx0" brushRef="#br0" timeOffset="57267.63">21978 4727 0,'0'-17'16,"0"34"-16,0-52 0,0 17 15,0-17 1,-18 53 15,18-1-15,-17 36 0,-1-18-16,1 54 15,17 34 1,17 1-1,36-71 1,18-53 0,-36-18-1,0-70 1,-35-53 0,-70-1-1,34 90 1,-52 34 15,53 36-31</inkml:trace>
  <inkml:trace contextRef="#ctx0" brushRef="#br0" timeOffset="57570.36">22419 5098 0,'0'0'16,"18"-18"-16,-1 18 0,19-18 15,-36 1 1,17 34 15,-17 36-15,-17 0-1,-1 53 1,-35 0 0</inkml:trace>
  <inkml:trace contextRef="#ctx0" brushRef="#br0" timeOffset="58768.82">23495 4427 0,'0'0'15,"18"0"-15,-1-17 16,-17-1-1,0 36 17,18-1-17,-18 1-15,18 17 16,-1 71 0,1 0 15,-1-18-16,1-35 1,-18 0-16</inkml:trace>
  <inkml:trace contextRef="#ctx0" brushRef="#br0" timeOffset="58985.42">23372 4710 0,'-18'-18'0,"36"36"0,-36-54 16,0 36-16,18-17 16,0-1-1,18 18 1,0 0 0,-1 0 15,-17 18-31</inkml:trace>
  <inkml:trace contextRef="#ctx0" brushRef="#br0" timeOffset="59202.48">23883 4639 0,'0'-18'0,"0"36"0,0-53 31,0 17-15,0 36 31</inkml:trace>
  <inkml:trace contextRef="#ctx0" brushRef="#br0" timeOffset="60024.31">24165 4516 0,'0'0'16,"-17"-18"-16,-1 0 15,18 1 1,0 34 31,-18 1-47,18 0 0,0 17 31,0-18-31,18 19 16,17-36-1,36 0 1,-1-18-1,-34-35 1,-19 18 0,-17 17-16,-17 1 15,-36-1 1,17 18 0,1 18-1,18-1-15,-19 19 16,19 34-1,17 1 1,35-1 0,18-35-1,70-35 1,18-52 15,-17-37-15,-71 1-1,-53 53-15,0-71 16,-35-35 0,-18 70-1,-18 54 1,36 52 0,17-17-16,-17 52 15,35-17 1,35 18-1,18-18 1,-18-18-16,18 0 16,53 18-1,-53-18 1,-18-17 15,-70 0 0,0-1-31,-1-17 16,-52 18 0</inkml:trace>
  <inkml:trace contextRef="#ctx0" brushRef="#br0" timeOffset="60553.73">24818 4427 0,'0'0'15,"18"-17"-15,-18-1 0,0 0 16,0 1 0,0 34-1,0 19 1,0-19 0,0 36-1,35 53 1,0 0-1,0-18 1,-17-70 0,-18-54 15,0-69-15,-35 16-1,17 37-15,-17-37 16,-36-34-1,36 70 1,17 18 0,36 17-1,0 18 1,52 0 15,-17 18-15,-18 35-1,-17 0 1,-18 35 0,-53-18-1,35-34-15</inkml:trace>
  <inkml:trace contextRef="#ctx0" brushRef="#br0" timeOffset="60837.47">25082 4004 0,'18'-35'16,"-36"70"-16,54-106 0,-36 54 31,0-1-15,17 53-1,19 18 1,17 71 0,-18-36-1,-17-35-15,-18 70 16,-71 36 0,36-106-16</inkml:trace>
  <inkml:trace contextRef="#ctx0" brushRef="#br0" timeOffset="61622.62">23230 4463 0,'0'0'0,"-17"0"15,17-18 1,-18 18-1,18-18 17,0 36 15,-17 0-32,17-1-15,-18 1 16,0 0-16,-17 87 15,35-34 1,0-18-16,18 53 16,70 35-1,35-18 1,-17-52 0,-53-54-16,53 19 15,17-36 1,-105 0-16</inkml:trace>
  <inkml:trace contextRef="#ctx0" brushRef="#br0" timeOffset="62373.63">22719 4657 0,'18'-18'0,"-36"36"0,53-36 0,-35 0 15,0 1 1,0-1 0,0 36 31,0-1-47,0 1 15,0 0-15,0 35 16,-17 52 15,17-34-15,-18 17-1,18-35 1,0-35 0,0-1-1,18-17 1,17 0-1,-18-17 1,72-19 0,16-16-1,1-1 1,-53 35 0,-35 0-16,-18 1 15,-18 17 1,1 0-16</inkml:trace>
  <inkml:trace contextRef="#ctx0" brushRef="#br0" timeOffset="63173.8">22913 4692 0,'0'0'0,"0"-35"16,0 17 0,0-17-1,0 17 1,0 0 31,0 36-16,0 0-15,0-1 15,0 1 0,-18-18-15,18-18-1,-17 1 1,-1-1 0,0 18-16,-17-35 15,17 17 1,1 1 0,-1-1-1,36 18 16,-1 0 1,1 0-17,-18 18 1,18-18 0,-1 17-1,1 18 1,0 18-1,17-17 1,-17-1-16,17 35 16,18 36-1,0 18 1,0-1 0,-18-52-1,-17-36-15,17 18 16,0 0-1,0-35 17,-17-36-17,-18-35-15</inkml:trace>
  <inkml:trace contextRef="#ctx0" brushRef="#br0" timeOffset="81549.59">18803 6491 0,'-18'0'16,"36"0"-16,-53 0 0,35-18 16,35 1 15,-17-1-16,-18 1-15,17-1 16,19 0 0,-1 1-1,35 34 1,1 54 0,-18 35-1,-35-18 1,-18 35-1,-18-52 17,18-18-17,-18-53 1,1-53 15,17-18-15,-18 18-1,18 36-15,0-36 16,35 18 0,1-1-1,34 36 1,-35 18 0,1 0-16,-1-1 15,18 54 1,-35-1 15,-1 1-15,-17-53-1,0-1 1,0-52 0,-17-18-1,17-35 1,0 53-16,0-71 15,0-18 1,17 71 0,18 36-1,1 34 1,17 36 0,0 18-1,-1 17 1,-16-17 15,-36-19-15,0-16-1</inkml:trace>
  <inkml:trace contextRef="#ctx0" brushRef="#br0" timeOffset="81966.28">19791 6597 0,'-18'-35'15,"1"-18"17,17 35-32,0 0 0,0 1 15,0 52 16,0 18-15,0 18 15,0-1-15,0-52-16,17 17 16,1-17-16,17 17 15,36-35 1,-18-35-1,-36-36 1,-34 1 0,-36-36-1,-18 53 1,36 35 0,17 36-16,-17-1 15</inkml:trace>
  <inkml:trace contextRef="#ctx0" brushRef="#br0" timeOffset="82417.13">20038 6491 0,'0'-18'16,"0"36"-16,17-53 0,-17 0 15,18-36 1,-18 36-1,18 17 1,17 18 0,0 35-1,18 36 1,-18-1 0,1-34-16,-1 34 15,36 19 1,-19-37 15,-16-52-15,-1-17-1,-35-1-15,18-35 16,-18-53 0,-36-52-1,19 87 1,-1 18-1,-17 71 1,0 52 0,35-34-16</inkml:trace>
  <inkml:trace contextRef="#ctx0" brushRef="#br0" timeOffset="83017.08">21502 6191 0,'17'0'16,"-34"0"-16,34-17 0,-17-1 0,18-17 15,-18 17 1,0-17-16,-35-18 31,-18 35-15,-35 36-1,17 35 1,18-18 0,18 36-1,35-1 1,53-17-1,17 0 1,19-18 0,34-17-1,-35 17 1,-35-35 0,-53 18-1,-35-1 1,-36 1 15,1 0-31</inkml:trace>
  <inkml:trace contextRef="#ctx0" brushRef="#br0" timeOffset="83285.78">21396 6138 0,'0'-35'15,"0"70"-15,0-88 0,-18 0 16,18 36-16,-17-18 16,17 17-1,0 36 1,35 52 0,0 54-1,36 34 16,-18 1-15,-36-88 0,1-1-16</inkml:trace>
  <inkml:trace contextRef="#ctx0" brushRef="#br0" timeOffset="84102.33">21766 6121 0,'18'-36'16,"-36"72"-16,54-125 0,-1 54 15,0 0 1,-35 17-1,18 18 1,0 0 47,-18 18-63,0 0 46,-18-18 33,18 17-64,-18-17 1,1 18-16,-19-18 31,1 0-15,17-18-1,18 1-15,0-1 16,-17-17 0,52-1-1,0 19 1,18 17-1,0 53 1,0 35 0,-53 53-1,-53 0 17,18-53-32,17-70 15,1 35 1,-1-53-16,36-35 47,-1 35-47,19-36 15,34 19 1,18 34 0,-35 1-1,-18-18 1</inkml:trace>
  <inkml:trace contextRef="#ctx0" brushRef="#br0" timeOffset="84519.4">22260 5980 0,'0'-18'0,"0"36"0,-17-71 0,-1 17 31,18 19-31,-18-1 16,1 0 0,17 36-1,-18 35 1,18 18 0,0 52-1,35 18 1,18-70-1,35-54 1,-35-34 0,0-54-1,-53-52 1,-53-18 15,18 70-15,0 53-16,-18 1 15,-18 52 1,54 0-16</inkml:trace>
  <inkml:trace contextRef="#ctx0" brushRef="#br0" timeOffset="84835.75">22913 6315 0,'-18'-18'16,"36"36"-16,-36-54 0,18 19 16,0-1 15,0 53 0,18-35-31,-18 36 16,0 52-1,-35-35 1,-36 17 0,36-52-16</inkml:trace>
  <inkml:trace contextRef="#ctx0" brushRef="#br0" timeOffset="85537.48">23548 5733 0,'-18'-18'0,"18"0"16,-17 18-1,17-17 1,0-1 0,-18 0 15,0 36 16,18 0-47,-17-1 15,-1 19 1,-17 69 0,35 19-1,17-36 1,1-53-16,35 54 15,70-1 1,1-35 0,-71-53-1</inkml:trace>
  <inkml:trace contextRef="#ctx0" brushRef="#br0" timeOffset="85870.01">23830 5733 0,'0'-18'0,"0"36"0,18-36 16,-18 0-16,0 1 15,17-1-15,-17 0 16,0 36 15,-17 0-15,17 35-1,0 52 1,0 1 0,17-35-1,-17-36-15,18 18 16,0-18-1</inkml:trace>
  <inkml:trace contextRef="#ctx0" brushRef="#br0" timeOffset="86072.88">23689 5944 0,'0'0'15,"-18"-17"1,18-1-1,18 18 32,-18 18-31,18-18-16</inkml:trace>
  <inkml:trace contextRef="#ctx0" brushRef="#br0" timeOffset="86304.18">23971 5803 0,'0'-17'46,"0"34"-14,0 1-17</inkml:trace>
  <inkml:trace contextRef="#ctx0" brushRef="#br0" timeOffset="87191.49">24289 5697 0,'0'0'0,"-18"-17"16,0 17-1,1-18 1,-1 18 0,1 0-1,-1 35 1,0-17 0,1 17-1,17-17 1,35 17-1,35-17 1,36-18 15,-35-18-15,-53-17-16,-18-36 31,-18 18-15,-17 18-1,-1 35 1,19 0-16,-36 18 16,0 52-1,0 1 1,71 17 0,34-17-1,19-54 1,70 1-1,0-71 1,-35-35 15,-53 0-15,-35-53 0,-36 17-1,-35 89 1,0 35-1,36 0-15,-36 35 16,-18 36 0,71-18-1,35 17 1,18-17 0,35 35-1,1-35 1,-54-18-1,-35-17 17,-35-18-32,-54 0 15,1-18 17</inkml:trace>
  <inkml:trace contextRef="#ctx0" brushRef="#br0" timeOffset="87873.5">24888 5592 0,'18'-36'16,"-36"72"-16,54-72 0,-19 19 15,1-1-15,-18 0 0,18 18 16,-18 18 15,0 0-15,17 35 0,1-1-1,-18-34-15,18 35 16,17 35-1,-18-17 1,1-36 0,0-17-16,-18-1 15,17-17 1,-17-35 0,-17 17-1,-1 1-15,0-36 16,-34-35-1,-19-18 1,0 0 15,36 0-15,18 71 0,-1 17-16,18-17 15,35 35 16,-17 0-31,35 0 16,35 18 0,0 35-1,-35 17 1,-53-17 0,-18-35-16,-17 35 15,-35-1 1,34-34-1</inkml:trace>
  <inkml:trace contextRef="#ctx0" brushRef="#br0" timeOffset="88256.75">25277 5256 0,'-18'0'16,"36"0"-16,-54-17 15,36-1-15,-17 18 16,17-35 0,0 17-1,17 1 1,1-1-1,0 0 1,17 18 0,18 18-1,53 70 1,-1 53 0,-52-35-1,-53 35 1,-88-17-1,0-71-15</inkml:trace>
  <inkml:trace contextRef="#ctx0" brushRef="#br0" timeOffset="96515.87">19597 7743 0,'0'-17'15,"0"34"-15,0-69 16,-18 16 0,-17 19-1,35-1-15,-35 18 16,-1-35 0,-17 17-1,-17 18 1,17 0-1,-18 35 1,18 36 15,53-18-15,18-18 0,35 0-1,53 1 1,0-1-1,-18 18 1,-53-18 0,-35-17-16,0-1 15,-35 36 1,-36-17 0,-17-36-1,53 0 1,0-36-1,35 19 1</inkml:trace>
  <inkml:trace contextRef="#ctx0" brushRef="#br0" timeOffset="96949.19">19756 7761 0,'17'-18'0,"-34"36"0,34-53 15,-17 17-15,0-17 16,0 17 0,18 36 15,-1 0-16,-17 17 1,36 35 0,17 19-1,0-54 1,35 0 0,0-35-1,-35-17 1,-18-54-1,-35-35 1,-35 0 0,0 53-1,17 53 1,0 0 0</inkml:trace>
  <inkml:trace contextRef="#ctx0" brushRef="#br0" timeOffset="97432.32">20461 7391 0,'0'-18'0,"0"36"0,0-71 16,0 35-16,0-17 15,0 17 1,0 1 0,0 34-16,0 1 15,18 70 1,-1 36 0,1-1 15,0-35-31,-1-53 15,1 36 1,35 0 0,0-54-1,-18-17 1,-17-17 0,-1-36-1,-52-18 1,-18 36-1,-17 17 1,17 36 0,35-18-16,-35 35 15,18-17 1</inkml:trace>
  <inkml:trace contextRef="#ctx0" brushRef="#br0" timeOffset="98016.19">21484 7532 0,'0'-18'0,"0"36"0,35-71 16,-17 35-16,0 1 16,17-36-1,-17 0 1,-1 0 15,-34 18-15,-1 35-16,0-18 15,-35 18 1,-17 70 0,17 19-1,53 17 1,0-54-1,71 1 1,17 0 0,-18-35-1,18 0 1,-52-1 0,-54 1-1,-17-18 1,-18 0 15,18 0-31</inkml:trace>
  <inkml:trace contextRef="#ctx0" brushRef="#br0" timeOffset="98283.51">21502 7391 0,'0'-18'15,"0"36"-15,0-71 0,17 0 16,-17 35-16,0 1 16,0-1-16,0 0 0,18 1 15,0 34 1,35 54 0,-18 17-1,-17-17 1,34 34-1,-34-34-15,17 35 16,1 17 0,-19-87-16</inkml:trace>
  <inkml:trace contextRef="#ctx0" brushRef="#br0" timeOffset="98888.54">21872 7338 0,'0'-36'0,"0"72"0,18-124 16,-18 70 0,18-53-1,-18 54 1,0-1-16,-18 18 15,18 18 1,-18 17 0,1 18-1,34 17 1,19 19 0,52-19-1,18 1 1,-36-18-1,1 0 1,-36-18 0,-70 0-1,-18-17 1,-18-1 0,18-17-1,36-52 16,34-1-15,-17 17-16,36-34 16,-1-89-1,-18 36 1,-52 34 0,-18 72-1,-35-1 1,-18 71-1,36 18 1</inkml:trace>
  <inkml:trace contextRef="#ctx0" brushRef="#br0" timeOffset="99235.06">22913 7620 0,'0'-18'0,"0"36"0,18-53 16,-1 17-16,1-17 15,-1 35 1,1 0 0,0 35-1,-18 36 1,-36 17 0,1-35-1,-18 0 1</inkml:trace>
  <inkml:trace contextRef="#ctx0" brushRef="#br0" timeOffset="99802.57">23442 7073 0,'0'0'16,"0"-17"-16,18-1 16,-1 0-1,1 18 1,-18 18 15,18 52-15,-1 54-1,1-18 1,-18-53-16,18 35 16,-1 18-1,-17-89-15</inkml:trace>
  <inkml:trace contextRef="#ctx0" brushRef="#br0" timeOffset="100002.53">23283 7355 0,'0'0'0,"-17"-17"0,17-1 15,17 0 1,1 1 0,0 17-1,-18 17 16,17 1-31</inkml:trace>
  <inkml:trace contextRef="#ctx0" brushRef="#br0" timeOffset="100218.56">23654 7355 0,'17'-17'0,"-34"34"0,34-70 16,1 53-16,-18-17 15,0-1 1,0 36 15</inkml:trace>
  <inkml:trace contextRef="#ctx0" brushRef="#br0" timeOffset="101088.53">23971 7144 0,'0'0'16,"0"-18"-16,-17 18 47,-1 0-32,18 18-15,0-1 31,0 1-15,0 0-16,18 17 16,-1 0-1,54-17 1,-1-36 0,-17-17-1,0-53 1,-70 0-1,-36-1 1,17 72 0,-34 34-1,17 54 1,18 17 15,17 18-15,36-53-1,70 53 1,0-106 0,71-36-1,-18-69 1,-88 16 0,-18-69-1,-35 34 1,-53 54-1,18 70 1,0 0-16,-1 17 16,-34 54-1,52-18 17,53 17-17,18-17 1,88 18-1,-35-1 1,-35-17 0,-71-35-1,-35-1 1,-54 19 0,-16-36-1</inkml:trace>
  <inkml:trace contextRef="#ctx0" brushRef="#br0" timeOffset="101604.43">24677 7091 0,'17'0'0,"-34"0"0,52-18 16,-17-17-1,-1 35-15,-17-18 16,18 36-1,17 52 1,-17 1 0,0-18-16,17 53 15,18 35 1,-18-71 0,-17-52-1,-18-36 1,-36-87-1,-17-89 1,-52 0 0,16 70 15,54 71-31,35 18 31,53 17-15,0 1-1,35 17 1,0 35 0,-35 18-1,-88 17 1,-88 36 0,17-35-1,0-1 1</inkml:trace>
  <inkml:trace contextRef="#ctx0" brushRef="#br0" timeOffset="103421.38">13317 5239 0,'0'0'16,"0"-18"-16,0 0 31,18 18 0,0 0-15,-18 18 31,0 0-32,0-1-15,0 36 16,35 36 0,-17 34-1,17 0 1,0 1-1,-17-54 1,35 36 15,-18-18-15,-17-35 0,-18-17-16,0 17 15,0 35 1,-18 0-1,18-17 1,0-36 0,0-18-1,0 1 1,18-18 0,-1 0 30,-17-18-46,35 1 16,18-18 0,0 17-1,-35 0 1,35 1 0,53-19-1,52 19 1,125-36-1,-54 35 1,141-17 0,-105 17-1,-142 1 1,-105 17 0,-18-18-16,-18 18 15,-17-18 1,-18 18-1,18 0 17</inkml:trace>
  <inkml:trace contextRef="#ctx0" brushRef="#br0" timeOffset="104123.93">15311 5380 0,'0'-18'16,"0"1"-16,0-1 15,17 18 1,-17-35-1,18 17 1,-1 0 0,-17 1-16,0-1 31,0 36 16,0-1-32,18 1-15,0 53 16,17 34 15,-17-16-15,-1-54-16,1 71 16,17 35-1,1-18 1,-19-35-1,1-70 1,-18 0-16,0-1 31,-53-17-15,-18 18 0,36-18-16,-71 18 15,71-1-15,-53 1 16,35 0-1</inkml:trace>
  <inkml:trace contextRef="#ctx0" brushRef="#br0" timeOffset="104910.65">11571 7250 0,'0'0'0,"18"0"15,-1 0 1,1 0-16,0-18 16,-1 18-16,-17-18 15,0 1 1,0-1-1,18 18 1,53-18 0,52 18-1,106-53 1,18-17 0,0-1-1,-123 36 1,17 0-1,-124 17 17,-52 18-17</inkml:trace>
  <inkml:trace contextRef="#ctx0" brushRef="#br0" timeOffset="105278.01">12506 6738 0,'0'-18'15,"0"36"-15,-18-53 0,1 35 0,-1-35 16,-17 35 0,17-18-16,0 18 15,1 35 1,52 18-1,53 0 17,18-35-17,-35-1-15,52 1 16,1 0 0,-71-1-1,-89 18 1,-34 1-1,-89 34 1,-17 18 0</inkml:trace>
  <inkml:trace contextRef="#ctx0" brushRef="#br0" timeOffset="105675.29">11748 7761 0,'0'-18'16,"0"36"-16,17-53 0,1 0 16,-18 17-16,0-17 15,0-1 1,0 89 15,-18 18-15,18-36-1,-17 71 1,17 17 0,-18-52-1,18-53-15</inkml:trace>
  <inkml:trace contextRef="#ctx0" brushRef="#br0" timeOffset="105863.55">11465 7796 0,'0'-35'0,"0"70"0,0-88 16,0 36-16,0-1 15,0 1 1,18 34 31,0-17-32</inkml:trace>
  <inkml:trace contextRef="#ctx0" brushRef="#br0" timeOffset="106058.67">11994 7691 0,'18'-18'0,"-36"36"0,54-54 0,-36 19 15,17-1-15,-17-17 16,0-1 0,-17 36 15</inkml:trace>
  <inkml:trace contextRef="#ctx0" brushRef="#br0" timeOffset="106813.66">12259 7479 0,'18'-18'16,"-36"36"-16,36-71 0,-18 35 0,0-17 15,-18 17 1,0 36-1,-17 17 1,17 36 0,18-36-1,0 0-15,18 1 16,53-19 0,17-34-1,-18-54 16,-34 18-15,-36 36-16,0-36 16,-53 0-1,-18 70 1,-17 36 0,53 18-1,-1 35 1,54-18-1,35-53 1,0-17 0,53-36-1,0-52 1,-36-36 0,-52-18 15,-36 1-16,-17 88 1,-36 35 0,18 70-1,53-17 1,18 35 0,70-17-1,-17-18 1,-1 17-1,-52-34 1,-18 16 0,-53-34-1,18-18 1</inkml:trace>
  <inkml:trace contextRef="#ctx0" brushRef="#br0" timeOffset="107309.99">12700 7391 0,'18'0'16,"-36"0"-16,53 0 0,-17 0 16,35 0-1,-18 35 1,-17-17-16,35 35 15,0 35 1,0 0 0,-18-35-1,-35-18 1,0-88 15,-35 0 0,17 0-31,-35-52 16,18 52-16,-36-71 16,-35-17-1,71 70 1,35 36 0,53 35-1,53 0 1,0 18-1,-89-1-15,1 54 16,-71 70 0,-18-53-1,-17 1 1</inkml:trace>
  <inkml:trace contextRef="#ctx0" brushRef="#br0" timeOffset="125280.68">14270 5644 0,'0'0'0,"0"-17"31,18 17 47,-1 0 0,-17 17 1,18-17-79,-1 0 31,1 0-16,-18 18-15,53 0 16,0 17 0,0-17-1,-36-1 1,19 19 0,17-1-1,-18 0 1,0-17-1,-17-1 1,-1-17-16,-17 18 16,18-18-1,0 0 1,-36 0 15,0-18-15,1 1-1,-18-19 1,17 36 0</inkml:trace>
  <inkml:trace contextRef="#ctx0" brushRef="#br0" timeOffset="126082.9">14623 5644 0,'0'0'0,"17"0"0,-17-17 16,18 17-1,-18-18 1,18 18 0,-1 0 31,-17-17 15,0-1-31,-17 18 32,-1 18-16,0-18-47,18 17 15,-35 1 1,0 17-16,17-17 16,-17 17-1,-18 36 1,0-1-1,0 1 1,35-36 0,1 18-1,-1-36 1,1 1 0,17 0-1,-18-18 1,18-18 93</inkml:trace>
  <inkml:trace contextRef="#ctx0" brushRef="#br0" timeOffset="131286.63">14182 4621 0,'0'0'0,"0"-35"31,17 35-15,-17-18-1,18 18 1,0 0 0,-18-17-1,0-1 1,17 18-1,1 0 17,0 0-32,-1 18 15,18-18 1,1 17 0,34 19-1,1-1 1,-18-17-1,17-1 1,-17 1 0,-35 0-1,-1-18 1,-34-36 15,-18 1-15,17 0-1,18-1 1,-18 36-16,18-17 16,0-1 31,0 1-16,0-1 0,0 36 94,0-1-109,0 1-1,0-1-15,-17 19 16,17-1 0,-18 0-1,18 36 1,-18-1-1,18 19 1,-17-36 0,-1-1-1,18-34 1,0 0 0,-18-18-1,18-18 126,18 0-126,-18 1 1,0-18-16,0-1 16,0 1-16</inkml:trace>
  <inkml:trace contextRef="#ctx0" brushRef="#br0" timeOffset="156851.44">19597 9031 0,'-35'-18'31,"17"18"-31,-17-17 16,-1-1 0,36 1 15,0-1-16,0 0 1,0 1 0,36 17-1,-19 17 1,1 1-16,17 17 16,0 71-1,-17 18 1,0-19-1,-18-52 1,17-35 0,-17 0-16,-17-54 31,-1 19-15,0-36-16,1-35 31,17 17-31,35 0 31,0 36-15,18 17-1,-17 36 1,16 53 0,1-1-1,-17 18 1,-36-52-1,0-19 1,-18-17 0,0-17-1,-17-71 1,35 17 0,18-53-1,35 54 1,17 35 15,-17 35-15,53 53-1,-53 35 1,-18 18 0,-35-18-1,-17-35 1</inkml:trace>
  <inkml:trace contextRef="#ctx0" brushRef="#br0" timeOffset="157250.31">20479 9031 0,'0'-35'15,"0"70"-15,0-88 0,0 36 0,0-36 16,-18 35 15,0 18-15,-17 53-1,0 35 1,17 0 0,36 18-1,17-71 1,-17-17-16,35 0 15,35-1 1,-53-52 0,-17-35-1,-36-54 1,-52 36 0,-1 53-1,53 35 1,-34 0-16,34 17 15</inkml:trace>
  <inkml:trace contextRef="#ctx0" brushRef="#br0" timeOffset="157651.37">20673 8978 0,'0'-17'0,"0"34"0,17-87 15,1 52-15,-18-17 16,0 17-16,18 18 16,-18 53-1,35 35 1,18 18 0,-18-53-1,36 18 16,-1-54-15,-17-34 0,-35-36-1,-18-53 1,0-18 0,-35 36-1,17 88 1,0 35-1,1 18 1,-1-35-16</inkml:trace>
  <inkml:trace contextRef="#ctx0" brushRef="#br0" timeOffset="158252.91">22102 8608 0,'0'-18'15,"-18"0"-15,18-17 31,-18 18-31,1-1 16,-36 0 0,0 18-1,-18 53 1,18 0 0,18 35-1,35 1 1,71-19-1,17-35 1,-35-17-16,53 0 16,-1 17-1,-52 0 1,-88 0 0,-18-17-1,18 0 1,-36-1-1,-35 1-15</inkml:trace>
  <inkml:trace contextRef="#ctx0" brushRef="#br0" timeOffset="158519.54">21978 8678 0,'0'0'0,"0"-88"16,0 35-1,0 18-15,-18 0 16,18 17 0,18 53-1,17 71 1,1 18 0,17 70-1,-1-36 16,-16-69-15,-19-54-16</inkml:trace>
  <inkml:trace contextRef="#ctx0" brushRef="#br0" timeOffset="158786.26">22366 8502 0,'0'-18'0,"0"36"0,0-71 0,0 35 15,0 1-15,0-1 16,18 53 0,35 106 15,-36-35-16,1 0 1,0-53-16,-1 35 16,18 0-1</inkml:trace>
  <inkml:trace contextRef="#ctx0" brushRef="#br0" timeOffset="159171.65">22719 8590 0,'-18'-35'0,"36"70"15,-53-123-15,35 70 16,-18-17-16,18 53 31,0 17-15,0 18-1,0 88 1,18 0 0,35-53-1,17-70 1,36-18 0,-18-106-1,-70-35 1,-71 0-1,-18 88 1,36 35-16,-53 36 16,-18 52-1</inkml:trace>
  <inkml:trace contextRef="#ctx0" brushRef="#br0" timeOffset="159452.87">23319 8890 0,'17'0'15,"-34"0"-15,52-18 0,0 1 16,0 17-1,-17 0-15,0 17 16,17 54 0,-35-36-1,0 0-15,-18 18 16,-52 0 0</inkml:trace>
  <inkml:trace contextRef="#ctx0" brushRef="#br0" timeOffset="161287.99">24183 8308 0,'0'0'0,"18"0"32,-18-18-17,0 1 1,0-1 15,0 36 32,0-1-32,17-17-16,1 0 32,-18-17 78,0-1-62,0 0-48,17 18 1,-17-17 0,0-1-1,0 0 1,0 1 0,-17-1-1,17 1 1,-18 17-1,1 17 1,-1 54 0,0-1-1,1-34 1,17 69 0,17 36-1,54 18 1,35-53-1,17-53 1,-70-53 0,-18 0-16</inkml:trace>
  <inkml:trace contextRef="#ctx0" brushRef="#br0" timeOffset="161589.06">24659 8273 0,'18'-18'0,"-36"36"0,36-54 0,-18 19 16,17-1 0,-17 0-16,0 1 15,0 52 16,-17-17-31,17 35 16,-35 70 0,35 18-1,-18 0 1,36-88 0,-18-35-16</inkml:trace>
  <inkml:trace contextRef="#ctx0" brushRef="#br0" timeOffset="161773.71">24359 8361 0,'0'0'16,"-17"0"-16,-19-18 16,36 1-1,36 52 16,-1 0-15,-17 0 0</inkml:trace>
  <inkml:trace contextRef="#ctx0" brushRef="#br0" timeOffset="162005.62">24730 8414 0,'17'-18'0,"-34"36"0,87-71 31,-52 35-15,0 1-16,-18 34 31,-18 1-16,0 17-15</inkml:trace>
  <inkml:trace contextRef="#ctx0" brushRef="#br0" timeOffset="163023.97">25277 8290 0,'0'0'0,"0"-17"0,-18 17 15,18-18 1,-18 18 0,1 0-1,-19 35 1,1 1-1,17-1 1,18 0 0,18 18-1,0-18 1,35-35 0,35-17-1,-18-36 1,-17-18-1,-17-17 1,-19-18 0,-52 36-1,0 34 1,17 36-16,-17 18 16,-36 35-1,1 35 1,52 18-1,18-36 17,0-34-32,35 17 15,36 17 1,52-70 0,-35-17-1,-52-19-15,70-17 16,-1-88-1,-52 0 1,-70 18 0,-19 70-1,-16 18 1,-19 35 0,0 52-1,54 19 1,34-36-1,36 53 17,36-17-17,-1-18 1,-53-18 0,-17-17-16,-18 17 15,-36 18 1,-34-18-1,17-17 1,35-18-16</inkml:trace>
  <inkml:trace contextRef="#ctx0" brushRef="#br0" timeOffset="163607.93">26123 8114 0,'0'0'0,"18"-35"16,-18-1 15,0 89 1,17 18-17,-17-1 1,0-17-16,36 71 15,-1-54 1,0-17 0,1-53-1,-19-35 1,1-18 0,-18 18-16,-35-36 15,-36-70 1,-17 35 15,35 53-15,18 18-16,-1 0 15,36-18 1,36 0 0,34 18-1,-17 35 1,18 0-1,-1 53 1,-35 17 0,-52 18-1,-36-35 1,-35 0 0,-18-18-1,88-35 1</inkml:trace>
  <inkml:trace contextRef="#ctx0" brushRef="#br0" timeOffset="163908.79">26441 7779 0,'0'0'16,"0"-18"-16,0-17 0,0 0 15,35-18 1,-35 35 0,18 0-1,17 36 1,18 35 0,17 53-1,-17 0 1,-35 52-1,-89 1 17,-34-71-32</inkml:trace>
  <inkml:trace contextRef="#ctx0" brushRef="#br0" timeOffset="172963.51">19720 10425 0,'0'-18'0,"0"36"0,-17-36 0,-1 0 16,-17 1-1,35-1-15,-18 18 16,18-18-16,0-17 31,0 17-15,18 1 0,-1 17-1,19-18 1,34 18-1,18 53 1,-35 35 0,-17 36-1,-19-36 1,-17-35 0,0-18-1,-17-52 16,-1 17-31,0-36 16,-35-34 0,0-18-1,36-1 17,-1 54-17,53 0 1,18 17-1,18 18 1,-18 35 0,53 54-1,-71-19 1,0 1 0,-35-18-1,0-36 1,-35-17-1,0-35 1,-1-53 0,19 17-1,-1 36 1,18-36 0,35 18-1,36 36 1,17 34-1,-35 1 1,-18 17-16,1 1 16,17 34-1,-53 1 1,17-36 0,-17 0-1</inkml:trace>
  <inkml:trace contextRef="#ctx0" brushRef="#br0" timeOffset="173396.81">20620 10301 0,'0'-18'0,"0"36"0,0-53 0,-18 0 31,1 17-15,-1 0-16,0 36 31,1-18-31,17 35 16,-18-17-16,18 35 16,0 35-1,18 0 1,17-35-1,0-35-15,18-1 16,35-34 15,-35-36-15,-35-53 0,-71 35-1,-35-17 1,0 71-1,17 52 1,53 0 0</inkml:trace>
  <inkml:trace contextRef="#ctx0" brushRef="#br0" timeOffset="173831.09">20884 10213 0,'0'-18'16,"0"36"-16,0-53 0,0 17 15,18-35 1,-18 35 0,0 1-1,18 52 1,35 36-1,0 34 1,-1-52 0,19 18-1,-36-53 1,1-18 0,-36-71-1,0 0 1,-36-52-1,19 35 1,-1 70 15,18 36-15,0 35 0,0-18-16</inkml:trace>
  <inkml:trace contextRef="#ctx0" brushRef="#br0" timeOffset="182092.42">22348 9913 0,'-17'0'16,"34"0"-16,-52-18 16,18 18-16,-36-35 15,17 17 1,1-17 0,0 18-1,-18 17 1,0 17-1,35 1-15,-35 35 16,18 17 15,70 1-15,36-1 0,0-34-1,52-1 1,-17 18-1,-53-18 1,-36 0 0,-52 1-1,17-19-15,-52 1 16,-18 0 0,17-18-1</inkml:trace>
  <inkml:trace contextRef="#ctx0" brushRef="#br0" timeOffset="182374.43">22102 9931 0,'0'-18'0,"0"-17"15,0 88-15,-18-124 0,18 36 16,0-18-1,0 71 17,18 17-32,-1 53 15,36 88 1,18 1 0,-18-71-1,35 0 1,-53-71-1</inkml:trace>
  <inkml:trace contextRef="#ctx0" brushRef="#br0" timeOffset="183024.89">22789 9825 0,'18'-35'0,"-36"70"0,54-88 15,-19 35-15,1-17 16,0 35 15,-18 18-15,17 17-1,-34 18 1,-19 35 0,-52-35-1,18-35 1,-1-36-1,18-35 1,35-35 0,36 17-1,35 18 1,18 53 0,34 71-1,-16 52 1,-89-34-1,-18 52 17,-53-35-17,36-54 1,35-34 0,18-18-1,52-35 1,36 0-1,0 17 1,-53 0 0</inkml:trace>
  <inkml:trace contextRef="#ctx0" brushRef="#br0" timeOffset="183425.05">23160 9790 0,'0'0'15,"0"-18"-15,-18-35 16,1 0 0,-1 71-1,0 35 1,18 70-1,0-35 1,18-52-16,0 52 16,35-18-1,35-34 1,-35-54 0,17-70-1,-52-36 1,-89 18 15,-35 71-15,36 70-1,-18 18-15</inkml:trace>
  <inkml:trace contextRef="#ctx0" brushRef="#br0" timeOffset="183708.7">23654 10231 0,'35'-18'0,"-70"36"0,88-54 0,-18-17 16,0 53 15,-17 0-31,-18 18 16,17 35-1,-34 17 1,-36 1 0,35-53-16</inkml:trace>
  <inkml:trace contextRef="#ctx0" brushRef="#br0" timeOffset="184427.63">24659 9507 0,'0'-17'0,"0"34"0,0-70 31,0 18-15,0 18-16,0-19 15,0 19 1,-35 70 15,0-1-15,35-16-16,-36 52 16,19 88-1,70-17 16,35-18-15,0-70 0,-35-54-16,35 19 15,53-36 1</inkml:trace>
  <inkml:trace contextRef="#ctx0" brushRef="#br0" timeOffset="184744.92">25047 9543 0,'0'-18'0,"0"36"0,0-54 0,18 1 16,-1 17-1,-17 36 17,0 35-17,0-18-15,-17 53 16,17 1 0,0-36-16,17 35 15,1 18 1,17-53-1</inkml:trace>
  <inkml:trace contextRef="#ctx0" brushRef="#br0" timeOffset="184958.8">24836 9878 0,'-18'0'0,"18"-18"0,0 0 31,18 1-15,-18-1-1,17 18 1</inkml:trace>
  <inkml:trace contextRef="#ctx0" brushRef="#br0" timeOffset="185195.07">25206 9737 0,'0'-18'16,"0"36"-16,18-54 0,-1 19 15,1-1 1,-18 0 0,-18 18-1,1 0 1,-19 18 0</inkml:trace>
  <inkml:trace contextRef="#ctx0" brushRef="#br0" timeOffset="186214.63">22966 9754 0,'0'-17'0,"0"34"0,0-70 16,0 36-1,17-1-15,-17-17 31,0 17-15,18 18 0,-36 0 15,1 18-15,-36 52-1,18 1 1,17-36-16,-35 53 15,18 18 1,17-18 0,1-52-1,17-54 32,17 0-47,1-34 31,-1 34-15,-17 0-16,-17 18 63,17-17-63</inkml:trace>
  <inkml:trace contextRef="#ctx0" brushRef="#br0" timeOffset="188179.69">24201 9543 0,'0'0'0,"0"-18"0,0 0 31,17-17-15,1 35-1,-18-18-15,17 18 16,-34 18 15,-1 35-15,1 18 0,-1-36-16,0 71 15,1-36 1,17 36-1,0-53 1,0-35 0,17-18-1,36 0 17,35-53-17,1 17 1,-36 19-16,17-36 15,1 18 1,-36-1 0,-70 36-1</inkml:trace>
  <inkml:trace contextRef="#ctx0" brushRef="#br0" timeOffset="188581.26">24218 9648 0,'0'-35'16,"0"70"-16,0-87 0,-17 34 16,17-35-1,0 0 1,-18 18-1,18 17 1,-18 18 0,18 35-1,0-17-15,18 35 16,17 35 0,0 53-1,18-35 1,-35-53-16,53 35 15,17 36 1,-18-54 15,-34-34-15,-36-54 0</inkml:trace>
  <inkml:trace contextRef="#ctx0" brushRef="#br0" timeOffset="190181.84">25788 9331 0,'-18'-18'31,"1"18"-15,-1 0 15,1 0-31,-1 0 16,0 0 15,18 18-31,0 0 16,0-1-1,0 19 1,36 16 0,16-16-1,37-19 1,-36-17-1,-18 0-15,0-17 16,18-19 0,-53 19-16,-18-36 15,-17 0 1,-18 18 0,-17 35-1,-1 17 1,1 36-1,34 35 17,19-35-17,34 18 1,36-1 0,53-52-1,35-36 1,-53-17-1,36-71 1,-54-17 0,-52-18-1,-18 53 1,-18 70-16,1-17 16,-19 17-1,-17 71 1,36 0-1,17 17 1,17-17 15,54 18-15,17-18 0,-35-18-1,-18 0 1,-35 1-1,-70-1 1,17-17 0,18-1-16,-18 1 15,0-18 1</inkml:trace>
  <inkml:trace contextRef="#ctx0" brushRef="#br0" timeOffset="190782.81">26494 9349 0,'0'0'15,"17"-18"1,-17 0-16,0 1 16,18-1-1,0 36 1,17 35-1,0 17 1,-35-52-16,35 52 16,-17 36-1,17-35 1,-17-36 0,-18-70 15,-18-1-16,1-16 1,-36-54 0,0 35-1,35 18-15,-17-17 16,-18-18 0,35 17-1,1 18 1,34 18-1,36-1 1,0 36 0,18 18-1,-54 17 1,1-17-16,0 70 16,-36-17-1,0-36 1,-17 36-1,-18-18 1,0-18 0,18-35-16</inkml:trace>
  <inkml:trace contextRef="#ctx0" brushRef="#br0" timeOffset="191300.09">26652 8925 0,'0'0'0,"-17"-17"0,17-1 16,-18-17 0,18 17-16,-18-17 15,18-18 1,18 0-1,0 18 1,17 35 0,18 17-1,17 54 1,36 52 0,-35-17-1,-36-71 1,36 71-16,-36 53 31,-70-18-15,-71-17-1,18-71-15</inkml:trace>
  <inkml:trace contextRef="#ctx0" brushRef="#br0" timeOffset="207880.09">20426 11748 0,'0'0'0,"0"-18"15,17 18 1,1 0 0,-18-18 15,-18 18 0,1 0-15,-18-17-1,-18 34 1,0 1 0,17-18-16,-16 18 15,-37 34 1,19 1-1,34 36 1,54-1 15,17-35-15,71 17 0,18-17-1,-18-53 1,-71 0-16,53 0 15,-17-18-15</inkml:trace>
  <inkml:trace contextRef="#ctx0" brushRef="#br0" timeOffset="209265.9">21131 11730 0,'0'-18'0,"0"36"16,0-53-16,0 17 0,-17-17 16,-1 17-1,-17-17 1,-53 35 0,-1 53-1,19 17 16,52 1-31,1-54 16,17 54-16,0 17 31,53-17-15,-18-36 0,35-35-1,1-53 1,-36-35-1,-52 0 1,-1 0 0,-17 52-1,17 19 1,18 34 0,18 36-1,-1-35-15,1 35 16,35 17-1,0-17 1,17-18 15,-34-35-15,34-35 0,-17-35-1,-53-19 1,-35 1-1,-53-18 1,70 71-16,-35-35 16,0-19-1,35 36 1,1 18 0,17 18-1,17 52 1,1 18-1,17 17 1,1 36 15,17 18-15,17-19 0,1-34-1,-1-18 1,1-53-1,-36 0 1,36-53 0,-36 0-1,-17 18 1,-36-71 0,-53 18-1,-17-18 1,18 35-1,-1-34 1,18 34 15,35 18-15,18 71 15,18 35-15,0-36-16,-1 36 15,36 53 1,0-35 0,0 34-1,18 1 1,17-18 0,0-35-1,-35-17 1,0-19-1,-35-17 1</inkml:trace>
  <inkml:trace contextRef="#ctx0" brushRef="#br0" timeOffset="210317.72">22260 11254 0,'0'0'16,"0"-18"-16,0-17 15,0 17 1,0 0-16,0 1 16,0-1-1,0 0 16,-17 18 1,17-17-17,0 34 32,0 1-31,17 35-1,19 35 1,-1-17 0,-18-36-16,36 36 15,18 17 1,-18 0 0,0-53-1,-36-17 1,-17 0-1,18-18 1,-36-18 0,-17-17-1,-18-18 1,18 35 0,17 0-16,1-17 15,-19 0 1,36 0-1,0 17 1,18 18-16,17-18 16,36 1-1,52 17 1,1 35 0,-54 0-1,-17 18 1,-53 18 15,-88-18-15,-35 17-1,17-34 1,53-36 0</inkml:trace>
  <inkml:trace contextRef="#ctx0" brushRef="#br0" timeOffset="211333.93">23089 11377 0,'18'-18'15,"-36"36"-15,54-53 0,-19 17 16,1-17 0,0 17-16,-1-17 15,-17-18 1,-35 18 0,-18-1-1,18 36 1,-36 18-1,18 35 1,36 35 0,34-17-1,-17-36-15,35 18 16,18 18 0,18-36 15,-53-18-31,17-17 15,-17-17 1,-1-1-16,1-17 16,-18-53-1,-35-36 1,17 71 0,0 18-1,36 53 1,0 52-1,34 18 1,1 1 0,-17-54-1,34-17 1,18-54 0,-52 1-1,-19 0 1,-17-36-16,-17-88 31,-54 18-15,-35 71-1,71 52 1,17 18-16,-17 18 16,53-1-1,70 1 1,18 0-1,-18-1 1,18 36 0,-53 35-1,-71 18 1,0-53 0,1-35-1,-1 35-15,0 0 31,36-18-15,53-35 0,-18-18-1,17-17 1,-70 0 0</inkml:trace>
  <inkml:trace contextRef="#ctx0" brushRef="#br0" timeOffset="-191213.66">20990 13088 0,'-17'-18'0,"34"36"0,-52-36 15,17 1-15,-17-18 16,-35-1 0,-1 36-1,-17 18 1,-18 17-1,18 53 1,35-17 15,0 52-15,71 1 0,17-36-1,18-53 1,-36-17-16,54-18 15,17-53 1,0-35 0,-70 0-1,0 52-15,-18-34 16,0 35-16,-18-1 16,0 36-1,36 36 1,0 16-1,-18-34-15,35 35 16,18 18 15,17-36-15,1-18 0,-18-17-1,-36-17-15,36-36 16,0-71-1,-35-52 1,-18 70 0,0 53-16,-18-35 15,1 18 1,-1 34 0,18 54-1,18 0 1,-18-1-16,35 36 15,35 71 1,1 17 15,-36-53-15,-17-53-16,17 18 16,1 0-1,-19-71 1,-34-35-1,-19-35 1,-52-18 0,17 89-1,-17 17 1,53 35 0,35-17-16,-18 35 15,18 35 1,71-18-1,17-34 1,0-19 15,-52-34-31,34-19 0,36-52 32,-71-53-17,-35-35 1,-17 87-1,-19 1 1,19 71 0,17-1-1,0 53 1,17-35-16,1 36 16,35 52-1,17 18 1,1-1-1,-36-52 1,18 0 15,-35-53-15,0-35 0,-36-18-1,-17 0 1,-54 0-1,1 18 1,-18 70 0,71 1-1,17-19-15,1 18 16,34 18 0,54 0-1,17-17 1,-17-36-1,70-36 17,-106 19-32</inkml:trace>
  <inkml:trace contextRef="#ctx0" brushRef="#br0" timeOffset="-190679.77">22878 12753 0,'17'-18'0,"-34"36"0,70-89 16,-53 54 0,17-1-1,-17 0 1,-17 1 0,-54-1-1,-35 36 1,36-1-1,-19 54 1,72-53-16,17 35 16,17-1-1,89-16 1,53-19 0,-36 1-1,1 0 1,-53-1-1,-54 1 1,-52 0 15,-36 17-15,-35 0 0</inkml:trace>
  <inkml:trace contextRef="#ctx0" brushRef="#br0" timeOffset="-190379.73">22789 12735 0,'0'0'0,"0"-17"0,0-19 16,0-34 0,0-1-1,0 54 1,0-1-16,53 53 31,18 71-15,17 53 15,-35-71-15,-18-35-16,54 53 15,-37-36 1,19-52-1</inkml:trace>
  <inkml:trace contextRef="#ctx0" brushRef="#br0" timeOffset="-189747.62">23460 12541 0,'17'-35'0,"-34"70"0,34-105 15,-34-1 1,-19 1 0,1 52-1,-35 18 1,17 18-1,17 17 1,19 0-16,-1 0 16,36 54-1,52-19 1,1-17 0,70 0-1,18 0 1,-36 0 15,-52-18-15,-71-17-1,-18-18-15,-17 17 16,-71-17 0,-17 0-1,52-35 1,53 17-16,-17-52 15,35-54 1,35 19 0,18 16-1,-53 54 1,-35 17 0,17 18-16,-35 18 15,-52 53 1,52-18-1</inkml:trace>
  <inkml:trace contextRef="#ctx0" brushRef="#br0" timeOffset="-189461.62">24359 12753 0,'18'-18'0,"-36"36"16,54-53-16,-36 17 0,35 0 16,-35 54 15,0-19-16,-18 36 1,-35 35 0,-17 1-16</inkml:trace>
  <inkml:trace contextRef="#ctx0" brushRef="#br0" timeOffset="-189063.63">24836 12030 0,'0'-18'0,"0"-52"32,0 158-32,0-194 15,0 124 17,0 34-17,0-34-15,17 70 16,-17 18-1,18-71-15,-1 71 16,-17-53-16,18 35 16,0 1-1,-18-72-15</inkml:trace>
  <inkml:trace contextRef="#ctx0" brushRef="#br0" timeOffset="-188863.38">24571 12435 0,'0'-17'0,"0"34"0,-18-52 0,36 0 31,0 17-15,-1 1-16,1-1 31,0 18-16,-1 0-15</inkml:trace>
  <inkml:trace contextRef="#ctx0" brushRef="#br0" timeOffset="-188676.96">25082 12241 0,'0'-17'0,"0"34"0,18-70 31,-18 36-15,-18 17 0</inkml:trace>
  <inkml:trace contextRef="#ctx0" brushRef="#br0" timeOffset="-187895.65">25153 12188 0,'0'-35'15,"0"70"-15,-18-87 0,18 34 16,0-17-1,0 17 1,18 36 0,0 17-1,-1 18 1,1-36 0,35 19-1,0-54 1,0-35-1,-36 0 1,-34-35 0,-19 18-1,-34 70 1,17 70 0,18 1-1,35 17 16,17 0-15,54-35 0,-18-35-1,53-18 1,17-71 0,-35-70-1,-52-35 1,-54 17-1,-17 106 1,-36 53 0,-17 70-1,53 1 1,17 35 0,53-18-1,71 0 16,18 0-15,-36-52 0,18-1-1,-106-17 1,-53 17 0,-53-18-1,18-17 1</inkml:trace>
  <inkml:trace contextRef="#ctx0" brushRef="#br0" timeOffset="-187393.89">26053 11906 0,'0'-17'0,"0"34"15,0-17 16,0 18-15,0 0-16,0 17 16,35 71-1,18 17 1,-18-52 0,-17-36-16,17 0 15,-17-35 1,-18-35-1,-53-36 1,35 18-16,-70-70 16,53 52-16,-71-52 15,-35 0 1,53 34 0,88 72 15,70-1-16,18 36 1,53 17 0,-52 36-1,-72-19 1,-70 54 0,-88 18-1,71-89-15</inkml:trace>
  <inkml:trace contextRef="#ctx0" brushRef="#br0" timeOffset="-181565.72">20920 14605 0,'-36'18'31,"1"-18"-31,-35 0 16,17-18-1,35 18-15,-17 0 16,17-18-16,-17 18 16,17 0-1,-35 36-15,36-36 16,-36 35 0,0 18-16,0 35 15,0 0 1,53-17 15,53-1-15,-18-52-1,36-18 1,17-35 0,-17-54-1,-54 19 1,1 35-16,-18-18 15,0 0 1,0 88 15,0-17-31,0 35 16,17-36 0,1 19-16,17 16 31,18-34-16,-17-18 1,34-35 0,36-36-1,-53-70 1,-18-18 0,-35 1-1,-35 105 1,17 0-1,1 35 1,17 36 0,0 17-1,35 53 1,18 36 15,-18-1-15,0-70-1,-35-18-15,18-17 16,0 0 0,-18-36-1,-18-35 1,0 0 0,-35 0-1,-17 18 1,-1 53-1,18 52 1,36 1 0,34-1-1,36 1 1,18-53 15,17-18-15,-53 0-16,53-36 15,-52 19-15,52-19 16,-53 1-16,36-106 16,-36 18-1,0 17 1,-35 53-16,0-35 16,0 17-1,-17 53 1,17 36 15,17 35-15,1-35-1,17 52-15,18 36 32,-18 17-17,1-52 1,-1-18-1,-17-35 1,-18-36 0,0-17-1,-18-54 1,-35 37 0,-17 16-1,17 36 1,0 36-1,17 34 1,36-17 0,18-18-1,17 1 1,18-1 15,0-18-15,18-17-1,-18-35 1,0 0 0,-36 0-1,-34 17 1</inkml:trace>
  <inkml:trace contextRef="#ctx0" brushRef="#br0" timeOffset="-179280.78">22613 14129 0,'18'0'16,"-1"0"15,-17-18-16,18 0 1,-18 1 0,0-1-1,-18 1-15,-17-1 16,-36 18 0,-34 53-1,16 17 1,37 19-1,52-54 1,52-17 15,37-18-15,16 0 0,1 0-1,-35 0 1,-18 35-1,-18 35 1,-53 1 0,-17-36-1,-53 18 1,-18-35 0,0-1-1</inkml:trace>
  <inkml:trace contextRef="#ctx0" brushRef="#br0" timeOffset="-178948.78">22507 14023 0,'0'0'0,"-17"-18"16,-1 1-1,18-1-15,0 0 16,0 1 0,18 17-1,17 35 1,35 88 0,-17-34-1,-35-36-15,35 70 16,-35-70-1,34 35-15,1 18 32,0-53-17</inkml:trace>
  <inkml:trace contextRef="#ctx0" brushRef="#br0" timeOffset="-178247.76">23178 13935 0,'0'-18'0,"0"36"0,-18-54 15,0 19 1,1 17 0,-1 0-1,0 0-15,-17 0 16,-18 35-1,18 18 1,17 0 0,53-18-1,-17-17-15,35 17 16,71 0 0,52 1-1,-35-1 1,-70-17-1,-54 17 1,-70 0 15,-17-17-15,17-1 0,18-17-16,-1-17 15,1-36 1,35-35-1,0-18 1,0 53 0,-35 0-1,-36 18 1,-17 35 0,35 17-1,35-17-15,-17 18 16,35 17-1</inkml:trace>
  <inkml:trace contextRef="#ctx0" brushRef="#br0" timeOffset="-177977.77">24059 14288 0,'0'-18'0,"0"36"0,0-71 15,0 35-15,18 0 16,0 18 0,-18 18-1,-36 53 16,-16 34-15,-19-16-16</inkml:trace>
  <inkml:trace contextRef="#ctx0" brushRef="#br0" timeOffset="-177563.89">24589 13758 0,'0'-35'15,"0"70"-15,0-88 0,0 36 16,0-19-1,0 1 1,17 18-16,-17-1 31,0 36-15,18 34 0,-18 1-1,18 71 1,-18-1-1,17 1 1,1-36 0,-18-53-1,0-17 1</inkml:trace>
  <inkml:trace contextRef="#ctx0" brushRef="#br0" timeOffset="-177330.64">24359 14005 0,'0'0'0,"-17"0"0,-1 0 16,18-17 0,18 17-1,-18-18 1,17 18-1,1 0 32</inkml:trace>
  <inkml:trace contextRef="#ctx0" brushRef="#br0" timeOffset="-177089.37">25100 13847 0,'-18'0'0,"18"-18"62,-17 18-30,17-18-32</inkml:trace>
  <inkml:trace contextRef="#ctx0" brushRef="#br0" timeOffset="-176162.43">25347 13600 0,'-18'0'0,"36"0"0,-36-18 16,1 18-16,-1 0 15,1 0 1,-1 18 0,18-1-1,-18 18 1,18 1 0,18 17-1,35-36 16,17-17-15,-17-17 0,0-36-1,-18-35 1,-35 35 0,0 17-16,-17-17 15,-36 1 1,18 34-1,-18 71 1,17-18 0,19 0-16,-1 18 15,18 18 1,18 17 0,35-17 15,17-36-16,18-35 1,54-53 0,-1-53-1,-53-53 1,-70 36 0,-36-36-1,-17 89 1,-36 70-1,18 53 1,-17 88 0,70-71-1,53 18 1,52 1 0,-34-54-1,17 18 16,-70 0-15,-36-18 0,-52-17-1,17-18 1,-18 0 0,53-18-16</inkml:trace>
  <inkml:trace contextRef="#ctx0" brushRef="#br0" timeOffset="-175662.29">26053 13353 0,'0'0'0,"17"-18"15,-17 0 1,18 36 0,-18 35-1,18 35 16,17 36-15,-18-36 0,1-53-16,0 36 15,17-18 1,-17-36 0,-1-52-1,-17 17-15,-17-123 16,-19 18-1,-34-107 1,-36 54 0,71 105-1,-1 36 1,54 18 0,53 17 15,-1 0-16,-52 0-15,35 0 16,-36 70 0,-52 36-1,-88 53 1,17-54 0,53-34-16</inkml:trace>
  <inkml:trace contextRef="#ctx0" brushRef="#br0" timeOffset="-174326.7">21661 15946 0,'0'0'0,"0"17"15,17-17-15,-17 18 16,18 17-1,-1 0 1,1-17 0,0 0-1,-1-1 1,1-17 15,0 0-15,-18-17-16,-18-36 31,-35-18-15,-17-70-1,17 53 1,-36-53 0,19 53-1,52 52 1,36 54 15,17-18-15,71 35-1,0 1 1,-71-19 0,53 18-1,-52-17-15,-1 35 16,-17 53-1,-36 0 1,-17-36 0,-1 18-1,19-35 1,17-35 0,53-36-1,52-17 1,-16 17-1,-1-17 1,-18 0 0</inkml:trace>
  <inkml:trace contextRef="#ctx0" brushRef="#br0" timeOffset="-173207.34">22278 15734 0,'0'-18'16,"0"36"-16,0-71 0,-18 35 0,18-17 16,-17 17-1,-1 18 16,0 18-15,18 0-16,0 17 16,0 18-1,18 0 1,53-18 0,-19-35-1,37-18 16,16-52-15,-69-18 0,-36 0-1,-53 35 1,-35 17 0,-18 89-1,18 53 1,52 35-1,36-70 1,53 17 0,35-35 15,54-53-15,34-53-1,-70 0 1,35-70-1,-71-36 1,-87-35 0,-1 88-1,-52-18 1,-1 72 0,18 16-1,18 19 1,17-1-1,18 0 32,0 1-15,-17-1-1,17 0-16,0 1 1,-18 17 0,18 17 31,18 1-47,-18 0 15,17-1-15,1 19 16,0-1-16,34 18 15,-34-18 1,53 53-16,34 36 16,1-1 15,-53-35-31,35 18 31,-35-35-15,-17-36-1,-19-35 1,1-53 0,-71-17-1</inkml:trace>
  <inkml:trace contextRef="#ctx0" brushRef="#br0" timeOffset="-172809.18">22772 15416 0,'-18'-17'0,"36"34"0,-53-52 16,17 0 0,0 0-1,36 35 16,17 17-15,0-17 0,1 0-16,34-17 15,36-19 1,-53 19-16,71-19 16,17 1-1,-71 17 1,-87 18-1,-19 36 1,-34-1 0,-1 18 15,54-53-31</inkml:trace>
  <inkml:trace contextRef="#ctx0" brushRef="#br0" timeOffset="-163651.52">29016 1411 0,'0'-18'0,"-18"18"16,1-17 0,17-1-1,-18 1-15,0-1 32,18 36 14,0-1-30,0 36 0,0-18-16,0 36 15,0 70 1,18 0 0,0-17-1,-1-54 1,19 18-1,-19-35 1,1-35 0,-53-53 15,-1-18-15,1 0-1,35 35 1,-18-35-1,18 0 1,18 18 0,35 0-1,18 17 1,-19 18 0,37 53-1,-19 18 1,-35 17-1,-52-18 1,-36-34 0,-71-1-1,19-35 1,52-18 15,53 1-31</inkml:trace>
  <inkml:trace contextRef="#ctx0" brushRef="#br0" timeOffset="-162750.79">29616 1817 0,'17'-18'16,"-34"36"-16,34-53 0,1 17 0,-18-17 16,-18-1-1,1 1 17,-19 35-17,19 0 1,-36 35-1,0 18 1,18 35 0,35-35-1,17 36 1,19-37 0,34-34-1,-35-18 1,36-70-1,-36-1 1,-17-35 0,0 53-1,-18 36 1,-18 52 0,18 0-1,0 18 1,18 35-1,17-35 1,35-18 0,-52-17-16,17-18 15,18-18 1,-53-52 0,-17-54-1,-19 19 1,1-1-1,17 53 1,18 35 0,18 18-16,17 0 15,71 36 1,0 34 15,-53 18-15,-53-35-1,-18-18-15,-35 18 16,-17 36 0,17-54-1,53 0 1,17-35 0,72 0-1,16 0 1,-34-18-1</inkml:trace>
  <inkml:trace contextRef="#ctx0" brushRef="#br0" timeOffset="-156110.89">13970 6368 0,'0'0'0,"18"0"16,-36 0-1,0 0 1,1 0 0,-1 0-1,0 0 1</inkml:trace>
  <inkml:trace contextRef="#ctx0" brushRef="#br0" timeOffset="-154658.78">13670 6509 0,'0'-18'0,"0"36"0,0-54 31,0 19-31,0-1 31,-18 18-15,18-17-1,-17 17 17,17 17 30,0 1-46,0-1-16,0 1 15,17 35 1,-17 0 0,0 0-1,0-18-15,0 18 16,18 18 0,0-1-1,-1-17 1,1-18-1,-18 1 1,0-1 15,0 18-15,0-18 0,0 0-1,0 18 1,18-17-1,-18-19 1,17-17 0,-17 18 15,18-18-15,-18 17-1,0 1 1,0 0 15,18-18-15,-1 0 31,1 0-32,0 0 1,17 0-1,0 0-15,18 0 16,88-36 0,18 19-1,70-1 1,18 1 0,-88-1-1,105 0 1,-52-17-1,-35 35 1,-89-18 0,35 18-1,71-17 17,18 17-17,-71-18 1,-88 18-1,-35 0 1,-36 0 15,0 0-15,1 0 15</inkml:trace>
  <inkml:trace contextRef="#ctx0" brushRef="#br0" timeOffset="-153824.89">15928 6421 0,'0'-18'16,"0"36"-16,0-54 0,-18-17 31,1 36-31,-1-1 16,18-17-1,-18 35 1,18-18-1,0 1 17,-17-1-17,-1 18 1,0-18 0,1 18 15,-1 0 0,1-17-15,-1-1-16,0 18 15,1-18 1,17 1 31,0 34-16,0 1-15,0 35-1,17 17 1,-17-17-16,18 36 16,52 122-1,-34-123 1,17 54-1,0-54 1,-1 18 0,-16-54-1</inkml:trace>
  <inkml:trace contextRef="#ctx0" brushRef="#br0" timeOffset="-152720.33">13970 6985 0,'0'0'16,"0"18"-16,0-1 0,0 1 47,0 0-31,0-36-1,-18 0 1,1 1-1,-36-1 1,-18-35 0,54 18-1,-1 35-15,18-53 16,18 18 0,35 17-1,-1 18 1,1 18-1,-17-1 1,-1 19 0,-17 34-1,-36 1 1,-35 17 0,35-35-1,-17 0 1,53-18-1,35-35 1,17-35 0</inkml:trace>
  <inkml:trace contextRef="#ctx0" brushRef="#br0" timeOffset="-152172.97">14199 6914 0,'0'0'16,"0"-17"-16,-17 17 0,17-18 31,0 36 0,17-1-15,1 19-1,-18-19 1,18 1-16,-1 0 16,36-1-1,18-34 1,-18-19 0,-18 1-1,-35 0 1,-35-18-1,-36 35 17,18 18-17,18 0-15,-36 0 16,18 36 0,18 34-1,35 18 1,18-35-1,-1-35-15,19 17 16,52 0 0,0-35-1,-35-17 1,-35-1-16</inkml:trace>
  <inkml:trace contextRef="#ctx0" brushRef="#br0" timeOffset="-151885.59">14464 6685 0,'0'-17'16,"0"34"-16,0-52 0,0 17 16,0 1-1,18-1-15,17 0 16,-18 1-1,1 34 1,17 54 0,1 35-1,-36-18 1,35 35 0,0-34-1,-17-37 1</inkml:trace>
  <inkml:trace contextRef="#ctx0" brushRef="#br0" timeOffset="-151686.16">14517 6897 0,'-18'-18'15,"36"36"-15,-53-53 16,35 17-1,17 18 1,1 0-16,35 0 16,35 0-1,0-18 1</inkml:trace>
  <inkml:trace contextRef="#ctx0" brushRef="#br0" timeOffset="-150054.03">14870 6703 0,'0'0'0,"0"-18"0,-18 18 16,18 18 46,-18-1-46,1 1-1,17 0-15,-36 35 16,1 35 0,17-35-1,36-18 1,17-35 0,-17 0-16,35-18 31,0-17-16,0-53 1,-18 17 0,-35 36-1,18 53 1,-18 17 0,0 36-1,0-19 1,35-16-1,0-19 1,1-34 0,-1-36-1,-18-35 1,-17 52-16,0-69 16,0-37-1,0 54 1,-17 106 15,17 35-15,-18 53-1,18 17 1,35-17 0,-17-53-1,17 0 1,-17-53-1,-18-18 1,-18-52 0,1-1-1,-1 18 1,-17 53 0,-18 18-1,18 35 16,-1 17-15,54 1 0,53-36-1,-1-35 1,1-18 0,-1-70-1,-52-71 1,-18 71-1,0 0 1,0 70-16,0-17 16,0 53-1,-18 35 1,1 53 0,17-36-1,17 36 1,1-36 15,-1-34-15,1-36-1,-18-18 1,0-35 0,0-17-1,-53-1 1,18 53-1,17 18-15,-17 0 16,-18 53 0,18 18-1,52-18 1,19-18 0,34 0-1,18-52 16,-35-36-15,-53 18 0,18-1-16,-18-34 15,-18 17 1,18 35 0,18 18 15,-18 18-31,18-1 15,35 36 1,-18 0 0,-17 0-1,-18-35-15,0 17 16,0-17 0,-18-1-1,0-52 16,18 0-15,0 0-16,18-54 16,0 19-1,-1 52 1</inkml:trace>
  <inkml:trace contextRef="#ctx0" brushRef="#br0" timeOffset="-149202.53">16387 7250 0,'0'0'16,"-18"0"-16,18 17 16,18-17 15,-1 0 0,1 0-15,17 0-1,-17 0 1,17-17-16,71-1 16,70-17-1,54-18 1,-125 35 0,-52 0-1,-35 18-15,17-17 16,-52 17 15,17 17-15,-18-17-1</inkml:trace>
  <inkml:trace contextRef="#ctx0" brushRef="#br0" timeOffset="-148602.15">16616 7056 0,'0'0'0,"17"0"15,1-36 1,0 19 15,-1-1-15,1 18-1,-18 18 1,-35-1 0,-1 36-1,19-35-15,-54 52 16,-17 54 0,18-54-1,34-17 1,19-53-1,17 18 1,17-18 15,1 0-15,0 0 0,-1 18-1,1-18-15,35 17 16,35 1-1,18 35 1,-53-18-16</inkml:trace>
  <inkml:trace contextRef="#ctx0" brushRef="#br0" timeOffset="-146950.62">17410 7549 0,'0'0'15,"17"0"1,1-17-1,-18-1 1,0 1 0,0 34 15,0 1-31,-18 35 16,1-36-16,-1 72 15,18-54-15,-18 53 16,1 18-1,34-36 1,1-34 15</inkml:trace>
  <inkml:trace contextRef="#ctx0" brushRef="#br0" timeOffset="-146734.93">17127 7814 0,'0'0'0,"-17"0"15,17-18 1,17 1-16,1 17 31,-18-18-15</inkml:trace>
  <inkml:trace contextRef="#ctx0" brushRef="#br0" timeOffset="-146512.68">17639 7726 0,'0'-18'15,"0"36"-15,0-53 0,0 17 16,0 0 0</inkml:trace>
  <inkml:trace contextRef="#ctx0" brushRef="#br0" timeOffset="-145698.58">17762 7549 0,'18'0'0,"-36"0"0,36-17 0,0 17 47,-18 17-47,0 1 16,0 17-16,17 1 15,-17 34 1,36-35-1,-19-52 1,1-1 0,-1-52 15,-17 52-31,0-53 16,0-34-1,-17 52 1,-18 35-1,-18 53 1,0 36 0,17 35-1,54-18 1,17-35 0,18-18-1,18-17 1,-1-71-1,-17-35 17,-35-1-17,0-87 1,-36 35 0,-17 88-1,17 35-15,-17 18 16,-18 71-1,0 17 1,53 18 0,18-53-1,34 17 1,19-17 0,-18 0-1,-18-35 1,-35 0-1,-35-1 1,0 1 15,17-18-31</inkml:trace>
  <inkml:trace contextRef="#ctx0" brushRef="#br0" timeOffset="-145148.87">18168 7391 0,'18'-18'15,"-36"36"-15,36-54 0,-1 19 16,-17 34 0,0 1-1,0 17-15,0 36 16,0 52-1,36 18 17,-19-52-17,1-72 1,0 1 0,-1-53-1,-34-36 1,-1 1-1,0 17-15,-17-71 16,-53-88 0,53 142-1,-1-1 1,36 54 0,0-1-16,36 18 15,16-18 1,37 36-1,-36 17 1,-36-17 0,1 35-1,-18-18-15,-18 36 16,-52 52 0,-1-35-1,36-70-15</inkml:trace>
  <inkml:trace contextRef="#ctx0" brushRef="#br0" timeOffset="-139613.6">17709 8202 0,'0'0'16,"-17"0"-16,-1 0 16,1 18 15,-1-18-16,0 0-15,36 0 32,0 0-17,17-18 1,0 18-16,18-35 16,53 17-1,35-35 1,-18 36-1,-52-1 1,-36 0 0,-52 18 93</inkml:trace>
  <inkml:trace contextRef="#ctx0" brushRef="#br0" timeOffset="-116939.64">30780 1429 0,'-53'0'15,"35"0"1,1 0-16</inkml:trace>
  <inkml:trace contextRef="#ctx0" brushRef="#br0" timeOffset="-116518.89">30692 1905 0,'0'0'0,"17"0"16,-17-18-16,18 18 31,-18-17 47</inkml:trace>
  <inkml:trace contextRef="#ctx0" brushRef="#br0" timeOffset="-114954.77">28504 3422 0,'0'0'0,"-35"0"15,18-18 1,-1 1-1,18-1 1,18 0 0,-1 1-1,1 17 1,-1 0 0,1 0-16,17 35 15,18 36 1,0 52-1,-18 1 1,-35-54 0,18-17-1,-18-35 1,-18-18 0,1-36-1,-1 1-15,1-18 16,-19-88-1,36 35 1,18 18 15,0 53-15,34 17 0,19 18-1,0 35 1,-1 18-1,-35 0 1,1 35 0,-36 1-1,0-19 1,-18-52 0,0-71 15,1-35-16,17 52 1,0-52 0,17 18-1,-17 52-15,36-17 16,-1 35 0,0 17-1,1 1-15,-1 17 16,18 36-1,0-1 1,-36 19 0,1-36-1</inkml:trace>
  <inkml:trace contextRef="#ctx0" brushRef="#br0" timeOffset="-114539.77">29492 3334 0,'0'-18'15,"0"36"-15,0-54 0,0 19 16,-17-1 0,-1 18-1,0 0 1,-17 53-1,17 35 1,18-35 0,0-35-16,0 35 15,36 0 1,-19-18 0,36-35-1,-17-35 1,-1-18-1,-35-53 17,-53 18-17,0 35 1,35 53-16,-17 0 16,17 0-16,1 0 0</inkml:trace>
  <inkml:trace contextRef="#ctx0" brushRef="#br0" timeOffset="-114118.75">29563 3351 0,'0'-17'16,"0"34"-16,17-52 0,-17 17 0,0-34 16,0 34-1,18-17 1,0 35-1,-1 35 17,19 18-17,17 35 1,35 0 0,-18 0-1,-17-52 1,-18-36-1,-35-36 1,-17-52 0,-1-53-1,-17 71 1,17 34-16,1 1 16,17 70 15,0 1-16,0-19-15</inkml:trace>
  <inkml:trace contextRef="#ctx0" brushRef="#br0" timeOffset="-112535.2">30656 2981 0,'0'-18'94,"0"1"-47,0 34-16,-17 1-15,17 0-1,-18-1-15,0 19 16,-17 52-1,18-35 1,-19 35 0,19-53-1,-1-17 1,36-18 15,-1 0-15,36-18-1,53-17 17,-35 17-17,-36 18-15,53-35 16,-53 17 0,-17 18-1</inkml:trace>
  <inkml:trace contextRef="#ctx0" brushRef="#br0" timeOffset="-112236.68">30639 3016 0,'0'-17'15,"0"34"-15,0-70 0,0 18 16,0 17 15,17 18-15,-17 18-16,0 17 15,0 54 1,18 34 0,17-52-1,-17-19-15,17 19 16,36 35-1,-36-53 1</inkml:trace>
  <inkml:trace contextRef="#ctx0" brushRef="#br0" timeOffset="-111804.02">31044 2822 0,'0'-17'0,"0"34"0,0-52 0,0 17 16,-17-17-1,-1 17 1,18 1 0,-17 17-1,17 17 1,-18 19 0,18-19-16,-18 54 15,18-18 1,0 35-1,36 53 1,34-17 0,18-36-1,-17-53 1,-18 0-16</inkml:trace>
  <inkml:trace contextRef="#ctx0" brushRef="#br0" timeOffset="-111533.73">31274 2875 0,'0'-17'16,"0"34"-16,0-52 0,0 17 15,0 1-15,0 34 47,0 19-31,0-19-16,0 36 15,0 53 1,0 0 0,35-18-1</inkml:trace>
  <inkml:trace contextRef="#ctx0" brushRef="#br0" timeOffset="-111336.79">31133 3087 0,'0'-18'0,"0"36"16,0-53-16,17 35 78,-17 17-78</inkml:trace>
  <inkml:trace contextRef="#ctx0" brushRef="#br0" timeOffset="-111113.08">31609 3034 0,'-18'0'0,"36"0"0,-36-18 16,1 18-16,-1 0 31,0 0-15,18-17 15</inkml:trace>
  <inkml:trace contextRef="#ctx0" brushRef="#br0" timeOffset="-110152.27">31768 2893 0,'17'-35'15,"-34"70"-15,34-88 16,-34 35-1,-1 1 1,18 34 31,0 1-47,0 0 16,0 17-1,0 0 1,18-17-16,-18-1 15,35-17 1,0-17 0,-17-36-1,-18-18 1,-18 1 15,-17-1-15,0 53-1,-18 36 1,17 35 0,19-18-16,-18 36 15,35 17 1,35 0 0,53-35-1,-17-35 1,34-18-1,-34-71 1,-53-52 0,-1 35-1,-34-71 1,-19 71 0,19 52 15,-19 54-16,1 0 1,17 35 0,18-1-1,0 19 1,36-36 0,17 36-1,35-1 1,-35 1-1,-18-18 1,-35-35 0,-35 34-1,0-16 1,-18-1 0,35-35-1</inkml:trace>
  <inkml:trace contextRef="#ctx0" brushRef="#br0" timeOffset="-109601.61">32191 2787 0,'0'-18'0,"0"36"0,18-53 15,-18 17 1,0 36-1,-18-18-15,18 53 16,0 35 0,18 35-1,17-17 17,-17-53-17,-1-18 1,-17-70 15,-35-53-15,0-18-1,-36-35 1,18 0 0,0 70-1,53 36 1,-17 17-16,17-17 15,35 17 1,0 1 0,36 34-1,-18 19 1,0 52 15,-53-35-15,-36 35-1,1-35 1,0-35-16,-18 17 16</inkml:trace>
  <inkml:trace contextRef="#ctx0" brushRef="#br0" timeOffset="-109266.88">32209 2328 0,'-18'0'16,"36"0"-16,-36-17 0,0-1 31,18 36-15,18-1-1,17 54 1,1 35 0,16 35-1,-16-18 1,-36-87-16,17 69 16,-34 19-1,17-106-15</inkml:trace>
  <inkml:trace contextRef="#ctx0" brushRef="#br0" timeOffset="-108733.7">32473 2981 0,'0'0'0,"0"18"63,0-1-47,0 1-16,0 0 15,0-1-15,0 36 16,0-35-16,0 17 15,0 18 1</inkml:trace>
  <inkml:trace contextRef="#ctx0" brushRef="#br0" timeOffset="-108213.66">32808 2258 0,'18'0'31,"-18"17"-15,-18 1-1,18 17-15,0 18 16,0 71 0,18 17-1,0-18 1,-1-52-1,1-53 1,0 17-16</inkml:trace>
  <inkml:trace contextRef="#ctx0" brushRef="#br0" timeOffset="-107999.53">32544 2628 0,'0'-17'31,"17"17"-15,1-18 0,0 18-1,-1 18-15,-17-1 31</inkml:trace>
  <inkml:trace contextRef="#ctx0" brushRef="#br0" timeOffset="-107772.46">32897 2681 0,'-18'0'15,"18"-18"17,18 18-32</inkml:trace>
  <inkml:trace contextRef="#ctx0" brushRef="#br0" timeOffset="-106996.5">33073 2452 0,'0'0'0,"-18"0"16,18 17-1,0 1 16,0 0-15,0-1 0,0 1-16,0 0 31,18-18-31,0 17 16,-1-34-1,18-19 1,-35 1-1,0-18 1,0-17 15,0 34-15,0 19 0,-17 17-16,17 17 15,-35 19 1,-1 17-1,1 35 1,35-18 0,18 18-1,17-17 1,0-18 0,0-35-1,-17-36 1,0 0-1</inkml:trace>
  <inkml:trace contextRef="#ctx0" brushRef="#br0" timeOffset="-106481.63">33285 2487 0,'0'-35'16,"0"0"-1,-18 17 1,0 0-16,54 177 15,-36-212-15,-53-70 0,35 123 32,18 17-17,0 1 1,0 17 0,0 0-16,-18 18 15,1 18 1,17 17 15,0-70-31,17 17 16,1 0-1,0-35 1,-1-17 0,1-54-1,-18 1 1,18-19-1,-18 36 1,17 89 15,-17-19-31,0 36 16,18 18 0,-18-1-1,35-34 1,-17-19-1</inkml:trace>
  <inkml:trace contextRef="#ctx0" brushRef="#br0" timeOffset="-106164.13">33355 2346 0,'0'-18'31,"-17"18"-15,34 0 15,-17 18-31,18 0 16,17-18-1,-17 17-15,17 19 16,18 16-1,0 1 1,-18 0 15,-17-35-15,-18 0-16,0-1 16,-18-17-1</inkml:trace>
  <inkml:trace contextRef="#ctx0" brushRef="#br0" timeOffset="-105713.7">33496 2258 0,'-17'0'0,"34"0"0,-34-18 16,-1 18-16,18-18 15,0 36 32,0 0-15,0-1-32,0 1 15,0 17 1,0-17-16,0 53 15,-18 34 1,18 36 0,0-35-1,0-70 1,0-1 0,0-17-1,0-36 1,18 0 15,-18-17-15,18 35-16,-18-35 0</inkml:trace>
  <inkml:trace contextRef="#ctx0" brushRef="#br0" timeOffset="-97220.2">28222 4516 0,'0'0'0,"-17"0"31,17-18 16,0 0-32,0 36 64,0 0-79,0-1 15,17 18 1,-17-17-16,0 35 15,18 35 1,-18 18 0,0 0-1,18-71 1,-18 18 0,0-71 15,0 1 0,-18-1-31,0-52 16,18 17-1,0-36 1,18 19 0,0 35-1,-1-1 1,1 1-1,17 17 1,0 18 0,1 0-1,17 0 1,-1 36 0,1 17 15,-35 17-16,-18 1 1,18-1 0,-18-17-1,0-35 1,-18-36 15,0-35-15,1-35-1,-1 35 1,18 36-16,0-36 16,18-18-1,-1 36 1,1 0 0,17 17 15,-17 18-16,17 0 1,18 35 0,-35 0-1,-1-17-15,1 17 16,0 36 0,-1-1-1,-17-17 1,0-35-1,0 0 1,0-1 0</inkml:trace>
  <inkml:trace contextRef="#ctx0" brushRef="#br0" timeOffset="-96703.59">28963 4568 0,'0'-17'16,"0"34"-16,18-34 0,-1-1 16,-17 1-1,0-1 1,0 36 15,-17 17-15,-1 18-1,0 17 1,18 36 0,0-18-1,18-35 1,0-35-1,17 0 1,18-18 0,0-36-1,0-52 1,-36-35 0,-17 34-1,-35 1 1,-35 35-1,-36 53 1,53 18 0,17 0-1</inkml:trace>
  <inkml:trace contextRef="#ctx0" brushRef="#br0" timeOffset="-95384.33">29333 4498 0,'0'0'15,"0"-18"1,0 36 31,0 0-31,0-1-16,0 1 15,18 35 1,17 17-1,1 1 1,-1-18 0,-17-18-1,-1-35 1,1-53 15,-18 0-15,18 36-16,-1-54 15,1-35 1,-18 53 0,17 18-1,-17 53 32,0-1-47,18-17 16</inkml:trace>
  <inkml:trace contextRef="#ctx0" brushRef="#br0" timeOffset="-94034.05">30110 4339 0,'0'-17'31,"-18"17"-15,18-18-1,-18 0 1,-17 18 0,0-17-1,-1 17 1,19 0-16,-18 17 15,-1 19 1,19-1 0,52 0-1,0-17 17,36-1-17,35 1 1,-1 17-1,-52-17 1,0 17 0,-35 0-1,-18-17-15,-18 17 16,-52 18 0,-1-17-1,18-36 1,0 0-1,36-53 1,17 17 0,0 19-16,17-36 15,36-18 17,-18 18-17,-35 0 1,-17 1-1,-18 16 1,-36 1 0,18 17-1,18 18 1,0 36 0,35-19-1</inkml:trace>
  <inkml:trace contextRef="#ctx0" brushRef="#br0" timeOffset="-93450.45">30515 4216 0,'0'-18'16,"0"36"-16,0-54 16,0 19-1,0-1 1,-17 18 0,17-17-1,-18 17 32,18 17-31,-18 1-16,1-1 15,-19 54 1,19 35 0,17 0-1,17-36 1,36 18-1,36-17 1,-19-18 0,-35-36-1</inkml:trace>
  <inkml:trace contextRef="#ctx0" brushRef="#br0" timeOffset="-93083.15">30674 4251 0,'18'-18'0,"-36"36"0,53-53 15,-35 17 1,18 18-16,-18 18 63,0 35-48,0 17 1,0-52-16,0 52 15,18 36 1,-18-35 0,0-54-16</inkml:trace>
  <inkml:trace contextRef="#ctx0" brushRef="#br0" timeOffset="-92876.85">30533 4463 0,'0'0'0,"-18"-18"0,36 0 47,0 18-31,17 0-1,-18 0 1,1 0-1</inkml:trace>
  <inkml:trace contextRef="#ctx0" brushRef="#br0" timeOffset="-92647.61">30850 4410 0,'-17'0'15,"17"-18"1,17 18 15</inkml:trace>
  <inkml:trace contextRef="#ctx0" brushRef="#br0" timeOffset="-91731.25">31027 4304 0,'0'18'47,"0"-1"-31,0 1-1,-18 17 1,18 0 0,18-17-1,-1-18 1,1 0-16,0-18 16,-1 18-16,1-35 15,0-35 1,-36 17-1,0 17 17,-17 36-17,17 18 1,-17 17 0,18 36-1,17-18 1,17 0-1,36 0 1,18-36 0,-1-34-1,18-19 1,-70 1-16,17-18 16,-17-70-1,-18 17 1,0 53-1,-35 18 1,-1 35 15,-17 35-15,1 0 0,34-17-16,0 35 15,18 0 1,71-18-1,17 18 1,18-36 0,-53 1-1,0 0 1,-36 17 0,-17-17-1,-17 17 1,-19-17-1,19-18 1</inkml:trace>
  <inkml:trace contextRef="#ctx0" brushRef="#br0" timeOffset="-91177.92">31609 4198 0,'0'0'16,"0"-18"-16,18 18 16,-18-17-1,0 34 1,0 1-16,17 17 16,-17 54-1,18-1 1,17-35-1,-17 0 17,-1-36-17,-17-70 17,-17-17-17,-19-1 1,1 36-16,-18-36 15,-17-34 1,17 34 0,35 36-1,36 35 1,-18-18-16,35 18 16,36 0-1,17 0 1,-35 53-1,-36-18 17,-17 1-32,-17 16 15,-36 37 1,-18-36 0</inkml:trace>
  <inkml:trace contextRef="#ctx0" brushRef="#br0" timeOffset="-90714.05">31679 3845 0,'0'0'0,"0"-17"15,0-1 1,0 0-1,18 18 1,0 0 0,17 18-1,18 35 1,35 17 0,-17 1-1,-1 35 1,-52 17 15,-53-34-15,-1-37-16</inkml:trace>
  <inkml:trace contextRef="#ctx0" brushRef="#br0" timeOffset="-90259.65">32385 4322 0,'0'0'0,"0"-18"15,0 0 1,0 54 15,-18-1-15,1 35 0,-36 36-1,35-53 1,1-35-16</inkml:trace>
  <inkml:trace contextRef="#ctx0" brushRef="#br0" timeOffset="-89512.24">32650 3775 0,'0'17'62,"0"1"-46,0 0-16,17-1 0,-17 36 16,18 53-1,-18-35 1,17 52 0,1-35-1,0-70 1</inkml:trace>
  <inkml:trace contextRef="#ctx0" brushRef="#br0" timeOffset="-89278.54">32456 3986 0,'-18'0'15,"36"0"-15,-36 18 16,36-18 15,-1 0-15,1 18 0,-1-18-1</inkml:trace>
  <inkml:trace contextRef="#ctx0" brushRef="#br0" timeOffset="-89045.55">32738 3951 0,'0'0'16,"17"-18"-16,1 18 15,0 0 1</inkml:trace>
  <inkml:trace contextRef="#ctx0" brushRef="#br0" timeOffset="-88194.43">32932 3863 0,'0'18'31,"0"-1"-15,0 1 0,17-18 15,1-18-16,-18 1 1,18-1 0,-1-35-1,-17 0 1,0 35-16,0-17 16,0 0-1,-17 17 1,-1 36-1,0 17 1,-17 18 0,35-35-16,-35 35 15,17 35 1,1 18 0,34-53 15,1-36-31,35 19 15,35-1 1,18-35 0,-53-35-1,-53 17-15</inkml:trace>
  <inkml:trace contextRef="#ctx0" brushRef="#br0" timeOffset="-87660.77">33232 3704 0,'0'0'0,"0"-17"0,0-1 32,0 0-17,-18 18 1,18-17-1,-18 17 1,1 0 0,17 17-1,0 1-15,-18 17 16,0 36 15,18-1-15,0 18-1,36-35 1,-1-17 0,18-19-1,0 1 1,0-36 0,-53-17-1</inkml:trace>
  <inkml:trace contextRef="#ctx0" brushRef="#br0" timeOffset="-87210.2">33355 3563 0,'0'0'0,"18"0"78,-18 18-62,17-1-1,-17 1-15,36 17 0,-1 36 32,0-36-17,-17 0-15,17 1 16,0-1-1,-17 0 1,-36-52 15</inkml:trace>
  <inkml:trace contextRef="#ctx0" brushRef="#br0" timeOffset="-86659.51">33479 3492 0,'0'0'0,"0"-17"16,0-1 15,-18 36 16,18-1-32,0 1 1,-18 0-16,1 17 16,17 0-1,-18 1-15,18 52 16,-18-35-1,18 17 1,0-17 0,0-35-1,0-1 17</inkml:trace>
  <inkml:trace contextRef="#ctx0" brushRef="#br0" timeOffset="-76391.14">28381 5803 0,'18'0'16,"-36"0"-16,36-17 15,-1 17 1,-34-18-16,-1 18 16,-17 0-1,17 0 1,0 0-1,-17 0 1,0 18 0,0 17-1,17 0 1,18 36 0,18 34 15,17-34-16,35-18 1,1-35 0,17-36-1,-17-35 1,-18-35 0,-36 0-1,-17-18 1,0 35-1,-17 54 1,17 34 15,17 36-15,1 35 0,35 18 15,-18-53-16,-17-18-15,17 1 16,0-19 0,1-52-1,-19-18 1,18-88 0,-35 0-1,0 17 1,-17 54-1,17 52 1,-18 1 0,18 34 15,18 19-15,-18-1-1,17 18 1,19 53-1,-1 17 1,0-35 0,-17-53-1,0-17 1,-18-53 15,-18 0-15,0-1-16,-52-34 15,17 34 1,35 19-16,-17-1 16,17 18-1,1 35 1,34 18 0,19 18 15,34-18-16,1 0 1,-18-53 0,-18 0-16,0 0 15,36-53 1,-18-35 0,-36-18-1,-17-18 1,0 54-1,0-1 1,0 36 0,0 17 15,0 36 0,0 0-15,18 17-1,-18-17-15,18 34 16,17 37 0,0 16-1,0-16 1,-17-36 0,17-18-1,-35-18 1,0-52-1,-17 0 1,17 17-16,-36-35 16,-34-35-1,17 35 17,-18 36-17,36 34 1,35 1-16,-35 17 15,35 0 1,35 18 0,36 18-1,-18-36 1,35-17 0,18-18-1,-89 0-15</inkml:trace>
  <inkml:trace contextRef="#ctx0" brushRef="#br0" timeOffset="-75892.19">30092 5450 0,'0'-17'0,"18"-1"31,-1 18-15,-17 18-1,0-1 1,0 72 0,18 16-1,-1 19 1,1-71 0,0-36-16,-18 36 15,0-35 1</inkml:trace>
  <inkml:trace contextRef="#ctx0" brushRef="#br0" timeOffset="-75658.69">29951 5627 0,'0'0'0,"17"-18"16,1 18-1,0 0 1,-36 0 47</inkml:trace>
  <inkml:trace contextRef="#ctx0" brushRef="#br0" timeOffset="-75391.61">30392 5627 0,'17'0'0,"-34"0"0,34-18 16,1 18 0,-18-17-1,-18 17 17,18 17-17</inkml:trace>
  <inkml:trace contextRef="#ctx0" brushRef="#br0" timeOffset="-74806.24">30551 5574 0,'0'0'15,"0"-18"-15,17 18 47,-17 18-31,0 0-16,18-1 15,-1 1 1,19-1 0,-1-17-1,-17-17 1,-1-36 15,-17-18-15,-17 36-1,17 17-15,-18-17 16,0 18 0,1 17-1,-1 17 1,-17 18 0,0 36-1,35 0 1,17-1-1,36-17 1,0-18 15,53-17-15,-88 0-16</inkml:trace>
  <inkml:trace contextRef="#ctx0" brushRef="#br0" timeOffset="-74440.48">30956 5362 0,'0'0'0,"18"-17"15,-18-1-15,0 0 16,-18 1-1,1-1 1,-1 18 0,-17 0 15,17 35-15,18-17-16,-18 17 15,1 53 1,17 1-1,53-19 1,-18-17 0,53-18-1,36-35 1</inkml:trace>
  <inkml:trace contextRef="#ctx0" brushRef="#br0" timeOffset="-74120.97">31044 5380 0,'0'-18'15,"0"36"-15,0-53 16,18 35-1,0 0 1,-1 0-16,19 17 16,17 1-1,52 70 1,-52-53 0,0 18-1,-18-53-15,1 36 16,-19-19-1</inkml:trace>
  <inkml:trace contextRef="#ctx0" brushRef="#br0" timeOffset="-73872.8">31380 5274 0,'0'0'0,"-18"-18"0,0-17 31,1 35-31,-1 18 32,18 35-17,0-36-15,-18 89 16,18-35 0,-17 52-1,-1-35 1,0-70-1</inkml:trace>
  <inkml:trace contextRef="#ctx0" brushRef="#br0" timeOffset="-73406.22">31785 5644 0,'18'-17'0,"-36"34"16,54-34-16,-19 17 15,1 0 1,-18 17 0,-18 19-1,-35 52 1,18-35 0,17-18-16,-17 18 15</inkml:trace>
  <inkml:trace contextRef="#ctx0" brushRef="#br0" timeOffset="-72855.09">32120 5062 0,'0'0'0,"0"-17"15,18 17 1,0 0-1,-1 0 1,-17 17 0,0 19-1,0-1-15,0 35 16,18 72 0,0-1-1,17-53 1,-35-53 15,0-17-31</inkml:trace>
  <inkml:trace contextRef="#ctx0" brushRef="#br0" timeOffset="-72605.13">31909 5239 0,'17'0'31,"1"0"-31,0 17 16,-1-17 0,1 0-1,0 18 1,-1 0-1</inkml:trace>
  <inkml:trace contextRef="#ctx0" brushRef="#br0" timeOffset="-72311.66">32314 5327 0,'18'0'0,"-36"0"0,54 0 15,-19-18-15,1 18 16,0 0-1,-36 0 17,18 18-17</inkml:trace>
  <inkml:trace contextRef="#ctx0" brushRef="#br0" timeOffset="-71570.76">32544 5133 0,'17'-18'0,"-34"36"0,34-53 16,1 35-1,-18 17 17,-35 1-17,35 0-15,-18-1 16,0 54 0,18-36 15,36-17-16,-1-18 1,18-18 0,0-17-1,-18-18 1,-35 18 0,0-18-1,-35 17 1,0 19-1,-1 17 1,19 17 0,-19 36-1,1 18 17,17-54-32,18 36 0,0 18 15,18-53 1,17 35-1,-17-36-15,53 18 16,34 1 0,19-36-1,-89-18-15</inkml:trace>
  <inkml:trace contextRef="#ctx0" brushRef="#br0" timeOffset="-71052.99">33073 5203 0,'0'0'0,"0"-17"0,0-36 16,0 35-16,-18 1 15,-17-1 1,35 0 0,-18 18-1,1 0-15,-1 0 31,0 18-15,1 0 0,-1 35-1,1 17 1,-1 1 0,36-18-1,-1-18 1,1-35-1,-1-18 1,1-17 0,0-18-1,-1-18 1,1 36 0,-18 53 15,18 35-16,-1 0 1,-17-36-16,18 19 16,35 17-1,-18-18 1,-17-35-16</inkml:trace>
  <inkml:trace contextRef="#ctx0" brushRef="#br0" timeOffset="-70785.73">33126 4992 0,'0'-18'0,"0"36"0,0-53 16,0 52 15,17-17-15,-17 18-16,36 35 31,-19-36-31,19 19 16,17 34-1,-36-35 1,1 1 0,0-19-1</inkml:trace>
  <inkml:trace contextRef="#ctx0" brushRef="#br0" timeOffset="-70485.49">33214 4904 0,'18'-18'16,"-36"36"-16,36-54 0,-18 19 15,17-19 1,-17 19-1,0 34 17,0 1-32,-17 17 15,17 1-15,-18 34 16,-17 36 0,17 17-1,0-52 1,18-36-16,0 1 15,0-19-15</inkml:trace>
  <inkml:trace contextRef="#ctx0" brushRef="#br0" timeOffset="-50109.8">28945 7126 0,'0'18'62,"-17"-18"-30,17-18 14,0 0-46,0 1 16,0-1 0,-18 1-16,0-36 15,1-36 1,-18 19 0,17 17-1,18 35-15,0 1 16,18-1-1,34 18 1,54 35 0,-35-17-1,-36 0 1,18 35-16,-18 17 31,-35-52-31,-35 52 16,0-17-1,0-18-15,-18 18 16,-18 36 0,53-54-1,36-18 1,17-17 0,1-17-16,34-1 15,89-17 1,-18-18-1,-70 18 1</inkml:trace>
  <inkml:trace contextRef="#ctx0" brushRef="#br0" timeOffset="-49058.13">29528 6897 0,'0'-18'16,"0"36"-16,-18-53 15,0 17 1,1 18-16,-19 0 16,-17 18-1,18 17 1,17 0-1,18-17 1,36-1 0,34 1 15,19-18-15,-19-18-1,1-17 1,-54-18-1,-17-17 1,-17 34 0,-1 19-16,-17-19 15,-18 36 1,-18 36 0,18 34-1,53-17 1,36 35-1,34-17 1,54-18 0,34-36 15,-52-34-15,35-54-1,-70-52 1,-71-36-1,-35 71 1,-36-36 0,0 54-1,36 17 1,18 35 0,17 1-1,0-1 1,-18 18 15,18 18 16,0-1-31,0 1-1,18 17 1,-1 0-1,18 54 1,18-1 0,18 18-1,-18-36 1,17 18 0,1 1-1,-18-36 1,-35-36-1,-18 1-15,0-36 32,-36 1-17,19-1 1</inkml:trace>
  <inkml:trace contextRef="#ctx0" brushRef="#br0" timeOffset="-46889.33">29951 6685 0,'0'0'0,"0"18"47,17-18-16,1-18-15,0 18-1,-1 0 1,1-17-16,17-1 16,1 0-16,16 1 15,72-19 1,-1 1-1,1 17 1,-89 1 0,-17 17-16,-1 0 15,-34 0 1,-1 17 0,-17 1-1,17-18-15,1 0 16</inkml:trace>
</inkml:ink>
</file>

<file path=ppt/ink/ink18.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15T09:49:46.936"/>
    </inkml:context>
    <inkml:brush xml:id="br0">
      <inkml:brushProperty name="width" value="0.05292" units="cm"/>
      <inkml:brushProperty name="height" value="0.05292" units="cm"/>
      <inkml:brushProperty name="color" value="#FF0000"/>
    </inkml:brush>
  </inkml:definitions>
  <inkml:trace contextRef="#ctx0" brushRef="#br0">14041 1711 0,'0'0'0,"-18"0"16,0 0-1,1 18 1,-1-18 0,0 0-1,18-18 1,-17 18-1,17-35 1,0 17 0,-18 18 15,18 18 16,0-1-32,0 1 1,18 17-16,-1 18 31,-17 18-15,18-18 0,-18-18-16,0 35 15,0 54 1,0 35-1,0 17 1,0-35 0,35 89-1,1 16 1,-19 1 0,1 0-1,-1-70 1,-17 52 15,0 0-15,0 1-1,0-72 1,0 89 0,0 0-1,0-106 1,0-88-16,0 53 15,0-18 1,0-52 0,0-19-1,0-34-15</inkml:trace>
  <inkml:trace contextRef="#ctx0" brushRef="#br0" timeOffset="9212.85">14111 1623 0,'0'0'0,"-35"17"31,17-17-15,1 0-1,17 18 1,17-18 31,1 0-16,-18-18-31,17 18 16,1 0-16,35 0 15,-18 0-15,54 0 16,105-17 0,35 17 15,-88 0-16,-71 0-15,54 0 16,35 0 0,-18-18-1,18 18 1,-36 0 0,53 0-1,-34 0 1,-72-17-1,-52 17 1,-1 0-16,1 0 16,0 0-1,-1 0 1,-34 0 15,-1 0 0,0 0 1,18 17 61,0 1-77,0-1-16,-17 36 16,-1 36-1,18-1 1,0-53 0,18 88-1,-1-17 1,19 35-1,-19 1 1,1-54 0,0-35-16,-1 52 15,1 54 1,-1-18 0,1-17-1,-18-36 1,18 35-1,17 1 1,0-18 0,18 0-1,-35-36 1,0 36 15,-1 17-15,-17-17-1,0-35 1,35 52 0,1-17-1,-1 0 1,-17-35 0,-1 17-1,-17 0 1,18 18-1,-18-18 1,18-17 0,-18-19-1,0-34 1,0 17-16,0 1 16,0-19 15,0 1-16,-18 0 1,0-1 0,1 1-1,-1-1 1,0-17-16,-70 0 16,0 0-1,-106 0 1,-53 36-1,18-19 1,-177 36 0,-70 0-1,35-17 1,176-19 15,177-17-15,70 0-1,71 0 1,-17 0-16</inkml:trace>
  <inkml:trace contextRef="#ctx0" brushRef="#br0" timeOffset="12955.2">14005 2522 0,'18'0'15,"0"0"-15,17 0 16,71 0 0,52-35-1,54-18 1,-53 18 0,123 0-1,88-18 1,71 17-1,-123 1 17,88 17-17,-177 1 1,-123-1 0,-141 18 15,-36 0-16,0 0 1</inkml:trace>
  <inkml:trace contextRef="#ctx0" brushRef="#br0" timeOffset="14050.87">14076 2134 0,'0'-17'15,"-18"17"-15,18-18 47,0 0-31,18 1 0,-18-1-1,17 18-15,19 0 16,-1 18-1,0-18 1,36 35 0,-1 53-1,-34 0 1,-19-35 0,-17-17-1,-53-54 16,36-17-15,17 17-16,0-53 16,17-17-1,36 18 1,0 34 0,-17 36-1,-1 0 1</inkml:trace>
  <inkml:trace contextRef="#ctx0" brushRef="#br0" timeOffset="14769.56">14587 2064 0,'0'0'0,"-17"0"32,-1 17-17,0 1 1,1 0-1,17-1 17,0 1-17,17 17 1,19-17 0,17-18-1,17 0 1,-17-18-1,-35 1-15,17-19 16,0 1 0,-35-18-1,0 18 1,0 17-16,-17 1 16,-1-1 15,0 18-16,1 18 17,-19 17-17,36-18-15,-17 19 16,-1 34 0,1-17-1,17-35-15,0 17 16,35 36-1,0-54 1,53 1 0,-35-18-1,-18 0-15,18-18 16,-17-17 0</inkml:trace>
  <inkml:trace contextRef="#ctx0" brushRef="#br0" timeOffset="15169.6">14993 1887 0,'18'-17'0,"-36"34"0,36-70 32,-18 36-32,0-1 15,0 1 1,0 34 15,17-17-15,-17 35-1,18-17-15,-18 53 16,35 17 0,-17 18-1,17-36 1,-17 1 0,-1-18-1,1-53-15</inkml:trace>
  <inkml:trace contextRef="#ctx0" brushRef="#br0" timeOffset="15807.67">14940 2081 0,'35'0'31,"-17"0"-15,0 0-1,17 0 1,53-35 0,0 0-1,-17 17 1</inkml:trace>
  <inkml:trace contextRef="#ctx0" brushRef="#br0" timeOffset="17476.79">15522 2046 0,'0'0'0,"-17"-18"16,-1 1 0,0-1-1,1 18-15,-19 0 16,1 0-1,-18 18 1,18-1 0,17 19-1,18-1 1,0 18 0,18-18-1,0-17 1,17-18-1,18-35 1,-18-18 15,-17 0-15,-18 17 0,0 1-1,0 53 1,0 35-1,17 0 1,1-36 0,0 1-16,-1 0 15,36-36 1,0-17 0,-35-18-1,-18 17-15,0-34 16,-36-36 15,19 36-15,-1 70-1,18 17 1,0 36 0,18 18-1,-1-1 1,19-17-1,-1 0 1,0-35 0,-35-54 15,0 19-31,-17-36 16,-1 35-1,-17-35-15,-1 36 16,1 34 15,18 36-15,17-18-1,35 18 1,35-17 0,36-19-1,-53-17 1,-18-17-16,1-1 15,-19-70 1,-52-18 0,17 35-1,1 36-15,-1-18 16,0 53 0,1 18-1,17 52 16,17-34-15,1 52 0,0-18-1,17 1 1,-17-53 0,-1 17-1,-17-53 1,-17-35-1,-19-17 1,1 17 0,17 35-16,-17 18 15,0 0 1,0 53 0,35-18 15,17-17-31,54 0 31,-1-18-15,-17-18-1,-35 0 1,0 1-16,-1-1 16,1 1-1,-1 17 1,1 17-1,17 36 1,-35-18 0,18-17-1,-18 0 1,0-54 15,0 19-15,0-36-1,0-35 1,-18 70 0,1 18-16</inkml:trace>
  <inkml:trace contextRef="#ctx0" brushRef="#br0" timeOffset="19128.68">12682 2893 0,'0'0'0,"18"0"63,0 0-48,105-35 1,36-1-1,-71 19-15,88-1 16,36-17 0,-124-1-1</inkml:trace>
  <inkml:trace contextRef="#ctx0" brushRef="#br0" timeOffset="19433.14">13123 2558 0,'0'-18'0,"0"36"0,-17-54 15,-1 19 1,18-1-16,0 0 31,18 18-15,-18 18-16,53 0 15,88 35 1,17 0 0,-52-18-1,-70 0 1,-72 36 15,1-36-31,-53 18 16,-71 35-1</inkml:trace>
  <inkml:trace contextRef="#ctx0" brushRef="#br0" timeOffset="20830.45">11465 2893 0,'-35'-18'0,"70"36"0,-105-36 15,17-17 1,35 17-16,-17 1 16,17-1-1,36 18 1,17 18 0,71-1-1,17 1 1,1-18-1,-36 0 1,-53-35 0,1-18-1,-54-18 1,-35 36 0,-53 0 15,53 35-31,-35 17 15,-18 71 1,53 18 0,53-18-1,36-35 1,34-17 0,54-54-1,35-35 1,-1-53-1,-87 18 1,-54-71 0,-34 36 15,-36 88-15,0-1-1,0 89 1,35 18-1,54-1 1,-1-17 0,0-35-16,36 35 15,-36-36-15,36 19 16,-1 34 0,-52-34-1,-18-19 1,-35 1-1,-18-18 1,17-53 0,19-71 15,70 36-31,17-35 31,18 35-15,-70 70-1,0 0-15,-18 36 32,0 0-17,17 87 1,1-34 0,0-36-16,17 36 15,35 35 1,-34-53-1,-36-36 1,-53-105 15,-18-53-15,-17-18 15,70 106-31,-17-17 16,17 17-1,36 17 1,35 19 0,18 34-1,-19 19 1,1 34 0,-70 18-1,-54 18 1,-70 0-1,88-71 1</inkml:trace>
  <inkml:trace contextRef="#ctx0" brushRef="#br0" timeOffset="22333.12">21590 1640 0,'0'0'0,"0"-17"16,53-18-1,-18 17 1,-17 18 0,-18 18-1,17 52 1,-17 71-1,18-35 1,-18-53 0,18 53-1,17 0 1,0-54 0,-17-34-1,-18-36 1,0 1-16,0-54 15,-53-105 1,-35-36 0,17 1-1,54 105 1,17 0 0,88 53-1,53 53 1,0 71-1,-106-36 1</inkml:trace>
  <inkml:trace contextRef="#ctx0" brushRef="#br0" timeOffset="22536.07">21431 1976 0,'0'-18'0,"18"-17"16,17-18 0,53 0-1,36 18 1,35 35 0,-36 35-1</inkml:trace>
  <inkml:trace contextRef="#ctx0" brushRef="#br0" timeOffset="22883.1">22260 1817 0,'0'0'0,"0"-18"0,0-35 32,-17 18-17,-1 17 1,-17 54-1,17-1 1,0 0-16,18 18 16,0 35-1,18-70-15,17 17 16,54-17 0,-19-18-1,1-53 1,-36-35-1,-53-18 17,-52 18-17,17 70 1,-35 71-16</inkml:trace>
  <inkml:trace contextRef="#ctx0" brushRef="#br0" timeOffset="23269.02">22578 1817 0,'0'0'16,"17"-35"-16,1-1 0,0-17 16,-18-35-1,-18 53 1,-17 17-1,-1 54 1,1 52 15,0 18-15,53 17 0,34-52-1,19-36 1,53-35-1,-36-53 1,-71-53 0,-70 18-1,-52-36 1,-19 89 0</inkml:trace>
  <inkml:trace contextRef="#ctx0" brushRef="#br0" timeOffset="23550.17">22948 1623 0,'18'-35'15,"-1"17"-15,19-35 16,-19 35 0,-17 1-1,0 34 1,0 19 0,0 34-1</inkml:trace>
  <inkml:trace contextRef="#ctx0" brushRef="#br0" timeOffset="23734.39">23072 2064 0,'17'0'0,"-34"0"0,70-18 15,-36 18-15,1-35 16,0 17-1,-18 1 1,-18 17 0,0 17-16</inkml:trace>
  <inkml:trace contextRef="#ctx0" brushRef="#br0" timeOffset="28037.68">21837 2840 0</inkml:trace>
  <inkml:trace contextRef="#ctx0" brushRef="#br0" timeOffset="29075.37">21837 2822 0,'-18'0'15,"1"0"17,17-17-17,0-1 1,0 0 0,0 1-1,0-1 16,17 18 1,-17-18-32,18 1 15,-18-1 17,18 18-17,-1-18 1,1 36-1,0 0 1,-1-1-16,1 19 16,17 34-1,-17 18 1,17 1 0,-35-36-1,0-36-15,18 18 16,-18-17-1,0 0 1,-18-18 0,0-18-1,1-17 17,-19-36-17,36-17 1,18 0-1,0 35 1,17-18 0,0 36-1,18 35 1,-18 18 0,18 35-1,0 17 1,-35 18-1,0-17 1,-18-36 0,0 1 15,0-19-15,-18-17-1,-17-35 1,17-18-1,0-35 1,18 0 0,0 17-1,36 36 1,-36 17-16,35-17 16,18 17-1,0 18 1,17 18 15,-34 17-31,16 18 31,-34 18-15,-18 17 0,0-35-1,0-18-15,0 0 16,0 1-1,0-19 1</inkml:trace>
  <inkml:trace contextRef="#ctx0" brushRef="#br0" timeOffset="29825.26">22913 2681 0,'0'-18'32,"-18"18"-17,18-17-15,-17 17 32,-1 0-17,0 0 1,-17 17-1,-18 36 1,0 18 0,18 17-1,35-17 1,0-54-16,35 36 16,36 0-1,17-35 1,35-18-1,-70-35 1,18-18 15,-53-53-15,-71 0 0,-53 18-1,35 88 1,-52 17-1,52 36-15</inkml:trace>
  <inkml:trace contextRef="#ctx0" brushRef="#br0" timeOffset="30391.01">23178 2663 0,'0'0'0,"0"-17"0,35-18 31,-18 35-15,1-18-16,0 18 16,-1 0-1,1 35 1,0 53 0,17-17-1,-35-18-15,35 17 16,0 1 15,18-18-15,-35-53-1,0-71 17,-1 54-32,-17-71 15,18-54 1,-18 72-1,0 52-15,0 1 16,0-1 0,0 53-1,0 0 1,0-17 0</inkml:trace>
  <inkml:trace contextRef="#ctx0" brushRef="#br0" timeOffset="32344.42">21943 3087 0,'0'17'78,"17"-17"-62,19 0 0,-1 0-16,141 0 15,18-17 1,-70 17 15,-89-18-15,-35 1-16,-18-1 15,-70-35 1,-53 18 0,18 35-1,70 0-15,-35 17 16,52-17-16,1 36 15,35 34 1,88-17 0,18-18-1,-35-35-15,87 0 16,54-35 0,-53-35 15,-124-19-16,-88 1 1,0 53-16,-35-36 16,-88 18-1,17 89 1,71 17 0,17 17-1,71 18 1,71-35-1,70-35 1,0-36 0,71-35-1,-54-35 1,-122-18 15,-142 0-31,-18 54 16,-52 52 15,70 52-15,71 37-1,52-36 1,125 0 0,105-36-1,88-52 1,-141-18-1,-106 18-15,106-71 16,-159 35 0,-70 1-1,-106 52 1,0 71 0,70-35-1,-52 52-15,17 36 16,123-18 15,54-35-15,-18-53-16,70 18 15,54-36 1,-54-35 0,-105-53-1,-53 1 1,-36 69-1,-52 36 1,70 18-16</inkml:trace>
  <inkml:trace contextRef="#ctx0" brushRef="#br0" timeOffset="33361.21">22507 3810 0,'18'-18'0,"-36"36"0,36-53 0,-1-1 16,-17 1-1,-17 0 1,-18 0 0,-36 35-1,0 35 17,19 0-17,34-17-15,-17 35 16,17 17-1,53-17 1,18-18 0,71 1-1,-1-1 1,-35-17 0,-52 35-1,-54-36 1,-53 36-1,-34-35 1,34-1 0,53-34-1</inkml:trace>
  <inkml:trace contextRef="#ctx0" brushRef="#br0" timeOffset="33745.81">22807 3863 0,'18'-18'0,"-36"36"0,53-71 0,-17 18 15,17-36 1,-17 36 0,0 17-1,-18 36 1,17 52-1,1 1 1,-18-36-16,35 36 16,-17-36-16,17 18 15,53 0 1,-17-53 15,-18-53-15,-36 35-16,1-70 15,0-53 1,-36 35 0,-17 71-1,17 35-15</inkml:trace>
  <inkml:trace contextRef="#ctx0" brushRef="#br0" timeOffset="34195.49">23442 3510 0,'0'-35'16,"0"70"-16,18-141 0,-18 53 31,17 18-31,1 70 47,-18 1-47,0 17 16,18 35-1,-1 71 1,36-18 0,18-53-1,-18-53 1,0 0-1,-1-35 1,1-35 0,-53 0-1,0 0 1,-17-18-16,-36 0 31,18 35-31,-18 18 16,35 0-16,-53 18 15,19 35-15</inkml:trace>
  <inkml:trace contextRef="#ctx0" brushRef="#br0" timeOffset="34729.49">25012 3263 0,'18'-17'0,"-36"34"0,36-52 16,-1 17-16,-17 1 15,0-36 1,-53 17 0,-17 19-1,17 34 1,18 1-16,-36 35 16,0 18-1,71-1 1,71 1-1,17-54 1,-35 1-16,53 0 16,53-1-1,-89 1 1,-87-1 15,-36 1-15,-53 35-1,-18-35 1,36-18 0,71-18-16</inkml:trace>
  <inkml:trace contextRef="#ctx0" brushRef="#br0" timeOffset="34963.65">24888 3281 0,'0'0'0,"18"-124"16,-18 36-1,-18 35 1,18 89 15,18 16-15,-18-16 0,18 87-1,35 54 1,0 17-1,-1-71 1,-34-105-16</inkml:trace>
  <inkml:trace contextRef="#ctx0" brushRef="#br0" timeOffset="35530.8">25365 3140 0,'17'-36'0,"-34"72"0,34-89 0,1 0 15,0 35 1,-18-17-16,0 0 31,-18 17-15,-35 53-1,35 1 1,18-19-16,0 19 16,36 34-1,70 18 1,-18-35 0,-35-35-16,35 35 15,18 17 1,-89 1-1,-17-36 1,-17-17-16,-19-1 16,-52 1-1,18-36 17,52-35-17,36-17 1,-1 17-16,19-35 15,34-53 1,-87 35 0,-107 35-1,18 54 1,-53 52 0,71 36-1</inkml:trace>
  <inkml:trace contextRef="#ctx0" brushRef="#br0" timeOffset="35816.15">26388 3492 0,'0'-17'15,"0"34"-15,0-52 0,0 18 16,0-1-16,17-17 16,1 35-1,-18 17 1,-18 36 0,-17 18-1,17-36-15,-17 36 16,0-36-16</inkml:trace>
  <inkml:trace contextRef="#ctx0" brushRef="#br0" timeOffset="36130.94">26829 3016 0,'0'-17'0,"0"34"0,17-87 15,19 17 1,-36 35 0,17 1-1,-17 52 1,0 35-1,0 54 1,0-36 0,0 53 15,0-88-31</inkml:trace>
  <inkml:trace contextRef="#ctx0" brushRef="#br0" timeOffset="36330.94">26635 3175 0,'0'-35'0,"0"70"16,17-88-16,1 53 16,0 0 15,-1 0-16,-17 18 1,18-18-16</inkml:trace>
  <inkml:trace contextRef="#ctx0" brushRef="#br0" timeOffset="36534.28">27076 3157 0,'0'-17'16,"0"34"-16,17-34 0,1-1 15,0 18-15,-18-18 16,17 18 0,-34 0-1</inkml:trace>
  <inkml:trace contextRef="#ctx0" brushRef="#br0" timeOffset="37315.57">27411 3016 0,'0'-17'16,"0"34"-16,17-52 0,-17 17 0,0 1 15,18-1 1,-36 36 15,1-1-31,-1 19 16,1 17 0,52-18-1,0-18 1,71 1-1,-18-53 1,-53-18 15,-35 0-15,-53 0 0,-35 35-1,-35 54 1,70-1-1,-18 36 1,89 17 0,70 0-1,36-53 1,-19-17 0,-52-18-16,53-35 15,18-36 1,-36-70-1,-70 17 1,-18 72 0,-18-54-16,-35 35 31,-35 71-15,0 71-1,70-18 1,36 17-1,52 18 1,54-17 0,-36-36-1,-53 0-15,18 1 16,-35-36-16,-18 35 16,-18-17-1,-17-1-15,-53 19 16,-1-36-1</inkml:trace>
  <inkml:trace contextRef="#ctx0" brushRef="#br0" timeOffset="37835.6">28258 2875 0,'35'-17'0,"-70"34"0,87-52 15,-34 17 1,0 1 0,-18 34-1,0 1-15,17 35 16,1 53 0,17 17-1,-17-52 1,17-1-1,-17-52 17,-18-36-17,0-17 1,0 0-16,-35-54 16,-36-105-1,0-17 1,1 52-1,52 88 1,18 54 0,36 17-1,52 35 1,-18 18 0,-52-18-16,35 36 15,-53-36-15,-18 53 16,-70 36-1,-71-36 1</inkml:trace>
  <inkml:trace contextRef="#ctx0" brushRef="#br0" timeOffset="40478.08">14041 3933 0,'0'-17'16,"-18"17"-16,0-18 16,1 18-1,17-17 1,17 34 31,1-17 15,0 0-46,-1-17-16,54 17 16,-36-18-16,141-17 15,-17-1 16,88-34-15,18-1 0,-107 36-1,-87 17-15,52 1 16,1-1 0,-18 18-1,17-18 1,36-17-1,-36 17 1,71-17 0,-52 35-1,-54-17 1,-53 17 0,-17 0-1,-1 0 16,19 0-15,-1 0 0,-17 0-16,-1 0 15,1 0 1,-1 0 0,1 17-1,-36-17 48,1 0-48</inkml:trace>
  <inkml:trace contextRef="#ctx0" brushRef="#br0" timeOffset="41258.57">12471 4533 0,'-18'0'0,"36"0"16,-54 0-16,36 18 0,-17-18 31,34 0 32,1 0-48,0-18 1,17 18-16,36-17 15,87-19 1,1 1 0,-71 17-1,-70 18 1</inkml:trace>
  <inkml:trace contextRef="#ctx0" brushRef="#br0" timeOffset="41604.51">12718 4357 0,'-18'-18'0,"36"36"0,-54-53 15,36 17 1,-17 0 0,-1 18-16,0-17 15,36 17 16,17 17-15,18-17 0,0 0-16,53 18 15,70-18 1,-52 18 15,-106 34-15,-54 1-1,-17-17 1,-52 34 0,52-52-16</inkml:trace>
  <inkml:trace contextRef="#ctx0" brushRef="#br0" timeOffset="42988.98">11007 5151 0,'0'-18'47,"17"18"0,1 18-32,0-18-15,34 17 16,-16-17-16,87 0 15,-52-17 1,52-19 0,-70 1-1,-53-36 17,-35 1-17,-53-1 1,52 54-16,-34-1 15,-1 71 1,18 18 0,36 34-1,17-34 1,70-18 0,36-36-1,-18-34 1,89-18-1,-36-18 1,-35-53 0,-71 35-1,-35 36-15,0-36 32,-18 36-32,-35-18 15,-17-17 1,-1 70-1,36 17 1,-18 36 0,53 0-1,53 0 1,53 0 0,0-35-1,70-1 1,-35 1-1,-88 0 1,-35 17 15,-54 0-31,-34 18 32,-18 0-17,52-53 1,36-18-1,53-70 1,36-35 0,-1 17-1,-53 53 1,-17 53 0,-1 17 15,1 19-16,-18-1 1,35 18-16,36 35 16,-1-17-1,-34-36 17,-54-53-1,0 1-31,-35-36 15,-70-71 1,-1 18 0,54 36-1,70 35 1,53 35 0,17 0-1,-17 35 1,-35-17-16,0 34 15,-18 19 1,-71 17 15,-17-35-31</inkml:trace>
  <inkml:trace contextRef="#ctx0" brushRef="#br0" timeOffset="44527.88">14058 3387 0,'18'0'31,"-36"0"16,1 0-32,34 0 32,1 0-31,-1-18 0,54 0-1,35 1 1,0-1-1,-53 0-15,70 1 16,106-36 0,-35-18-1,-35 36 1,-71 0 0,18 17-1,0-17 1,53 17-1,0-17 1,-54 17 0,-69 1-1,34-1 1,1 0 0,-18 1-1,0-1 1,-1 18-1,-34-17-15,35 17 16,0-18 0,-35 18-1,-1 0 1,1 0 31,0-18-32,-36 18 48,0 0-47,1 0-1</inkml:trace>
  <inkml:trace contextRef="#ctx0" brushRef="#br0" timeOffset="45224.28">14852 2858 0,'0'-18'15,"0"36"1,-18-36-16,18 0 31,18 18-15,-18-17 0,18-1-1,-18 0 1,17 18-1,1 0 1,35 0 0,35 36-1,-53-19 1,1-17-16,16 18 16,19 0-1,-18-18 1,-35 17-1,-36-17 17</inkml:trace>
  <inkml:trace contextRef="#ctx0" brushRef="#br0" timeOffset="45525.62">15117 2734 0,'0'-18'15,"0"36"-15,0-53 16,17 17-16,-17 0 16,0 1-1,18-1-15,-18 1 16,0 34 46,-18 1-62,18-1 16,-17 36-16,-19 53 31,-17 0-15,36-53 0,17-18-16,-18 1 0</inkml:trace>
  <inkml:trace contextRef="#ctx0" brushRef="#br0" timeOffset="46525.39">15205 3122 0,'17'0'47,"1"0"-16,0 0-16,-1 18 1,19-18 0,-1 17-1,0 1-15,36 0 16,-18-1 0,0 1-1,-18-18 16,-35-18-15,0 1 0,-18-1-16,1 0 15,-1-17 1,0 0 0,1 17 15,17 36 31,0-1-46,17 1-16,-17 17 16,18 18-1,-18-35-15,0 35 16,35 17-1,-17 1 17,-1-18-17,-17-36 1,-17-17 0,-1 0-16</inkml:trace>
  <inkml:trace contextRef="#ctx0" brushRef="#br0" timeOffset="53167.2">22648 5151 0,'18'0'31,"-18"-18"-15,-18 0 15,1 18-31,-1-17 16,0-1-1,18 0 1,0 1 0,0-1-16,0 0 15,18-17 1,17 35-1,1 0 17,-1 35-17,-17-17-15,34 35 16,-34-35-16,17 52 16,-17-35-16,17 18 15,1 36 1,-19-54-1,-17 0 1,0-52 15,-17-1-31,-1-17 16,0 17-16,1-53 16,-19-52-1,36-1 1,18 36-1,35 53 17,-18 17-17,0 18-15,18 18 16,18 35 0,-36 0-1,18 53 1,-35-18-1,-1-53 1,-34-17 0,-1-36-1,18 0-15,-35-17 16,0-53 0,17-35-1,18 52 1,0 53-1,18-17 1,-1 17-16,19 18 16,52 53-1,-18 53 1,-17-18 0,-35 18-1,-1-35-15</inkml:trace>
  <inkml:trace contextRef="#ctx0" brushRef="#br0" timeOffset="53550.64">23583 4851 0,'0'-18'0,"0"36"16,18-71-16,-18 35 15,0 0-15,0 36 32,0 0-17,0 52 1,-18 54 0,36 17-1,17-53 1,-17-53-1,17-35-15,0-17 16,-17 17-16,17-53 16,-35 18-16,0-36 15,-35-70 1,-36 88 0,-34 0-1,69 53-15</inkml:trace>
  <inkml:trace contextRef="#ctx0" brushRef="#br0" timeOffset="53984.49">23707 4851 0,'17'-36'0,"-34"72"0,34-107 16,1 53-16,17-34 16,0 34-1,-17 18 1,35 70 0,0 36-1,-18 18 1,1-36-1,16 0 17,1-35-17,-17-71 1,-1-52 0,-35-18-1,18-53 1,-54 17-1,1 89 1,0 52 0,17-17-16</inkml:trace>
  <inkml:trace contextRef="#ctx0" brushRef="#br0" timeOffset="54484.58">25012 4480 0,'0'-17'16,"0"34"-16,18-52 0,-18 17 15,0 1 1,-36 17-16,-17 0 16,36 0-16,-36 17 15,18 1 1,-1 17-1,19 1 1,17-19-16,0 18 16,17 18-1,71-17 1,36-1 0,-18-17-1,-36-1 1,-52-17-16,-18 35 15,-18 1 1,-35 17 0,0-36-1</inkml:trace>
  <inkml:trace contextRef="#ctx0" brushRef="#br0" timeOffset="54751.27">24871 4427 0,'0'-17'16,"0"34"-16,-18-34 0,18-1 15,0 0 1,18 18 0,-1 0-1,-17 18-15,36 35 16,17 70-1,0 54 1,-1 17 0,-16-106-1,-1-17 1</inkml:trace>
  <inkml:trace contextRef="#ctx0" brushRef="#br0" timeOffset="55068.98">25400 4427 0,'0'-17'0,"0"34"0,0-52 15,0-18 1,0 18-1,0 53 17,0-1-17,18 54 1,-1 17 0,1-53-16,17 53 15,-17-35 1,17 18-1,0-18-15</inkml:trace>
  <inkml:trace contextRef="#ctx0" brushRef="#br0" timeOffset="55502.03">25823 4339 0,'18'-17'0,"-36"34"0,54-87 16,-19 34-1,-17 19 1,-17 34 0,-19 19-1,-17 52 1,36-18 15,17-34-31,0 87 16,35-52-1,53-1 1,18-70 0,-35-35-1,-36 17-15,0-35 16,-52-70-1,-72 17 1,-34 53 0,17 71-1,36 17 1</inkml:trace>
  <inkml:trace contextRef="#ctx0" brushRef="#br0" timeOffset="55957.16">26494 4604 0,'0'-18'0,"0"36"0,17-36 0,1 0 31,0 18-15,-18 18-1,0 35 1,0 0-1,-18-18-15,-17 53 16</inkml:trace>
  <inkml:trace contextRef="#ctx0" brushRef="#br0" timeOffset="56572.21">27323 4039 0,'17'-17'0,"-34"34"0,34-52 16,1 17 0,-18 1-16,0 34 31,0 1-31,-35 35 16,17 18-1,18-36-15,-35 35 16,-1 19-1,19-37 1,17-34 0,35-18-1,36-18 1,52-17 15,1 0-15,-72 17-1,-16 18-15,-19-17 0</inkml:trace>
  <inkml:trace contextRef="#ctx0" brushRef="#br0" timeOffset="56837.53">27323 4039 0,'0'-17'0,"0"34"0,0-52 15,0 17-15,35-35 16,0 53 15,-35 18-15,35 35-16,1 71 31,-19-36-15,19 106-1,-19-106 1,-17-53-16</inkml:trace>
  <inkml:trace contextRef="#ctx0" brushRef="#br0" timeOffset="57254.8">28116 3757 0,'0'-18'0,"0"36"0,0-53 15,-17-18 1,-1 18 0,0 35-16,1-18 15,-36 18 1,18 71 0,-18 70-1,35-18 1,18 71-1,53-53 1,53-35 0,-18-53-1,-53-53 1</inkml:trace>
  <inkml:trace contextRef="#ctx0" brushRef="#br0" timeOffset="57505.36">28646 3775 0,'-18'-18'16,"36"36"-16,-36-54 0,-17 1 16,17 18-1,36 52 1,-1 71-1,-17-53 1,0 70-16,-17 1 16,-1 17-1,18-53 1</inkml:trace>
  <inkml:trace contextRef="#ctx0" brushRef="#br0" timeOffset="57688.6">28452 4075 0,'-36'-18'0,"72"36"0,-72-54 15,19 19-15,-1-1 16,18 0 0,18 54 15,-1-19-16</inkml:trace>
  <inkml:trace contextRef="#ctx0" brushRef="#br0" timeOffset="57888.74">28716 3986 0,'0'-17'0,"0"-1"16,35 0 0,-17 18-1,0 18 1</inkml:trace>
  <inkml:trace contextRef="#ctx0" brushRef="#br0" timeOffset="58689.15">29139 3845 0,'0'-35'15,"-17"35"32,-1 18-31,-17 17-1,0 0 1,17-17 0,18-1-16,0 1 15,35 35 1,18-35-1,35-18 1,-17-18 0,-36-35 15,-17 35-31,-18-52 16,-18-36-1,-52 53 1,17 53-1,-35 53 1,17 53 0,71-18-1,35-17 1,-17-54-16,35 19 16,53-1-1,17-53 1,-17-70-1,-35 17 1,-54 19-16,18-54 16,-35-35-1,-52 70 17,-37 71-17,36 18 1,0 52-1,71 18 1,53 1 0,-1-36-1,36 35 1,-88-53-16,17 0 16,-53 18-1,-17-35 1,0-18-1</inkml:trace>
  <inkml:trace contextRef="#ctx0" brushRef="#br0" timeOffset="59174.81">29880 3598 0,'18'-17'0,"-36"34"0,36-52 15,-18 53 1,0-1 0,18 54-1,17 70 1,0 0 0,0-53-1,-17-52-15,17 17 16,-35-36-1,0-52 1,-53-36 15,18-35-15,-53-88 0,0 18-1,35 70 1,53 53-1,35 53 1,53 0 0,18 18-1,-18 35 1,-70 35 0,-71-17-1,-53 34 1</inkml:trace>
  <inkml:trace contextRef="#ctx0" brushRef="#br0" timeOffset="59406.58">29968 3334 0,'36'-18'16,"-72"36"-16,107-89 15,-53 54-15,17-1 16,18 53 0,0 53-1,-53 1 1,0-19-16,-36 54 16,-16 17-1</inkml:trace>
  <inkml:trace contextRef="#ctx0" brushRef="#br0" timeOffset="60624.64">23283 6174 0,'-17'0'15,"34"0"-15,-34-18 16,17 0-1,0 1 1,0-1 0,17 0-16,1 18 15,53 0 1,-19 53 0,1 71-1,-35 17 1,0-35-1,-18-71 1,17-35 15,-52-18-15,0-70 0,-1-35-1,36 35 1,0 52-16,0-34 15,53 34 1,18 72 0,17 34-1,-35 1 1,-18 17 0,-17-35-1,-18-35 1,-18-18-1,1-53 1,17-71 15,-18-35-15,36 36 0,17 105-1,-17 18-15,17 0 16,35 88-1,-17 54 1,-35-37 0,0 19-1,-18-106-15</inkml:trace>
  <inkml:trace contextRef="#ctx0" brushRef="#br0" timeOffset="60945">24112 6209 0,'36'-177'31,"-72"354"-31,89-424 0,-53 176 16,-35 1-1,0 70 1,17 17-16,-17 36 16,-18 71-1,53 17 1,18-18-1,17-70 1,18-35 0,17-71-1,-34-53 1,-54 36 0,0 17-16,-35-35 31,0 70-16,36 18-15,-1 0 0</inkml:trace>
  <inkml:trace contextRef="#ctx0" brushRef="#br0" timeOffset="61262.15">24112 6050 0,'0'0'32,"71"-53"-32,-36 18 15,-17 17-15,17 1 16,-17-1-16,-1 18 15,36 18 1,0 70 0,18 35-1,-36-34 1,-17-54-16,17 18 16,0-53-1,1-71 1,-36-70 15,-18 35-15,-17 0-1,17 71 1,0 53 0</inkml:trace>
  <inkml:trace contextRef="#ctx0" brushRef="#br0" timeOffset="61675.7">25382 5609 0,'0'-35'0,"0"70"0,0-105 15,0 34 1,0-34 0,-35 70-1,-35 35 1,17 18 0,35-18-16,-17 36 15,35-36-15,35 36 16,36-1-1,70-17 1,-36-35 0,37-18-1,-54 0 1,-159 17 15,18 1-15,-35 0-16</inkml:trace>
  <inkml:trace contextRef="#ctx0" brushRef="#br0" timeOffset="61909.18">25329 5680 0,'0'0'0,"0"-53"0,0 18 16,0-71-1,-35 53 1,18 123 15,17-34-31,35 52 16,18 88-1,0-70 1,-18-53-16,35 35 16,-17-35-1</inkml:trace>
  <inkml:trace contextRef="#ctx0" brushRef="#br0" timeOffset="62460.9">25841 5574 0,'0'-35'16,"0"70"-16,18-88 0,-1 18 0,1 17 15,17-17 1,18 17 0,-18 36-1,-17 35 1,-36 17 0,-52 1-1,-36-54 16,18-34-15,35 17-16,0-53 16,18-18-1,70-17 1,36 53 0,52 17-1,18 54 1,-70 52-1,-71 35 1,-36-17 0,-17 17-1,18-52 1,53-53 0,52-18 15,1-18-16,35-35 1,-71 35-16</inkml:trace>
  <inkml:trace contextRef="#ctx0" brushRef="#br0" timeOffset="62827.54">26388 5398 0,'0'0'15,"0"-18"-15,0 0 0,-18 1 16,18-1-16,-18-35 16,18 35-1,0 36 1,-17 53 0,-18-1-1,17 89 1,18-36 15,70-52-15,1-71-1,35-35 1,-36-54 0,-70 1-1,-70 35 1,17 36-1,18 17-15,-18 0 16</inkml:trace>
  <inkml:trace contextRef="#ctx0" brushRef="#br0" timeOffset="63244.84">26935 5644 0,'17'-17'16,"-34"34"-16,52-69 0,-17 34 15,-18 0 1,17 18 15,-17 18-31,0 35 16,-17 35-1,-1-53-15</inkml:trace>
  <inkml:trace contextRef="#ctx0" brushRef="#br0" timeOffset="63698.02">27693 4921 0,'0'0'0,"18"-17"16,-1-19 0,-17-17-1,18 18 1,-18 17-1,-35 54 1,-18 52 0,0 88-1,35 1 17,36-54-17,-1-70-15,19 18 16,70 17-1,-1-70 1</inkml:trace>
  <inkml:trace contextRef="#ctx0" brushRef="#br0" timeOffset="63961.37">28134 5009 0,'-18'-17'16,"36"34"-16,-36-52 0,1 0 16,17 0-16,0-1 15,17 54 1,19 53 15,-19 105-15,-34 0-1,17-87 1,0-19 0</inkml:trace>
  <inkml:trace contextRef="#ctx0" brushRef="#br0" timeOffset="64178.42">27958 5292 0,'0'0'0,"-18"-18"0,0 0 16,18-17 0,36 17-1,-1 1 1,18 17 0,-36 17 15,-17 1-31</inkml:trace>
  <inkml:trace contextRef="#ctx0" brushRef="#br0" timeOffset="64366.71">28293 5133 0,'0'0'0,"17"-35"16,-17 17-1,18 0 1,-36 36 15</inkml:trace>
  <inkml:trace contextRef="#ctx0" brushRef="#br0" timeOffset="65179.57">28751 4974 0,'-17'-17'15,"34"34"-15,-52-34 0,35-1 16,0 36 46,-18-18-62,18 17 16,-17 18-16,17 36 31,0-53-31,35-1 16,36 1-1,17-36 1,-35-17 0,0-36-1,-36-17 1,-70 0 0,-17 88-1,-54 18 1,19 88-1,34 17 1,89-35 0,52-17 15,18-36-15,53-35-1,1-53 1,-54-17-1,0-72 1,-35-16 0,-71 17-1,-35 88 1,0 70 0,-17 36-1,35 18 1,35 17-1,53-17 1,-36-54-16,54 54 16,35-1-1,-71-17 17,-35-18-17,-18-17 1,-35-18-16</inkml:trace>
  <inkml:trace contextRef="#ctx0" brushRef="#br0" timeOffset="65731.07">29316 4798 0,'17'0'0,"-34"0"0,52-18 15,-17 0-15,17 18 16,36 36 0,-18 70-1,-18-18 1,-35-35 0,0 53-1,0-1 1,17-87-1,1-18 1,0-35 0,-18 17-16,0-52 15,-53-89 1,-18 0 0,-17 18-1,35 88 1,18 18-1,17-1 1,89 1 0,-1 18-1,-34 17 1,34 0 0,1 52-1,-54 54 1,-52 18-1,-53-1 1,35-70 0,35-53-16</inkml:trace>
  <inkml:trace contextRef="#ctx0" brushRef="#br0" timeOffset="66050.12">29845 4251 0,'0'0'0,"0"-18"16,0 1-1,18 17 32,-1 17-31,1-17-1,88 106 1,-18 53 0,-70-71-16,-36 53 15,-123 71 1</inkml:trace>
  <inkml:trace contextRef="#ctx0" brushRef="#br0" timeOffset="73544.25">14235 4780 0,'-18'0'47,"0"0"-47,18-18 16,-17 18 62,34 0 0,1 0 0,0 0-62,17 0-16,35-17 15,54-18 1,-18 17 0,-53 0-16,35 1 15,53-19 1,0 1 15,18-18-15,-53 18-1,-36 35-15,71-35 16,71-18 0,-36 35-1,-87-17 1,16 17 0,-34 1-1,17-1 1,0 0-1,-17 1 1,-1 17 0,-34 0-1,-1 0 1,-17 0 0,-1 0 15,1 0 0,0-18-15,-1 18-1,1 0 1,-36 18 15,1-1-31</inkml:trace>
  <inkml:trace contextRef="#ctx0" brushRef="#br0" timeOffset="74458.63">12771 5944 0,'-18'0'0,"0"0"31,1 0-31,-1 0 16,0 0-1,-17 0 16,17 18-15,1-18 0,34 0-1,1-18 1,17 1 0,89-19-1,-18-17 1,-36 36-16,71-18 15,-70-1-15,52 19 16,1-19 0,-89 36-1,-17-17 1,-1 17 31,1 0-32</inkml:trace>
  <inkml:trace contextRef="#ctx0" brushRef="#br0" timeOffset="74880.95">13053 5715 0,'0'-18'0,"0"36"0,-18-53 15,1 17 1,-1 0 0,0 1-1,1 17 1,34 0 15,1 0-15,35 17-1,53-17 1,-1 18 0,-69-18-16,34 18 15,-17-1 1,-53 19-1,-53 17 1,-17 35 0,-1-35-1,18-36 1,-17 36-16</inkml:trace>
  <inkml:trace contextRef="#ctx0" brushRef="#br0" timeOffset="76130.28">11677 6668 0,'18'0'93,"-18"17"-93,17-17 16,19 18 0,-1-1-1,0-17-15,18 0 16,35-17-1,-17-36 1,-36 0 0,-35 0-1,-18 18 1,-17-18 0,-35 0-1,-19 71 1,19 34-1,35 1 1,35 53 0,17-35-1,54-18 1,-18-18 0,-18-35-16,35 18 15,36-36 1,0-35-1,-53-35 1,-35 17 0,-18-35 15,-53 1-15,0 52-1,18 35 1,-1 18-1,1 53 1,17 0 0,54 0-1,-1 0 1,71 0 0,17-18-1,-35 18 1,-52-18-1,-36 0 1,-53 18 0,-53 0 15,53-35-31</inkml:trace>
  <inkml:trace contextRef="#ctx0" brushRef="#br0" timeOffset="76731.66">12471 6562 0,'17'-18'0,"-34"36"0,52-54 0,-17 1 15,-1 0 1,1 17-1,0 18 1,-1 53 0,1 53 15,17-18-15,0 18-1,-17-53 1,0-35-1,-18-54 17,0 19-32,-36-36 15,-34-71 1,-18-17 0,52 71-1,19 34-15,-1-17 16,18-17-1,53 17 1,-18 18 0,18 17 15,0 36-15,0 70-1,-53 35 1,-18-35-1,18-52-15,-35 52 16,-35-17 0,52-54-16</inkml:trace>
  <inkml:trace contextRef="#ctx0" brushRef="#br0" timeOffset="79450.75">15487 4851 0,'18'0'0,"-36"0"0,36 0 16,-18 17 0,0 19-1,-18 17 1,-17-18-1,17 0 1,0-17-16,18 17 16,0 0-1,18 1 1,17-19 0,-17 1-1,0-1 1,-1 19 15,19-19-15,-36 1-1,-18 0 1,-17-18 0,-18-18-1,-36 0 1,37-17-1,-1 0 1,53 0 0,0-18-1,35 17 1,-17 1 0,-18-18-1,0-17 1,-53 17-1,0-18 17,35 53-17,-35 1 1,36 17 0,-19 0-1,36 17 16,0 1-15,36 17 0,-19-17-16,18 17 15,36 1 1,35 17 0,-18-1-1,18 1 1,-53-17-1,0-1 17,-18 0-17,-17-17 1,-36-1 0,-17 1-1,-18-18 1,0 0-1,18-18 1</inkml:trace>
  <inkml:trace contextRef="#ctx0" brushRef="#br0" timeOffset="80018.19">15681 4710 0,'0'-18'0,"-18"18"15,18-18 16,18 18 16,0 0-31,-1 18 0,54 0-1,-1 17 1,-52-18-16,53 19 15,17 17 1,-35-18 0,-18 0-1,-53-35 17</inkml:trace>
  <inkml:trace contextRef="#ctx0" brushRef="#br0" timeOffset="80486.92">15981 4657 0,'0'-18'16,"0"36"-16,0-71 15,-18 35 1,1 18-1,17-18 1,0 36 15,0 0 1,0-1-17,0 1 1,0 0-16,-18 35 15,0-1 1,1 37 0,-1 17-1,0-54 1,18-16 0,-17-36-1,17-18 48,-18 18-63,18-18 15</inkml:trace>
  <inkml:trace contextRef="#ctx0" brushRef="#br0" timeOffset="82104.64">15134 4198 0,'0'18'32,"0"-1"-1,18 1-15,-1 0-1,19 17-15,-1-17 31,0 17-15,-17-18 0,-36-17 15,1-17-15,-19-1-1,19 1 1,-1-1-16,0-35 15,-17-18 1,18-34 0,-1 34-1,0 0 1,-17 54 15,0-1-15,-18 18-1,17 18 1,1 17 0,35-17-1,0 17 1,53 0 0,0 1-1,18-1 1,34 18-1,19 0 1,-18-18 0,-71-17-1,0 17 17,-35 0-17,-35-17 1,17-1-1,1-17-15,-1 0 16,-35 0 0,53-17-16</inkml:trace>
  <inkml:trace contextRef="#ctx0" brushRef="#br0" timeOffset="82981.12">15434 3898 0,'0'-17'15,"0"34"-15,0-52 16,-35 17 0,17 18-1,18-17 1,0-1 15,18 18-15,-1 0-1,19 35 1,17 1 0,35-1-1,-18-18 1,-34-17 0,34 0-1,-17-17 1,-35-36-1,-36 18 1,0-1 0,1 19-16,-18-19 15,-1 1 1,19 18 0,17 34 15,0 1-16,17 35 1,1 17 0,0-17-1,-1-18 1,1 36 0,-1-36-16,-17 18 15,18-17-15,0 16 16,-1 19-1,-17-36 1,18-17 0,-18 0 15,-18-18-15,1 0 15,17-18-16,0 0 17</inkml:trace>
  <inkml:trace contextRef="#ctx0" brushRef="#br0" timeOffset="86294.43">23689 7144 0,'18'-18'16,"-36"36"-16,36-54 15,-18 19-15,-18-1 16,18 1 0,-35-1-1,-36 18 1,1 0 0,-1 18-1,53 17 1,-17 0-1,18 18 1,34 0 0,54-18-1,17 18 1,-18-18 0,19 18-1,-54 36 1,-53-37-1,-35 19 17,-52-18-17,-19-35 1,18-18 0,36-18-1,52 18-15,18-35 16</inkml:trace>
  <inkml:trace contextRef="#ctx0" brushRef="#br0" timeOffset="86776.45">23724 7285 0,'18'-35'0,"-36"70"0,54-88 16,-19 18 0,18-18-1,-17 35 1,0 18 0,-18 18-1,17 52 1,1 18-1,0-17 1,35 35 0,0-36-1,-1-17 1,-16-53 0,-19 0-16,36-35 15,-17-53 16,-19-53-15,-34 0 0,-19 35-1,1 106 1,17 0-16,1 0 16,-1 35-16</inkml:trace>
  <inkml:trace contextRef="#ctx0" brushRef="#br0" timeOffset="87329.54">24342 6967 0,'0'-17'0,"0"34"0,0-52 16,0 17-16,17 1 15,1-1-15,0-17 16,-1-18 0,-17 35-1,0 71 16,18-17-31,-18 34 16,18 71 0,17-35-1,18 88 17,0-123-17,17 17-15,1-71 31,-36-17-15,-17-17-16,17-1 0,-35-52 31,-35-1-15,-18 18 0,35 35-16,-35 1 15,-53-1 1,36 71-1,35 18 1</inkml:trace>
  <inkml:trace contextRef="#ctx0" brushRef="#br0" timeOffset="87876.57">25488 6879 0,'18'-17'15,"-18"-19"-15,0 1 16,-18-18 0,-17 35-1,0 1 1,17 17 0,-35 35-1,35 0 1,1 18 15,52 0-15,-17-35-16,52 17 15,107 18 1,-89-35 0,18 17-1,-89 0 1,-52-17-1,-35 17 1,-19-17 0,-17-1-1,89-34 1</inkml:trace>
  <inkml:trace contextRef="#ctx0" brushRef="#br0" timeOffset="88164.55">25435 6791 0,'0'-18'15,"0"36"-15,0-71 0,0 0 16,0-17 0,0 34-1,0 19 1,0 70-1,18 35 1,17 53 0,-17-35-1,17 52 1,18-16 0,0-54 15</inkml:trace>
  <inkml:trace contextRef="#ctx0" brushRef="#br0" timeOffset="88764.87">26017 6650 0,'0'-18'16,"0"36"-16,0-71 0,0 35 16,-17-17-1,-1 17 1,0 18-16,-34 18 16,-1 17 15,17 18-31,36 18 31,53 17-15,18-53-1,70 36 1,0-18 0,-53 0-1,-53-18 1,-52 0-1,-1-35-15,-17 18 16,-71-18 0,18-35-1,35-54 1,35 19 0,36-54-1,17 36 16,-17 18-15,-18 52 0,-18 0-16,-17 18 15,-18 36 1,18-1-16</inkml:trace>
  <inkml:trace contextRef="#ctx0" brushRef="#br0" timeOffset="89011.3">26670 7038 0,'18'-35'0,"-36"70"0,53-88 15,-17 18-15,-18 17 16,18-17-1,-36 105 17,18-34-32,-53 52 15,-18 88 1,54-141-16</inkml:trace>
  <inkml:trace contextRef="#ctx0" brushRef="#br0" timeOffset="89345.66">27428 6438 0,'18'-17'15,"-36"34"-15,54-52 0,-19 0 16,1 17 0,-18 0-1,0 54 17,0-19-32,-18 54 15,-17 70 1,17-35-1,18 17 1,36-35 0</inkml:trace>
  <inkml:trace contextRef="#ctx0" brushRef="#br0" timeOffset="89561.85">27252 6650 0,'-18'-18'0,"36"36"0,-53-53 16,35 17-1,0 0 1,17 18 0,1 18-1,17 0 1,-17-1-1</inkml:trace>
  <inkml:trace contextRef="#ctx0" brushRef="#br0" timeOffset="89762.56">27922 6544 0,'18'-18'0,"0"-17"31,-18 17-15,-18 18-1,18 18 1,-18-18 0</inkml:trace>
  <inkml:trace contextRef="#ctx0" brushRef="#br0" timeOffset="90513.62">28275 6385 0,'0'0'16,"-17"-17"-16,17-1 15,0 36 16,17 17-15,-17 0 0,18 0-1,17-17 1,-17-18-16,35-18 16,-36 1-16,36-18 15,-18-36 1,-52 0-1,-18 54 1,17 17-16,-35 17 16,-35 36-1,35 53 1,18 0 15,35-35-15,53-1-1,35-35 1,53-70 0,-53-18-1,18-70 1,-36-36 0,-52 36-1,-53 52 1,-1 53-1,-16 36 1,34 17 0,36 36-1,17-18 1,0-36 0,36 36-1,17 0 1,-35 0-1,-36 18 1,-52-18 0,0-18-1,-36 0 1,36-35 0</inkml:trace>
  <inkml:trace contextRef="#ctx0" brushRef="#br0" timeOffset="91030.8">29298 6191 0,'0'-17'16,"0"34"-16,0-52 0,0 17 16,0 1-1,18 34 16,-1 19-31,1 34 16,17 54 0,-17 17-1,0-53 1,-18-53 0,35-35-1,-35-53 1,0-35-1,-18-35 1,1-54 15,-1 89-15,0-35 0,36 34-1,35 54 1,-35 17-16,52 1 15,1 34 1,-36 89 0,-70-18-1,-106 71 1,-89-71 0,160-70-16</inkml:trace>
  <inkml:trace contextRef="#ctx0" brushRef="#br0" timeOffset="123553.42">12577 5944 0,'0'18'15,"0"-36"-15,-18 36 16,0 0-16,1-1 16,-19 18-1,19-17 1,17 0 0,0-1 15,17-17 31,-17-17-62,18 17 16,35-36 0,53 1-1,-53 0 1,-18 35-16,53-35 15,36-1 1,17 1 0,-18-18-1,-17 0 17,-35 36-17,17-19 1,-18 1-1,1 35 1,-18-18 0,0 1-1,0 17 1,-36-18 0,1 18-1,0 0 1,-1 0 15,-17-17-15,18 17-1,-36 0 17,1 0-17,-54 17-15,36 1 16</inkml:trace>
  <inkml:trace contextRef="#ctx0" brushRef="#br0" timeOffset="124423.29">13229 5609 0,'0'0'0,"18"0"141,-1 0-110,1 0-31,70 0 16,53-17-1,-35-1 1,-53 18 0,35-18-1,36 18 1,-54 0-1,-52 0 1,0 0 47,-36 0 46,18 18-93,-18-18-1,18 18-15,-17-1 16,-1 18-1,0-17-15,-34 70 16,34-35 0,-17 0-1,17 0 1,0-35 0,1-1 15</inkml:trace>
  <inkml:trace contextRef="#ctx0" brushRef="#br0" timeOffset="145569.1">13458 5521 0,'0'-18'16,"0"1"15,-17 17-15,-1 0 0,18 17-16,-17-17 15,17 18 1,17-18 15,1 0 0,-1 0-15,36 0 0,-17 0-1,-1 0-15,18-18 16,17 1-1,-17 17 1,-35-18 0,0 18-16,-18 18 31,17-18-15,1 0 93,0 0-93,-1 0-1,-17 17 110,0 1-109,0 0-16,0-1 15,0 1-15,18 17 32,-1 0-17,-17-17 1,18 17 15,-18-17-15,0 0-1,0-1 1,-35 19 0,0-1-1,-1 0 1,19-17-16,-19 17 16,36-17-16,-35-1 15,17-17 1,1 0 15,-1 0 32,0 0-17</inkml:trace>
  <inkml:trace contextRef="#ctx0" brushRef="#br0" timeOffset="153734.74">23760 8696 0,'-18'0'16,"36"0"-16,-54 0 16,36-18-1,-17 1 1,17-1-1,-18 18 1,18-18 0,0 1-1,-18-1 1,18 0 15,18 18 16,0 0-31,-1 0-1,1 0-15,0 0 16,34 0 0,1 18-1,0 53 1,-17-18-1,17 52 1,-1-16 0,-34-36-1,0-18 1,-36-35 15,-35-53-15,18 18-1,17-1 1,1-17 0,-1 18-16,0-35 15,18-19 1,53 19 0,35 17-1,-17 35 1,35 36-1,-18 70 1,-17 36 0,-54-36-1,-17-35 1,-17-18 0,-19-53-1,1-35 1,-18-88 15,35 35-15,18-35-1,53 53 1,36 88 0,-19 35-1,18 71 1,-35 35-1,-35 1 1,0-37 0,-18-87-1</inkml:trace>
  <inkml:trace contextRef="#ctx0" brushRef="#br0" timeOffset="154084.74">24836 8484 0,'0'0'0,"0"-70"0,0 34 31,-53 1-15,35 35-16,0 18 16,-17 52-1,35 36 1,35 18-1,18-71 1,0 0 0,18-18-1,-54-53 1,-17-52 0,-35-1-1,0 36 1,0-36-16,-36 1 31,53 70-31</inkml:trace>
  <inkml:trace contextRef="#ctx0" brushRef="#br0" timeOffset="154452.26">25118 8343 0,'0'-35'0,"0"70"0,17-88 16,-17 36-1,18 17 1,-18 17-16,18 36 16,17 35-1,36 18 16,-19-18-15,-34-70 0,17-18-1,-35-71 1,-17-70 0,-19 0-1,19 71 1,-18 52-1,35 36 1</inkml:trace>
  <inkml:trace contextRef="#ctx0" brushRef="#br0" timeOffset="154819.73">26423 7990 0,'18'-35'15,"-36"70"-15,53-158 16,-17 52-1,0 89 1,-18 17 0,17 89-1,1 35 1,-18-54 0,18-52-16,-1 71 31,-17-71-16,0-36-15</inkml:trace>
  <inkml:trace contextRef="#ctx0" brushRef="#br0" timeOffset="155007.28">26264 8255 0,'-17'-18'0,"34"36"0,-52-36 16,35 1-16,0-1 15,0 0 1,18 1 0,35 17-1</inkml:trace>
  <inkml:trace contextRef="#ctx0" brushRef="#br0" timeOffset="155202.49">26829 8132 0,'0'-18'16,"0"36"-16,-18-54 0,18 19 15,-18 17 1,18 17 15</inkml:trace>
  <inkml:trace contextRef="#ctx0" brushRef="#br0" timeOffset="155953.28">27287 7938 0,'-17'-18'16,"34"36"-16,-34-54 0,-1 19 31,18-1-15,18 36-1,17 35 1,18-1-1,-18-34 1,-17-18-16,17 0 16,-17 0-16,17-35 15,-35-36 1,-53 1 0,-17 34 15,17 36-16,-36 71 1,37 35 0,52 0-1,17-53 1,1-36-16,35 18 16,53-17-1,35-71 1,-18-53-1,-88 1 1,-17-54 0,-71 53-1,-17 88 17,17 71-32,35-18 15,-17 36 1,17 17-1,71-17 1,53-1 0,17-17-1,-52-35 1,-53 0-16,17-1 16,-53 18-1,-70-35 1,35 0-1,18 0-15</inkml:trace>
  <inkml:trace contextRef="#ctx0" brushRef="#br0" timeOffset="156437.71">27781 7832 0,'18'-18'15,"17"-17"-15,-35 17 31,0 36 1,18 35-17,35 53 1,-18-18 0,-17-53-16,35 36 15,-36-54-15,18 36 16,-17-18-1,-36-70 1,-34-53 0,-1 0-1,17 35 1,-34-53 0,-18-35-1,52 70 1,36 36-1,36-18 1,52 35 0,0 18-1,-53 53 1,-17 0 0,-53 53-1,-36 0 1,53-88-16</inkml:trace>
  <inkml:trace contextRef="#ctx0" brushRef="#br0" timeOffset="156674.81">28063 8079 0,'18'-18'16,"-36"36"-16,54-54 0,-1 1 16,-17 17-1,-1 1-15,1 17 16,-18 53 0,-18 17-1,-35 1 1</inkml:trace>
  <inkml:trace contextRef="#ctx0" brushRef="#br0" timeOffset="157105.63">28945 7197 0,'-17'-18'16,"34"36"-16,-34-54 0,-1 19 16,18-1-16,18 36 31,-18-1-15,17 72-16,19 87 31,-19 18-16,1-88 1,0-71-16,-18 36 16,0-54-16</inkml:trace>
  <inkml:trace contextRef="#ctx0" brushRef="#br0" timeOffset="157293.26">28787 7567 0,'0'-18'16,"0"36"-16,-18-36 0,18 1 16,0-1-1,18 18 1,-1 18 15,1-1-15,0 1-16</inkml:trace>
  <inkml:trace contextRef="#ctx0" brushRef="#br0" timeOffset="157483.22">29157 7479 0,'0'0'0,"0"-18"0,18 18 16,-18-17-1</inkml:trace>
  <inkml:trace contextRef="#ctx0" brushRef="#br0" timeOffset="158356.81">29616 7232 0,'-18'-18'16,"36"36"-16,-36-53 0,18 17 16,0 0-16,-18 36 31,18 0-31,0 17 15,0 18 1,36 0 15,17-18-15,0-53 0,-36 18-16,36-53 15,-35-17 1,-54-18-1,-34 35 1,17 53 0,18 17-16,-18 19 15,-18 70 1,36-1 0,17-34-1,71 70 1,0-106-1,88-35 1,53-70 0,-70-18-1,-18-106 17,-71 35-17,-70 71 1,-1 70-1,19 18-15,-36 18 16,-18 52 0,36 18-1,35 18 1,35-35 0,-17-36-16,17 18 15,36-53 1,-18-53-1,-18-18 1,-18 19-16,1-37 16,17-34-1,-35 88 17,18 88-17,-18-1 1,35 72-1,18-36 1,0-35 0,-18-53-1</inkml:trace>
  <inkml:trace contextRef="#ctx0" brushRef="#br0" timeOffset="158707.24">30392 7003 0,'-18'-36'0,"36"72"0,-53-107 15,17 71 1,36 0 0,34 18-1,19-1 1,-18-17 0,35 18-1,53 0 1,-88-18-1,-88-18 1,-36-17 0,-52-18-1,-1 53 1,36 70 0,35 54-1,53-18 1,-17-36-16,17 54 15,0-54-15</inkml:trace>
  <inkml:trace contextRef="#ctx0" brushRef="#br0" timeOffset="160592.34">24906 10178 0,'18'-18'16,"-36"36"-16,36-124 15,-71 18 1,18 35 0,-1 35-16,-17 0 15,-123 54 1,88 17 0,-36 70-1,89 18 1,53-53-1,52 18 1,36-70 15,0-36-15,-18-53 0,0-36-1,-70-69 1,-36-1-1,-17 35 1,35 177 15,35 71-15,18-36 0,-35-53-16,70 36 15,-17-54 1,17-34-1,-18-71 1,-34-71 15,-54 18-15,-53-106 0,1 53-1,17 141 1,53 71-1,35 52 1,36 89 0,-1 17-1,19 1 1,-37-89 0,-16-18-1,-19-87 1,-17-54-1,-53-17 1,36 35 0,-71-35-1,-54 17 1,37 107 0,69 87-1,36-35 1,71 18-1,35-53 1,35-71 0,-35-17-1,-53 0-15,70-53 16,1-89 0,-71-52-1,-89 17 1,-17 106-1,-17 54 17,34 52-17,36 35 1,71 71 0,-18-36-1,70 89 1,1-18-1,-36-35 1,-70-89 0,-1-34-1,-52-54 1,-53-52 0,-36 35 15,1 52-16,52 72-15,18 52 16,36 35 15,34-52-15,1-36-16,35 18 16,53-18-1,35-35 1,0-70-1,-70-18 1,-18 17-16</inkml:trace>
  <inkml:trace contextRef="#ctx0" brushRef="#br0" timeOffset="161095.87">26846 9137 0,'18'-18'15,"-36"36"-15,36-53 0,0-1 16,-1-52-1,-17 35 1,-17 0 0,-19 36-1,1 17 1,0 35 0,-18 18 15,0 53-31,71-36 15,35-17 17,70-17-17,36-36 1,-18 0 0,-88 0-1,-36 17 1,-17 1-16,-35 17 15,-53 36 1,0-18 0</inkml:trace>
  <inkml:trace contextRef="#ctx0" brushRef="#br0" timeOffset="161443.19">26811 9013 0,'0'-17'15,"0"34"-15,-18-87 16,18 35-16,0 17 0,-17-35 16,-1 18-1,1 0 1,17 52 15,0 1-31,35 35 16,35 70-1,36 36 1,0 0 0,-35-71-1,-1 0 1,-35-53-1</inkml:trace>
  <inkml:trace contextRef="#ctx0" brushRef="#br0" timeOffset="161744.53">27552 8749 0,'18'-18'15,"-36"36"-15,36-53 0,-1 17 16,1-17 0,-18 70-1,35 36 1,-17 17-1,-1-35 1,1 52 0,0-69-16,-1 34 15,36 1 1</inkml:trace>
  <inkml:trace contextRef="#ctx0" brushRef="#br0" timeOffset="162212.18">27993 8643 0,'0'-18'0,"0"36"0,18-71 16,-18 35-16,17 1 16,18-18-1,-17 52 16,-18 18-15,-35 36 0,-53 0-1,-1-54 1,37-34 0,34-1-16,0-17 15,18-36 1,53 36-1,53 35 1,-35 53 0,-19 70-1,-52 54 1,-52-36 0,34-88-1,18-36 1,0 1-1,53-18 1,17-53-16</inkml:trace>
  <inkml:trace contextRef="#ctx0" brushRef="#br0" timeOffset="162427.31">28469 8943 0,'0'0'16,"18"-18"-16,-1 1 16,19 17-1,-36 53 1,-36 35 0,1 0-1,0-70 1</inkml:trace>
  <inkml:trace contextRef="#ctx0" brushRef="#br0" timeOffset="162760.84">29351 8096 0,'18'-17'0,"-36"34"0,36-70 0,-18 18 16,17 17-1,1 36 17,-18 0-17,0 35-15,18 88 16,-18-18-1,17-70 1,-17 71 0,36-1-1,-1-70 1</inkml:trace>
  <inkml:trace contextRef="#ctx0" brushRef="#br0" timeOffset="162945.18">29298 8414 0,'0'0'0,"-17"0"0,-19-18 15,36-17 1,18 17 0,17 1-1,0 52 16,-17-18-31</inkml:trace>
  <inkml:trace contextRef="#ctx0" brushRef="#br0" timeOffset="163144.07">29563 8326 0,'17'-18'16,"19"-17"0,-19-1-1,-17 54 1</inkml:trace>
  <inkml:trace contextRef="#ctx0" brushRef="#br0" timeOffset="164045.91">29968 8079 0,'0'0'0,"0"-18"16,18 18-1,-18 18 17,-18 17-17,18-17 1,0-1-16,18 1 16,53-18 15,17-18-16,0-35 1,-53 18 0,-35 17-16,0-35 15,-35-17 1,-53 52 0,0 54-1,17 16 1,36-34-16,0 35 15,-1 35 1,72 0 0,16-35-1,54-17 1,53-54 15,17-70-15,-34-36-1,-72 18 1,-35 54-16,-17-54 16,-36 17-1,-52 72 1,-18 87 0,17 1-1,18 52 1,36-17-1,34-35 1,36-36 0,-35-35-16,52 0 15,18-53 1,-17-53 15,-36 36-15,-17-18-1,-18 52 1,0 107 0,0-1-1,35 19 1,-17-54 0,35-17-1</inkml:trace>
  <inkml:trace contextRef="#ctx0" brushRef="#br0" timeOffset="164279.23">30974 7691 0,'-18'-18'0,"36"36"0,-53-36 15,-1 0 1,54 18-1,0 18 1,35 35 0,-36-36-16,54 54 15,70 0 1,-53-18 0,-53-53-1</inkml:trace>
  <inkml:trace contextRef="#ctx0" brushRef="#br0" timeOffset="164496.7">31115 7691 0,'0'0'0,"-35"-36"0,-1 1 15,19 17-15,-1 1 16,1-1 0,17 36-1,0 17 1,0 88-1,0 54 1,-36-71 0,19-36-16,-19 18 15,19-52-15</inkml:trace>
  <inkml:trace contextRef="#ctx0" brushRef="#br0" timeOffset="167386.81">25012 11165 0,'0'0'0,"-53"-17"31,35-1-15,1-17-1,17 0 1,0 17-16,0 0 16,17 1-16,-17-19 15,18 19 1,17 52 15,-17-35-31,17 53 16,36 17-1,-18 36 17,-18-17-17,-17-37 1,-18-34 0,-36-36 15,19-17-16,17 18-15,-36-36 16,1-53 0,35 0-1,18 18 1,-1 70 0,1 18-16,17 0 15,54 35 1,-19 36-1,1-1 17,-36 19-17,-35-54 1,0-17 0,-18-18-1,-17-18 1,35 0-16,-35-35 15,-1-70 1,36-18 0,18 70-1,35 54 1,53 34 0,-36 19-1,36 34 1,-53-17-1,-35-18 1,17 18-16,-17 18 31,-18-36-15,-18-17 0</inkml:trace>
  <inkml:trace contextRef="#ctx0" brushRef="#br0" timeOffset="167783.42">26000 10795 0,'17'-35'0,"-34"70"0,34-88 16,-34 18 0,-1 35-1,0-18 1,1 18-16,17 35 15,-18 36 17,36 35-17,-1-18 1,36 0 0,18-53-1,17-35 1,0-70-1,-70-54 1,-36 19 0,-70-19-1,0 89 1,35 53 0</inkml:trace>
  <inkml:trace contextRef="#ctx0" brushRef="#br0" timeOffset="168201.06">26300 10672 0,'17'-36'16,"-34"72"-16,34-89 0,1 35 0,17-35 31,18 53-15,-18 0-1,-17 0-15,17 35 16,18 54 0,0-19-1,0-17 1,-18-35-1,-17-54 17,-18 1-32,-35-71 31,-18 0-15,35 36-1,0 52-15,1 18 16,17 36-1</inkml:trace>
  <inkml:trace contextRef="#ctx0" brushRef="#br0" timeOffset="168837.37">27675 10089 0,'0'-17'15,"0"34"-15,0-52 16,0 18-16,18-19 15,-18 19 1,18 87 15,-1 18-15,-17-35-16,18 53 16,17 53-1,-17-71 1,0-53 15</inkml:trace>
  <inkml:trace contextRef="#ctx0" brushRef="#br0" timeOffset="169050.27">27481 10425 0,'0'0'0,"-17"0"16,34-18 0,19-17-1,-19 17 32,-17 36-31</inkml:trace>
  <inkml:trace contextRef="#ctx0" brushRef="#br0" timeOffset="169271.33">28063 10248 0,'0'-17'0,"0"34"0,18-52 15,-18 0 1,0 17 0,-18 18-1,18 18 1,-17-1 0</inkml:trace>
  <inkml:trace contextRef="#ctx0" brushRef="#br0" timeOffset="170319.04">28522 10037 0,'0'-18'0,"0"36"0,0-71 16,0 35-16,-18 18 31,1 0-31,-1 35 16,1 18 0,17 0 15,0-35-16,52-1 1,-16-34 0,-1-19-1,0-34 1,-17-1 0,-36-17-1,-35 18 1,18 52-1,17 18-15,1 18 16,-36 17 0,18 18-1,17 35 17,18-17-32,35 34 31,18-34-16,18-18 1,-1-53 0,-34 0-16,34-18 15,54-70 1,-19-18 0,-52 0-1,-35 53-15,0-70 16,-1-1-1,-34 54 1,-19 52 0,19 18-1,-19 36 1,1 52 0,17 35-1,18 1 16,18-54-15,17 1 0,1-71-1,17-18 1,-36-35 0,1 18-16,0-36 15,-1-52 1,-17 17-1,0 71 1,0 70 0,18 36-1,17 34 1,18-16 0,-18-36-1,1-53 1,-19 17-1,1-17-15</inkml:trace>
  <inkml:trace contextRef="#ctx0" brushRef="#br0" timeOffset="170586.64">29210 9631 0,'-18'0'0,"36"0"0,-53-18 16,35 1-1,0-1 1,53 18 0,35 0-1,-18 35 1,-34-17-16,34 35 16,18 0 15,-35-18-16,-35-35 1,-18-35-16</inkml:trace>
  <inkml:trace contextRef="#ctx0" brushRef="#br0" timeOffset="170852.95">29457 9525 0,'-18'-18'0,"36"36"0,-53-53 16,17 17-16,18 0 15,0-17 1,-18 18 0,36 34-1,0 18 1,17 54 0,-35 52 15,0 0-16,0-18 1,-18-70 0,18-35-16</inkml:trace>
  <inkml:trace contextRef="#ctx0" brushRef="#br0" timeOffset="171421.49">29951 9754 0,'0'0'0,"0"-17"0,17-1 31,1 18-15,0 0 0,-1 35-1,-17 1 1,-17 52 0,-19 18-1,-16-71 1</inkml:trace>
  <inkml:trace contextRef="#ctx0" brushRef="#br0" timeOffset="173589.28">30533 8855 0,'0'-36'15,"0"72"-15,-18-89 16,18 35-16,-17 1 16,-1-1-1,0 0 1,1 18 15,-1 18-15,0 35-1,18 17 1,36 36 0,-1-35-1,-17-36 1,35 36 0,70 34-1,1-34 1,-1-36-1,-70-35 1,0 0-16</inkml:trace>
  <inkml:trace contextRef="#ctx0" brushRef="#br0" timeOffset="173939.9">31009 8696 0,'0'0'15,"-17"-18"1,17 1-16,17-1 31,1 53-15,-18 1-1,17-1-15,1 35 16,17 54 0,1-18-1,-19-18 1,1-53-1</inkml:trace>
  <inkml:trace contextRef="#ctx0" brushRef="#br0" timeOffset="174165.36">30833 9102 0,'0'0'0,"17"-18"16,1-17 0,0-1-1,-18 54 32,-18-18-31</inkml:trace>
  <inkml:trace contextRef="#ctx0" brushRef="#br0" timeOffset="174406.6">31309 8872 0,'-18'-35'32,"18"17"-17,-17 18 1,17 18 15</inkml:trace>
  <inkml:trace contextRef="#ctx0" brushRef="#br0" timeOffset="175293.75">31715 8678 0,'0'0'0,"-36"-17"15,19 17 1,17 17 0,0 19-1,17-1 1,1-17-1,0-18-15,-1 17 16,19-17 15,-19-35-15,-17 0 0,0-18-1,-35 0 1,0-35-1,-36 35 1,18 88 0,36 0-1,-1 71 1,53 0 0,18-18-1,35-35 1,-35-35-1,35-36 1,-17-35 15,-36-53-15,-17 18 0,-18 35-16,-35-53 15,-18-35 1,17 71-1,-16 70 1,34 17 0,0 36-1,18 0 1,18 0 0,52 0-1,-17 0 1,71 0 15,-36 17-31,-35-17 31,-53-17-15,-18 16 0,-35-34-1,-17 0 1</inkml:trace>
  <inkml:trace contextRef="#ctx0" brushRef="#br0" timeOffset="175827.86">32173 8502 0,'18'-18'16,"-36"36"-16,36-71 0,0 53 15,-18-18 1,17 18 0,1 18-16,17 17 15,18 71 1,18 18 0,-36-36-1,-17-35 1,-18-36-1,0-52 1,-53-35 0,-36-89-1,19 35 1,-36-34 0,18 52-1,70 70 1,18 19-1,18 17 1,17 0 0,18-18-1,35 36 1,-35 35 0,-53 17-1,0-34-15,-35 87 16,0-52-1,-36 17 1</inkml:trace>
  <inkml:trace contextRef="#ctx0" brushRef="#br0" timeOffset="176110.22">32191 8043 0,'0'-53'0,"0"106"0,0-141 16,18 53 0,-1 17-16,19 1 15,34 34 1,18 89-1,-35 18 1,-35 105 0,-71 0-1</inkml:trace>
  <inkml:trace contextRef="#ctx0" brushRef="#br0" timeOffset="177544.25">16369 4815 0,'0'-17'0,"0"-1"16,-18 18-1,18-18 1,-17 18 0,-1 0-1,18 18 32,18-18-47,-18 18 16,17-18-1,1 17 1,0-17 0,-1 0-1,18 0 1,36-17 15,-36-1-15,36-17-1,-1-18 1,-34 18 0,-19 17-16,-17 0 15,-17 54 1</inkml:trace>
  <inkml:trace contextRef="#ctx0" brushRef="#br0" timeOffset="178962.31">16140 3810 0,'17'0'78,"-17"18"-78,0-1 31,18-17-15,-1 18 0,1 0-1,0-18 1,-1 0-1,1 0 1,0 17 0,-1-17-1,36-17 1,-17-1 0,16-17-1,-34 17 1,0 0-1,-18 1 1,17 17-16,-17-36 16,18 1-1,17-18 1,-17 36 0,0-1 15,-1 18-16,1 35 1,-1 1-16</inkml:trace>
  <inkml:trace contextRef="#ctx0" brushRef="#br0" timeOffset="198902.34">25347 12012 0,'0'18'0,"0"-36"47,0 0-47,-18 1 15,1-18 1,-18 17 0,17 18-1,-17-18 1,17 18-16,-35 18 16,0 17-1,0 18 1,36 35-1,17-17 1,17 17 0,18-35-1,36-35 1,0-18 0,-36 0-16,35 0 15,1 17 1,-53 18-1,-54 18 17,-17 0-17,-35 0 1,18-35 0,34-18-1</inkml:trace>
  <inkml:trace contextRef="#ctx0" brushRef="#br0" timeOffset="199399.36">25506 12047 0,'17'-17'0,"-34"34"16,52-70-16,-17 36 31,-18 34 0,0 1-15,0 35-1,17 0 1,19-18 0,-19 0-16,19 1 15,34-1 1,1 0 0,17-35-1,-18-53 1,-52 0-1,-36-70 17,-34 0-17,16 87 1,19 19-16,-1 17 16,0 17-1</inkml:trace>
  <inkml:trace contextRef="#ctx0" brushRef="#br0" timeOffset="199933.56">26070 11624 0,'0'-18'0,"0"36"0,18-53 16,-18 17 15,18 36 1,-1 35-17,-17-18 1,18 0-16,-1 18 15,36 53 1,0 0 0,0 0-1,-18-53 1,1-36-16,-1 1 16,0-18-1,-17-35 1,-36-36 15,-35 0-15,18 19-1,-18 52 1,-17 35 0,-1 18-1,36-18 1,17-17-16</inkml:trace>
  <inkml:trace contextRef="#ctx0" brushRef="#br0" timeOffset="200568.39">27693 11412 0,'0'-17'0,"0"34"0,-35-34 16,-1-1 0,19 18-1,-1 0-15,1 0 16,-36 35-1,-18 1 17,36-1-17,17 0 1,53 0 0,36-17-1,70 0 1,0-1-1,-70-17 1,-1 18 0,-52 0-1,-71 35 1,-53 0 15,36-18-31,34-18 16,-17 1-1,36-18-15</inkml:trace>
  <inkml:trace contextRef="#ctx0" brushRef="#br0" timeOffset="200935.55">27517 11342 0,'-18'0'0,"36"0"0,-54-18 16,19 18-16,-1-17 16,18-1-1,0 0 17,35 18-32,-17 0 15,35 53 16,-18 53-15,0-35 0,1 52-1,-1-17 1,0 0 0,-17-71-1,17 0 1</inkml:trace>
  <inkml:trace contextRef="#ctx0" brushRef="#br0" timeOffset="201452.37">28099 11095 0,'0'-18'0,"0"36"0,0-53 0,-18-1 31,0 36-31,1 0 31,-1 18-31,18 17 16,0 53-1,0 18 1,18-18 0,-18-52-1,0 17 1,0-18 15,17-35-15,1-18-1,0 1-15,70-19 16,-35 1 0,35-18-1,-53 18 1,-52 35-1,-1-18-15</inkml:trace>
  <inkml:trace contextRef="#ctx0" brushRef="#br0" timeOffset="201735.55">28063 11165 0,'0'-17'15,"0"34"-15,0-70 16,0 36-16,0-1 16,18 53 15,0 36-15,17 17-1,-35-52-15,35 52 16,-17-35-16,17 35 15,18 18 1,0-53 0,-35-36-16</inkml:trace>
  <inkml:trace contextRef="#ctx0" brushRef="#br0" timeOffset="202021.15">28804 11518 0,'36'-17'0,"-72"34"0,89-52 0,-18 17 31,-17 18-16,-18 36 1,18-19-16,-18 36 16,-36 35-1,-16-17 17,-37-1-32</inkml:trace>
  <inkml:trace contextRef="#ctx0" brushRef="#br0" timeOffset="202470.03">29510 10742 0,'0'-18'15,"0"36"-15,0-53 0,-18 17 16,18 1-16,-17-1 16,17 0-1,0 1 16,0 34-15,17 19 0,-17-19-1,0 18-15,18 54 16,0 105 0,-18-106-1,0 0 1,17-17-1,-17-54 1</inkml:trace>
  <inkml:trace contextRef="#ctx0" brushRef="#br0" timeOffset="202704.8">29210 10989 0,'0'0'0,"18"0"32,-1-18-17,1 18 1,0 0 0,-1 0-16</inkml:trace>
  <inkml:trace contextRef="#ctx0" brushRef="#br0" timeOffset="202941.12">29598 10918 0,'18'0'0,"-36"0"0,36-17 15,-18-1 1,0 36 31</inkml:trace>
  <inkml:trace contextRef="#ctx0" brushRef="#br0" timeOffset="203621.53">29968 10724 0,'0'0'0,"-17"0"31,-1 18-16,18 0 1,0-1 0,0 1-1,0 0 1,0-1 0,18 1-1,17 17 1,18-35-1,18-17 1,-19-19 0,19-17-1,-36-17 1,-17-1 0,-53 18-1,-1 36 1,-52 17-1,35 17 1,-17 36 0,34-17-1,19 34 1,17 18 15,35 18-15,18-18-1,-18-52 1,1-36-16,16 0 16,37-53-1,-54 35-15</inkml:trace>
  <inkml:trace contextRef="#ctx0" brushRef="#br0" timeOffset="204205.87">30674 10548 0,'0'-18'15,"0"36"-15,0-53 0,-18 17 16,1 1-1,-1-1 1,-17 18 0,-18 0-1,18 18 1,-1-1 0,19 1-16,-1-1 15,-35 54 1,36 17-1,17-35 1,17 35 0,18-52-1,36-72 17,-18 1-17,17-71 1,-34-17-1,-19 35 1,1 70-16,-18 0 16,0 36-1,0 52 1,18 19 0,35 16-1,-36-52 1,1-35-16,17 17 15,0-35 1</inkml:trace>
  <inkml:trace contextRef="#ctx0" brushRef="#br0" timeOffset="204572.39">30833 10407 0,'0'0'16,"0"-18"-16,0 1 15,0-1-15,17 0 16,1 18-1,0 18 1,35 17 0,0 1 15,-18-19-31,53 19 16,35 34-1,-17-35 1,-53-17-1,-35-18 1</inkml:trace>
  <inkml:trace contextRef="#ctx0" brushRef="#br0" timeOffset="205075.72">31186 10248 0,'17'-17'15,"-34"34"-15,34-52 0,-34 0 32,-1-1-17,0 36 1,1-17-1,-1 17 1,0 35 0,18 18-1,0 0 1,0 53 0,0 0-1,0 17 1,-17-52-1,-19 34 1,36-16 0,0-54 15,18-53 0,-18 1-31,18-1 16,-18-35-1,-18 18 1</inkml:trace>
  <inkml:trace contextRef="#ctx0" brushRef="#br0" timeOffset="-213945.49">25030 13511 0,'-18'0'0,"18"-17"0,-18-1 15,1-17 1,-1 17 0,0 1-16,18-1 15,-17 0 1,34 18 15,-17-17-15,36 17-1,-1 0 1,35 17 0,-17 54-1,-17-18 1,17 53-1,-18-1 1,-17-34 0,-1 0-1,-17-54 1,-35-52 15,0-36-15,17-17-1,0 53 1,1-71 0,17-35-1,17 35 1,36 53 0,-17 18-1,34 53 1,18 34-1,-17 54 1,-36-18 0,0 18-1,-35-53 1,0-35 0,-35-36-1,0-17 1,-18-53 15,18-18-15,35 0-1,17 18 1,1 53 0,35-1-1,0 36 1,17 18-1,1 17 1,-1 36 0,-17 17-1,-35 0 17,-18-35-32,0-35 0,-18 17 15,18-17 1</inkml:trace>
  <inkml:trace contextRef="#ctx0" brushRef="#br0" timeOffset="-213511.03">26017 13106 0,'0'-18'15,"0"36"-15,0-54 0,-17 1 16,17 18-16,-18-19 16,0 19-1,1 34 17,-1 19-32,18 69 15,18 19 16,17-1-15,0-70 0,54 0-1,-19-53 1,1-35 0,-54-18-1,-17 18-15,-35-71 16,-18 53-1,-35-35 1,0 88 0,35 17-1</inkml:trace>
  <inkml:trace contextRef="#ctx0" brushRef="#br0" timeOffset="-213061.29">26335 13035 0,'0'-17'16,"0"34"-16,0-52 0,-18 17 0,18 1 31,18 34-16,-1 1 1,1 17 0,35 36-1,18 17 1,-36-35 0,-17-18-16,34 0 31,-34-70 0,-53-71-15,0 18-1,17 53-15,0-53 16,1 70-16,17-35 16,0 71 15,0-1-31,0 1 0</inkml:trace>
  <inkml:trace contextRef="#ctx0" brushRef="#br0" timeOffset="-212625.2">27340 12682 0,'0'-17'0,"0"34"0,0-70 16,0 36 0,18 17 15,-18 17-31,0 1 16,18 17-16,-1 71 31,1 18-16,-1-18 1,-17-71-16,18 18 16,17 0-1,-17-53 1</inkml:trace>
  <inkml:trace contextRef="#ctx0" brushRef="#br0" timeOffset="-212410.9">27164 12965 0,'-18'0'0,"36"0"0,-18 0 15,18-18 1,17 0 0,-18 1-1,1 17 1</inkml:trace>
  <inkml:trace contextRef="#ctx0" brushRef="#br0" timeOffset="-212191.51">27693 12841 0,'0'0'15,"18"-35"-15,-18 17 16,-18 18 0,0 0-1,18 18 1</inkml:trace>
  <inkml:trace contextRef="#ctx0" brushRef="#br0" timeOffset="-211675.55">28081 12771 0,'0'-18'0,"0"36"0,-18-71 16,1 53-16,17-36 16,-18 36-1,1 18 1,17 0 0,17 17 15,18 0-16,1-17 1,17-36 0,-36 1-1,1-54 1,-53-17 0,-1 53-1,19 17-15,-36 18 16,0 35-1,0 36 1,18-1 0,35-17-1,17 18 1,19-1 15,52-17-15,0-53-1,0-17-15</inkml:trace>
  <inkml:trace contextRef="#ctx0" brushRef="#br0" timeOffset="-211257.11">28469 12665 0,'0'0'0,"0"-36"0,0 1 16,0-35-1,-53 17 1,18 17-1,0 36 1,17 36 0,18 34-1,-18 36 17,18-18-17,18-35 1,35-18-1,0-35 1,0-52 0,-18-37-1,-17 19 1,-1-1 0,-17 71-1,18 71 1,0-1-1,-18-34-15,35 17 16,-35-36 0,35 18-16,0-35 15</inkml:trace>
  <inkml:trace contextRef="#ctx0" brushRef="#br0" timeOffset="-211008.64">28822 12347 0,'-18'0'0,"36"0"0,-71-17 15,35 17 1,36 17 0,35 18-1,17 1 1,54 34-1,-18 1 1,-53-18 0,-36-36-1</inkml:trace>
  <inkml:trace contextRef="#ctx0" brushRef="#br0" timeOffset="-210774.91">29034 12365 0,'0'-18'0,"0"36"0,0-53 16,0-18-1,0 35 1,0 36 0,0 35-1,-18 70 1,18 18-1,0-53 1,18-35 0</inkml:trace>
  <inkml:trace contextRef="#ctx0" brushRef="#br0" timeOffset="-210291.54">29510 12541 0,'35'-17'16,"-35"-1"-1,18 18 1,-1 18 0,-17 17-1,-17 18 1,-1-36-16,-17 36 15,0-17 1</inkml:trace>
  <inkml:trace contextRef="#ctx0" brushRef="#br0" timeOffset="-209774.41">30198 11853 0,'0'-17'0,"0"34"0,17-52 16,-17 17-16,18-17 31,-18 53-15,0-1 0,0 19-1,-35 70 1,17-18-1,-17 70 1,17-52 0,18-53-1,35-53 1,1-35 0,-1 0-16,36-18 15,34-53 1,-16 35-1,-72 36 1</inkml:trace>
  <inkml:trace contextRef="#ctx0" brushRef="#br0" timeOffset="-209456.13">30251 11889 0,'0'-18'0,"0"36"0,0-54 0,-18 1 15,18 17 1,0 1-16,0-1 16,18 18-1,17 53 1,-17 0-1,17 70 1,0 36 15,18 0-15,-35-89 0,35 19-1,-36-72-15,19 1 16</inkml:trace>
  <inkml:trace contextRef="#ctx0" brushRef="#br0" timeOffset="-208971.12">30921 11589 0,'0'-18'0,"0"36"0,-18-36 16,18 0-1,0 1 1,0-1-16,-17 1 16,-19-1-1,1 53 1,0 53 0,17 18-1,18 53 1,36-18-1,34-17 1,-17-54 15,35-35-15,18-35 0,-88-17-16</inkml:trace>
  <inkml:trace contextRef="#ctx0" brushRef="#br0" timeOffset="-208572.37">31186 11553 0,'0'-17'0,"0"34"0,-18-34 0,0-18 31,1 17-31,-1 0 16,0 18-1,1 0 1,17 36-1,17 52 1,1 53 0,0-35-1,-1 35 1,1-18 0,-18-105-1,18-18 1</inkml:trace>
  <inkml:trace contextRef="#ctx0" brushRef="#br0" timeOffset="-208373.02">30992 11889 0,'0'0'16,"-18"0"-1,18-36 1,18 19-1,-1 17 1,1 0 0,-18 17-1</inkml:trace>
  <inkml:trace contextRef="#ctx0" brushRef="#br0" timeOffset="-208166.34">31274 11800 0,'17'-17'16,"-34"34"-16,52-52 15,-17 18 1,-36 17-1,0 0 1</inkml:trace>
  <inkml:trace contextRef="#ctx0" brushRef="#br0" timeOffset="-207337.62">31609 11624 0,'0'-18'0,"-18"1"32,1 34-17,17 1 1,-18 0-1,18 17 1,18 0 0,-1-17-1,19-18 1,-1-35 0,0-1-1,-17-17 1,-18 36-16,-18-19 15,-17-16 1,0 69 15,-36 36-15,18 35 0,35-17-1,18 17 1,71-35-1,52-35 1,1-54 0,-36-17-1,0-52 1,-52-54 0,-36 0-1,-36 89 1,-34 52 15,-1 53-15,1 36-1,52 17 1,36-53 0,52 36-1,18-18 1,1 0-1,-36-18 1,-18 0 0,-53 0-1,-35-17 1,18-18 0,0 0-16</inkml:trace>
  <inkml:trace contextRef="#ctx0" brushRef="#br0" timeOffset="-206804.45">32103 11483 0,'17'-18'0,"-34"36"0,34-53 15,1 17-15,-18 36 31,0-1-31,0 19 16,18 69 0,-1-34-1,1-36-15,17 53 16,1-52 0,-19 17-1,1-71 1,-18-17 15,0 17-31,-18-52 16,-17-54-1,-36-17 1,1 53 0,17 35-1,35 53-15,1-35 16,17 17-1,70 0 1,1 1 0,-1 52-1,-52 18 1,-18 70 0,-53 1-1,35-54 1,1-52-1,-19 17-15</inkml:trace>
  <inkml:trace contextRef="#ctx0" brushRef="#br0" timeOffset="-206503.22">32138 11042 0,'0'-18'0,"0"36"0,35-89 16,-17 54 0,0 17-16,17 0 15,-17 17 1,17 54-16,35 88 31,-52 35-15,-36 0-1,-35-88-15</inkml:trace>
  <inkml:trace contextRef="#ctx0" brushRef="#br0" timeOffset="-204801.56">16581 5027 0,'0'0'15,"-18"0"-15,0-18 16,1 18 0,17-17 46,0 34-31,17-17-31,-17 18 16,18 35 0,0-35-1,-18-1-15,17 1 16,1-18-1,-18-18 1,35-35 0,-17 0-1,35-35 17,17-18-17,-34 71 1,-19 53-1,-17 17-15</inkml:trace>
  <inkml:trace contextRef="#ctx0" brushRef="#br0" timeOffset="-201877.68">26053 14376 0,'0'0'0,"0"-18"0,0 0 31,-18 1-31,-17-1 31,17 18-15,0 0-1,1 0-15,-18 0 32,17 0-17,-17 18 1,17-18-16,-53 53 15,19-18 1,16 18 0,19 35-1,34 0 1,19-35 0,34 35 15,36-35-16,35-17 1,-70-36 0,-19 0-16,1-18 15,0 0-15</inkml:trace>
  <inkml:trace contextRef="#ctx0" brushRef="#br0" timeOffset="-200659.68">26494 14446 0,'0'-17'0,"0"34"0,-18-70 0,0 36 15,1-36 1,-19 0-1,19 35 1,-19 1 0,19 34-1,-36 36 1,35 18 0,1-36-16,17 36 15,-18 17 1,53-18-1,1-34 1,-1-36 0,18-18-1,-18-70 1,-17 0 15,-18-18-15,-18 53-1,18 35-15,-18 1 16,18 52 0,36 35-1,-1 1 1,0-36-16,1 18 16,-1-35-16,0-1 15,36 1 1,-54-18-16,36-18 15,-18-35 1,-17-35 0,-53-18-1,-36-35 1,18 71 0,-17-1 15,35 18-16,17 53 1,18-17 0,18 34-1,-18 1 1,35 52 0,0 36-1,0-35 1,1-18-16,-1 17 15,53 36 1,0-53 0,-17-53-1,-53 0 1,17-35 0,-35-18 15,-18-35-16,-35-36 1,0 36 0,-17-88-1,-1 35 1,18 35 0,36 106-1,17 17 1,17 72-1,36 34 1,18 0 0,-36-34-1,53-1 1,0-18 15,1 1-15,-19-53-1,-52-18 1,-1 0-16</inkml:trace>
  <inkml:trace contextRef="#ctx0" brushRef="#br0" timeOffset="-199939.08">27640 13794 0,'-18'-18'0,"36"36"0,-53-54 16,17 19-1,1-1-15,17 0 16,0 1 0,17 17 15,-17 17-31,18 19 15,-18-19-15,35 36 16,18 71 0,0-1-1,0 1 17,-18-71-17,0-18 1,-35-53-1,-35-17 1,18 0 0,-1 17-16,-17-35 15,-1 0 1,36 18 0,36 0-1,17 17 1,-18 0-16,53 1 15,18 17 1,-18 53 0,-53 0-1,-35-18 1,0 35-16,-53 1 31,-52-18-15,-1-35-1</inkml:trace>
  <inkml:trace contextRef="#ctx0" brushRef="#br0" timeOffset="-198990.48">28328 13899 0,'0'-17'0,"0"34"0,0-52 0,0 0 16,0 17-16,-18-17 15,1 0-15,-36-18 16,0 53 15,35 35-15,1 18-1,17 53 1,0 0 0,17-53-1,1-36-15,0 18 16,52-35 0,1-52-1,-54-19 1,-34-17-1,-1 35 1,-17 18 0,35 52-1,35 36 17,36 18-17,-36-18 1,53-18-1,0 0 1,18-52 0,-53-19-1,-35-34 1,-54-54 0,-69 1-1,16 52 1,-16 18-1,52 36 1,70 17 15,89-18-15,-18 0 0,-35 18-16,35 0 15,36 53 1,-71 53-1,-53 18 1,-18-36 0,0 0-1,18-35 1,18-18 0,35-52-1,18-1 1,-1-35-1,1 18 1,-71 17 15,-36 18-31,19 0 16</inkml:trace>
  <inkml:trace contextRef="#ctx0" brushRef="#br0" timeOffset="-192099.73">26758 15434 0,'-17'-18'15,"34"36"-15,-52-36 0,17 18 16,-35-17-16,18 17 16,0 0-16,0 0 15,-18 17 1,17 1 15,19 17-15,17 18-1,0 35 1,35-17 0,36-18-1,-19-53 1,-34 0-16,35-18 16,-18-17-16,1-18 15,16-70 1,-16-1-1,-36 54 1,0 17 0,0 70-1,17 54 1,19-1 15,-19-34-31,36 17 16,35 0-1,1-36 1,-1-34 0,-53-19-1,0-52 1,-35-35 0,-35-19-1,0 54 1,17 71-16,-17-36 15,17 35 1,18 36 15,0-1-31,36 19 16,-36-1 0,35 18-1,35 53 1,1-18-1,-18 0 1,-18-70 0,0-18-1,-35-18 1,-35-35 0,-18 35-1,18 1-15,-18-18 16,-18 35-1,19 35 1,52 0 0,35 36-1,18-36 17,35-17-17,18-36 1,-36-17-1,-34 17-15,34-53 16,-17-52 0,-35-18-1,-54-18 1,1 89 0,35 52-16,-18 0 15,18 36 1,18 70-1,35 18 17,0-35-32,0 17 15,0-18 1,-18-52 15,-17-18-15,-18-18-16,17 1 15,-34-36 1,-36 0 0,0 35-1,-35 1 1,-1 69 0,54 37-1,53-1 1,17-35-1,0-36 1,36-17 0,17-53-1,-17 1 17,-36-1-32</inkml:trace>
  <inkml:trace contextRef="#ctx0" brushRef="#br0" timeOffset="-191515.53">29051 14746 0,'0'-18'0,"0"36"0,-17-53 15,17 0 1,-18 17-1,0 0-15,1 1 16,-54 34 0,-17 19-1,-18 34 1,53 1 0,53-18-1,71-18 1,35 0-1,35-35 1,-35 0 0,17 0 15,-52-18-15,-71 36-1,-36 35 1,-17-18-1,-35 54 1,0-37 0,35-34-1</inkml:trace>
  <inkml:trace contextRef="#ctx0" brushRef="#br0" timeOffset="-191198.78">28875 14640 0,'0'0'0,"-18"-17"0,18-1 31,0 36 16,18-18-47,-18 17 15,53 71 1,0-17 0,-36-18-16,36 35 15,-35-53-15,35 54 16,-18 16 0,0-34-1,-17-53 1</inkml:trace>
  <inkml:trace contextRef="#ctx0" brushRef="#br0" timeOffset="-190546.52">29386 14552 0,'0'-18'0,"0"36"0,0-88 16,-17 52-16,17-17 15,-53-18 1,18 53-1,17 35 1,0 36 0,36-19 15,35 19-15,70-18-1,1 0 1,17-18-1,-71 0 1,-17 1 0,-70 17-1,-71-18 1,17-35 0,36 0-16,-18 0 15,-18-53 1,36-35-1,53-36 17,-1 36-32,1-18 31,-53 53-15,-36 53-1,0 18 1,-17 105-1,71-52 1</inkml:trace>
  <inkml:trace contextRef="#ctx0" brushRef="#br0" timeOffset="-190264.4">30392 14834 0,'0'-17'0,"0"34"0,0-52 16,17 17 0,1 18-1,0 0 1,-18 53-1,-18 18 1,-17-18 0,-18-36-16</inkml:trace>
  <inkml:trace contextRef="#ctx0" brushRef="#br0" timeOffset="-189911.22">30639 14093 0,'0'-35'16,"0"-35"-1,0 175-15,-18-246 16,18 124 0,18 34-1,-1 36 1,1 18 0,0-18-16,-1 35 15,36 53 16,-35-106-31,0 36 16,-18-53-16</inkml:trace>
  <inkml:trace contextRef="#ctx0" brushRef="#br0" timeOffset="-189702.31">30603 14270 0,'-17'0'15,"-1"18"1,36-36 78</inkml:trace>
  <inkml:trace contextRef="#ctx0" brushRef="#br0" timeOffset="-189480.05">31027 14146 0,'0'-17'31,"0"-1"-15,0 0 0,0 1-1,-18-1 1</inkml:trace>
  <inkml:trace contextRef="#ctx0" brushRef="#br0" timeOffset="-188711.22">31380 14023 0,'-18'0'0,"-35"-18"31,18 18-15,35 18-1,0 0 1,0-1-16,0 1 16,17-1-1,19-17 1,-1-17 0,-17-36-1,-18 18 1,-18-54-1,-35 54 17,18 53-17,-1-1-15,-16 36 16,-1 71 0,70-18-1,36-36 1,35-52-1,1-18 1,34-88 0,1-36-1,-54-52 1,-52 35 0,-18-36-1,-71 124 1,-17 124-1,53-1 17,17-17-32,0 36 15,71 16 1,36-34 0,16-18-1,-34-18 1,-18-17-1,-36 17 1,-34 18 0,-18-18-1,-1-17 1,-34-18 0,52-18-1</inkml:trace>
  <inkml:trace contextRef="#ctx0" brushRef="#br0" timeOffset="-188241.49">31997 13741 0,'0'-18'16,"0"36"-16,18-36 16,-18 36-16,0-1 15,0 19 1,35 34-1,35 36 1,-34-35 0,17-1-1,-36-35 1,1-52 15,-36-54-31,-17-17 16,-53-71-1,-53-17 17,17 52-17,71 71 1,36 1 0,70 52-1,52 0 1,19 52-1,-71 19 1,-18 70 0,-88 18-1,-88-36 1</inkml:trace>
  <inkml:trace contextRef="#ctx0" brushRef="#br0" timeOffset="-183740.7">27199 16422 0,'0'-18'0,"0"1"16,0-1-1,18 18-15,-18-18 16,0 1-1,-35-1 1,17 18 0,-17 0-16,-1 0 15,-52 18 17,35 35-17,0 17 1,36-17-1,-1-18-15,18 18 16,53 0 0,0-18-1,0-35 1,53-35 0,-18-53-1,-18-18 1,-70 0-1,0 53 1,-17 18 0,-1 70 15,53 89-15,1-36-1,-1-53-15,18 53 16,35-35-1,0-70 1,-17-54 0,-36 1-1,-17 34-15,-36-122 16,-17 34 0,-36-52-1,18 105 1,18 1-1,53 123 17,17 17-17,18 54 1,0-19 0,17 54-1,-17-53 1,-17-53-1,-19-53 1,-34-18 0,-19-35-1,-34 0 1,-19-17 0,19 70-1,35 35 1,17 36-1,36-18 1,35 0 0,-18-36-1,35 1 17,19-36-17,16-70 1,-16-35-1,-89-19 1,-18 19 0,0 70-16,-17-35 15,0 17 1,17 54 0,18 52 15,18 0-16,35 53 1,-36-52 0,19 34-16,34 54 31,-17-18-15,0-71-1,-35-53 16,-54-17-31,19 0 16,-54-36 0,1 18-1,17 35 1,17 71 0,19 36-1,34-19 1,1-35-1,53 1 1,-1-36 15,18-36-15,-17-16-16</inkml:trace>
  <inkml:trace contextRef="#ctx0" brushRef="#br0" timeOffset="-183222.54">29122 15787 0,'0'-18'15,"0"36"-15,0-71 0,-18 18 16,-17 17 0,-18 18-1,-18 18 1,1 17-1,35 0 1,17 36 0,18-18-1,53-18 1,53-35 0,-18 0-1,35 0 1,-52 18-1,-36 34 17,-52 19-17,-19-36 1,-17 18 0,36-53-16</inkml:trace>
  <inkml:trace contextRef="#ctx0" brushRef="#br0" timeOffset="-182973.02">29034 15716 0,'0'0'0,"0"-53"15,-18 36-15,0-1 16,1 0 0,-1 36-1,53 53 1,1 52-1,-1-17 1,53 35 15,-17-18-15,-36-70 0,-17-53-16</inkml:trace>
  <inkml:trace contextRef="#ctx0" brushRef="#br0" timeOffset="-182388.59">29598 15610 0,'0'-35'16,"0"70"-16,-18-105 0,1-18 15,-1 70 1,1-17-16,-36-1 31,-18 19-15,36 34 0,-1 36-1,36 18 1,53-18-1,71 0 1,-18-53 0,70 35-1,-35 18 1,-88 53 0,-53-36-1,-53 19 1,-35-37-1,-18-52 1,36-88 15,52 0-15,18-53 0,0 18-1,-35 52 1,-1 71-1,19 0-15,-36 18 16,-18 35 0,36-1-1</inkml:trace>
  <inkml:trace contextRef="#ctx0" brushRef="#br0" timeOffset="-182105.31">30586 15752 0,'-18'-18'0,"36"36"0,-53-89 15,35 36 1,0 17-1,0 36 1,0 70 0,0 0-1,-18-53-15,18 54 16,-18-37 0</inkml:trace>
  <inkml:trace contextRef="#ctx0" brushRef="#br0" timeOffset="-181768.6">30886 15064 0,'-18'-18'0,"36"36"0,-36-54 16,18 19 0,0-1-1,18 18 17,-18 18-32,17 35 15,-17-18-15,18 53 16,17 36-1,-17-19 17,0-52-17</inkml:trace>
  <inkml:trace contextRef="#ctx0" brushRef="#br0" timeOffset="-181570.16">30745 15363 0,'0'-17'16,"0"-1"-16,0 1 15,17-19 1,1 19 0,0-1-16,-1 18 15,36-18 1</inkml:trace>
  <inkml:trace contextRef="#ctx0" brushRef="#br0" timeOffset="-181354.29">31380 15134 0,'0'-17'0,"0"34"0,0-52 16,-36 17 0,19 18-1,-1 0 1</inkml:trace>
  <inkml:trace contextRef="#ctx0" brushRef="#br0" timeOffset="-180603.61">31768 14975 0,'-18'0'0,"36"0"0,-54-17 15,19-1-15,-19 0 16,19 1-1,17 34 1,17 1 0,1 0-1,53-1 1,-1-17 0,-17-35-1,-18-18 16,-35 0-15,-17 36-16,-19-19 16,-34 19-1,-18 70 1,35 17 0,18 18-1,35 1 1,52-19-1,1-35 1,53-35 0,18-52-1,-36-54 1,-53-35 0,-35 17 15,0 71-31,-35-53 15,35 53-15,-35 18 16,-36 53 0,36 52-1,17-17 1,36 35 0,70-17-1,35-18 1,-34-18-1,-19 36 1,-70-18 0,-35 0-1,-36-18 1,54-17 0</inkml:trace>
  <inkml:trace contextRef="#ctx0" brushRef="#br0" timeOffset="-180119.59">32438 14623 0,'0'0'0,"35"-36"16,-17 19-16,-18 34 31,0 19-15,0-19-16,0 54 15,0-18-15,0 35 16,35 18 0,-17-53-1,-1-36-15,19-17 16,-19-17 0,-34-36 15,-36-71-16,-35-52 1,17 52 0,-17 1-1,53 52 1,52 36 0,36 35-1,18 0 1,-1 71-1,-52 52 1,-36-17 0,-17-53-16,-53 70 15,35-70-15</inkml:trace>
  <inkml:trace contextRef="#ctx0" brushRef="#br0" timeOffset="-179052">28646 17321 0,'0'0'0,"17"0"16,1 18 15,-18 0-15,0-1 0,0 1-1,-18-18 16,-17 0-15,0 0 0,-1 0-16,-34 0 15,35 0-15,-36-35 16,-35-36 0,36-17 15,52 17-16,18 36-15,18-35 16,35-1 0,70 36-1,36 52 1,-71 54 0,-35 70-1,-71 35 1,-35-35-1,36-70 1,17-36 0,17-35-1,54-17 1,17-19 15,-17 19-31,34-54 31,-69 54-31</inkml:trace>
  <inkml:trace contextRef="#ctx0" brushRef="#br0" timeOffset="-178251.04">29016 17074 0,'-18'-17'0,"36"34"0,-53-34 15,35-1-15,-18 18 16,18-17 0,18 52 15,-18-18-15,17 19-16,36 17 31,0-18-16,18-53 1,-36-35 0,-17 18-16,-18-18 15,-36-35 1,-17 70 0,-35 54-1,53 17 1,-18 35-1,53-18 1,35-17 0,1-18-1,-1-17-15,18 17 16,70-35 15,18-70-15,18-54-1,-71-34 1,-88 52 0,-70-88-1,-36 35 1,18 71 0,52 88-1,36 17 1,53 36-1,18 36 1,-18-19 0,17 36-1,1 17 1,0-17 15,17-35-15,-35-18-1,-18-53 1,-17-18 0,-36 0-1,-17 1 1</inkml:trace>
  <inkml:trace contextRef="#ctx0" brushRef="#br0" timeOffset="-177867.37">29422 17039 0,'-18'-17'0,"36"34"0,-36-52 15,0-18 1,1 35-16,17-17 16,-18 17-1,0 18 1,54 0 15,34-35-15,-34 18-16,52-19 15,71-34 1,-36 17 0,-52 35-1,-71 36 16,-18-18-31,0 17 16,1 1 0,-19 0-1,-17-1 1</inkml:trace>
  <inkml:trace contextRef="#ctx0" brushRef="#br0" timeOffset="-170728.56">16087 5821 0,'0'0'0,"0"-18"16,17-17 0,1 35 15,-18 18 0,18-1-15,-18 1-1,0-1 1,17 1-16,-17 35 16,35 35-1,-17 36 1,0 17-1,-1-53 1,1-17 0,-18-54-1,-18-17 17</inkml:trace>
  <inkml:trace contextRef="#ctx0" brushRef="#br0" timeOffset="-170261.04">16245 6103 0,'0'0'16,"0"-18"15,0 1-31,18 17 16,17-18-1,18 0 16,0 18-15,-18 0-16,1 0 16,-1 18-16,0 17 15,1 71 1,-36 18 0,-18-54-1,0-34-15,-35 16 16,-17-34-1,-18-18 1,35-35 0,35 17-1</inkml:trace>
  <inkml:trace contextRef="#ctx0" brushRef="#br0" timeOffset="-169277.15">17057 6068 0,'0'-18'15,"0"36"-15,-18-54 0,18 1 16,-17 18-16,-1-1 16,-17 0-1,-1 18 1,19 0 0,-1 0-1,-35 18 16,18 52-15,17 36 0,1 18-1,17-36 1,35-35 0,0-35-1,0-54 1,1-52-1,-19 0 1,1-36 0,0 36-1,-18 53 1,0 53 0,17 52-1,19 36 16,-1 0-15,18-36 0,0-34-1,-18-36-15,0 0 16,18-36 0,-35-17-1,-18 18-15,0-53 16,-53-53-1,-18 53 1,18 52 0,36 19-1,34 17 1,54-18 0,17 0 15,0 36-16,-35 17 1,-35 89 0,-53-54-1,-18 54 1,17-54 0,36-34-1,18-19 1,53-17-1,-1 0 1,-17-17 0</inkml:trace>
  <inkml:trace contextRef="#ctx0" brushRef="#br0" timeOffset="-168972.49">17992 5874 0,'0'0'0,"-18"0"15,0 0 1,18-18-1,0 0 17,18 18-17,0 18 17,-18 0-17</inkml:trace>
  <inkml:trace contextRef="#ctx0" brushRef="#br0" timeOffset="-168759.6">18045 6227 0,'17'0'16,"-34"0"-16,52 0 15,-35-18-15,0 0 16,18 18-16,-18-17 15,0-1 1,-18 18 0,0 18-1</inkml:trace>
  <inkml:trace contextRef="#ctx0" brushRef="#br0" timeOffset="-164942.08">14111 5750 0,'0'-17'16,"0"-1"0,0 0 46,0 1-15,0 34 31,0 1-62,0 0-1,0-1-15,0 36 16,18 0 0,-18-35-16,17 35 15,-17-18 1,0 35-16,18 19 31,-18-1-15,18-35-1,-1-36 17,-17-34-1,18 17-15,0 0-1,35-18 1,-18 18-1,-18 0-15,72-17 16,-36-1 0,70 0-1,18-17 17,18 0-17,-36 35 1,-70 0-16,71-18 15,34 18 1,-52-18 0,-17 1-1,-54-1 1,0 0 0,-17 18 30,-1 0-30,1 18 0,0-18-1,-1 0 1,-34 0 15,-1-18-31</inkml:trace>
  <inkml:trace contextRef="#ctx0" brushRef="#br0" timeOffset="-163990.72">15998 5292 0,'0'0'15,"0"-18"1,-17 18-1,-1 0 17,1 0-1,17 18-31,0-1 31,0 1-31,0 35 16,0 35-1,17 18 1,1-18 0,-1-35-1,1 18 1,0-19 0,-36-34-1,0-18 1,1 18-16,-18-18 15,-71 17 1,18 1 0,-1 17 15,36-17-31</inkml:trace>
  <inkml:trace contextRef="#ctx0" brushRef="#br0" timeOffset="-162889.12">14570 5803 0,'-18'18'16,"0"-18"0,18 17-16,-17-17 15,-1 0-15,1 0 16,-1 0 0,0 0-1,1 0-15,-19-17 16,19-1-16,-1 1 15,-17-36 1,35 0 0,17 35-1,19 0 1,17 18 0,0 0-1,-18 18 1,0 35-1,-35 0 1,-53 35 15,36-35-31,-1-35 16,-17 17 0,35-17-16,-18-1 15,53-17 16,-17-17-31,35-1 16,-36 18-16,54-18 16,-36 1-16</inkml:trace>
  <inkml:trace contextRef="#ctx0" brushRef="#br0" timeOffset="-162405.72">14728 5821 0,'0'-18'0,"0"36"15,0-53-15,0 17 16,18 18-16,-18-18 0,0 36 47,0 0-32,0-1 1,35 1 0,1-18-1,-19 0-15,54-18 16,-36-17 0,-35 17-16,18-17 15,-36-18 16,0 35-31,-34 1 0,-1 17 16,-18 35 15,36 36-15,17-1 0,36-35-1,-1-17-15,19 17 16,34 1-1,1-36 1,-18-18 0</inkml:trace>
  <inkml:trace contextRef="#ctx0" brushRef="#br0" timeOffset="-162171.98">15028 5556 0,'0'0'0,"0"-17"0,0-1 15,-17 18 1,17 18 0,0 17 15,17-17-31,1 34 16,0 54-1,-1-18 1,19-17-1,-36-53-15</inkml:trace>
  <inkml:trace contextRef="#ctx0" brushRef="#br0" timeOffset="-161989.39">15011 5786 0,'0'-18'0,"0"36"0,-18-36 0,18 0 16,0 1-1,35-1 17,1 0-17,17 18 1,-36-17-16</inkml:trace>
  <inkml:trace contextRef="#ctx0" brushRef="#br0" timeOffset="-160737.9">15363 5627 0,'-17'-18'0,"34"36"0,-52-53 16,18 17 0,17 0-16,-18 1 15,0 17 1,-17 17-1,17 1 1,1 35 15,-1 0-15,18 0 0,18-18-1,-1-17 1,19-18-1,-1-36 1,-17-17 0,-18 18-1,0 17-15,0 1 16,0-1 0,0 53-1,0 1 1,0-1-1,17 0 17,18-17-17,18-18 1,0 0 0,-35-18-1,-18-52 1,-18-18-1,-17 17 1,17 36 0,18 17-1,18 18 17,0 0-17,-18 18-15,35-1 16,-35 1-1,18 0-15,-18 52 32,17 1-17,-17-36 1,0 0 0,18-17-1,17-18 1,0-35-1,1-1 1,-36-34 0,0-36-1,-36 35 17,36 54-32,-17-1 0,-1 18 0,1-17 15,17 34 32,17-17-31,1 0-1,17 35 1,18 1 0,-35 17-1,-1-36 1,-17 1-16,-17 17 15,-1 0 1,18 1 0,0-19-1,18-17 1,-1 0 0,36 0-1,-35-35 1,-1 0 15,-17 17-15,0 1-1,-35 17 1,18 17-16</inkml:trace>
  <inkml:trace contextRef="#ctx0" brushRef="#br0" timeOffset="-159753.18">13529 6756 0,'0'17'15,"-18"-17"1,-17 0 0,17 0-1,1 0-15,34 0 47,-17-17-47,53-19 16,0 1-1,-17 18-15,34-36 16,54-18 0,-1-17-1,-35 35 16,-52 18-15,-36 17 0,-36 18-1,1 18-15</inkml:trace>
  <inkml:trace contextRef="#ctx0" brushRef="#br0" timeOffset="-159286.15">13741 6350 0,'-18'-18'0,"36"36"0,-36-53 15,0 35 1,18-18-16,-17 0 31,-1 18-15,18 18-1,18-18 17,-1 0-32,19 18 15,17-1 1,35 1-1,-35 0 1,-18 17 0,-17 0-1,-36 0 1,0 1 0,1 17-1,-19 0 16,-16 0-15,34-36-16</inkml:trace>
  <inkml:trace contextRef="#ctx0" brushRef="#br0" timeOffset="-157751.37">15399 5415 0,'17'0'31,"1"0"-15,-18-17-16,18 17 16,-18-18-1,0 0 1,0 1 15,0 34 16,0 1-31,0 0-1,0 17 1,35 18 0,-35-18-16,18 0 15,17 18 1,0 35-1,0-17 1,-17-18 0,-18-36-1,18 1 17,-36-18 14,18-18-30,-35-17 0,35 18-16,-18-19 15,-17-34 1,17 52 0,18 0-16,-17 1 31,-1 17-16,18 17 1,-18-17-16,1 18 16,-19 35-1,19-18 1,17 1 15,17-1-15,1-18-1,0-17-15,-1 0 16,72 0 0,-1-17-1,-71 17-15</inkml:trace>
  <inkml:trace contextRef="#ctx0" brushRef="#br0" timeOffset="-157032.97">15646 5521 0,'0'0'0,"0"-18"16,0 1-1,0-1-15,0 0 16,0 1 0,0-18-1,0 17 1,0 0-16,17 1 15,-17-1 1,18 36 15,-18-1-15,18 36-16,-18-35 16,17 35-1,19 35 1,16 0-1,-16-53 1,-1 18 0,-17-17-1,-1-19 1,-34-34 0,-1-1-1,-35-53 1,-17 36-1,52 17-15,-35 1 32,0 17-32,35 17 15,1 1 1,-1 0-16,36 17 31,17-17-15,18-1-1,0-17 1,-35 0-16</inkml:trace>
  <inkml:trace contextRef="#ctx0" brushRef="#br0" timeOffset="-155215.46">12171 7444 0,'-18'0'16,"36"0"-16,-36-18 0,1 0 15,-1 18-15,0 0 31,18 18 1,0 0-1,18-18-31,-18 17 16,35-17-1,18 0 1,35-17-1,-35-19 1,-35-17 0,-36 18-1,-17-18 1,-36 36 0,1 34-1,17 18 1,35 1-16,-35 34 15,36-17 1,17 18 15,53-18-15,-18-18 0,53-17-1,36-18 1,-19-53-1,-52 0 1,36-106 0,-72 71-1,-17-53 1,-17 70 0,-19 18-1,1 53 1,-18 36-1,35-1 1,1 0 15,17-17-31,17 17 16,36 18 0,53-18-1,0 0 1,-53-17-1,-18 0-15,18 17 16,-53-17 0,-53 17-1,0-17 1,36-18-16,-36 17 16,0-34-1</inkml:trace>
  <inkml:trace contextRef="#ctx0" brushRef="#br0" timeOffset="-154613.78">12876 7161 0,'0'-17'16,"0"34"-16,0-52 0,18 17 15,0-17 1,-1 53 15,-17-1-31,18 19 16,0 70 0,17-1-1,0-34 1,-17-53-1,-1-1 1,1-17 0,-18-17-1,-18-19 1,1-17 0,-1 36-16,-35-54 15,-17-52 1,-1 35-1,36-1 1,35 54 0,35-18-1,36 36 1,17-1 0,-35 36-1,-36-18-15,19 35 16,-19 53-1,-70 0 17,-35 0-17,35-52 1,18-19-16</inkml:trace>
  <inkml:trace contextRef="#ctx0" brushRef="#br0" timeOffset="-153217.53">11589 7814 0,'-18'0'47,"36"0"94</inkml:trace>
  <inkml:trace contextRef="#ctx0" brushRef="#br0" timeOffset="-152994.08">11748 7920 0,'17'-18'0,"-34"36"0,52-36 16,-35 1-16,0-1 31,-18 18 16</inkml:trace>
  <inkml:trace contextRef="#ctx0" brushRef="#br0" timeOffset="-135177.84">17057 4516 0,'0'-18'31,"17"18"-31,19 0 15,-19 0 1,1 0 0,0-18-1,17 18 1,35 0 0,54-17 15,-54-1-31,-34 18 15,-19 0-15</inkml:trace>
  <inkml:trace contextRef="#ctx0" brushRef="#br0" timeOffset="-134994.62">17286 4692 0,'18'0'0,"17"-18"15,53-17 1,-35 17 0,53-17-1,-71 17 1</inkml:trace>
  <inkml:trace contextRef="#ctx0" brushRef="#br0" timeOffset="-134476.45">18098 4392 0,'0'0'15,"0"-35"1,-18 35-16,0-18 15,1 1-15,-1-1 16,-17 18 0,-1 18-1,1 34 1,17-16 0,-17 34-1,18 1 16,34-18-15,1-36 0,-1-17-16,19-17 15,-19-1-15,19-17 16,34-71 0,-34 18-1,-19 53 1,-17 52-1,18 54 1,17 35 0,-35-54-1,18-16-15,-18-19 16,0 1 0</inkml:trace>
  <inkml:trace contextRef="#ctx0" brushRef="#br0" timeOffset="-133743.22">16916 3775 0,'-18'0'0,"0"17"47,1-17-47,34 0 31,1 0-15,17-17-1,-17-1-15,53 18 16,70-35 0,-18 35-1,-105 17 1</inkml:trace>
  <inkml:trace contextRef="#ctx0" brushRef="#br0" timeOffset="-133541.72">16898 4057 0,'0'0'16,"0"-18"-1,18 1 1,17-1 0,36-17-1,-1 17 1,54-17-1,-89 17-15</inkml:trace>
  <inkml:trace contextRef="#ctx0" brushRef="#br0" timeOffset="-132472.46">17533 3475 0,'0'-18'0,"0"36"0,0-53 16,0 17-16,0 0 16,18 18-1,-1 0 32,1 18-31,-18 0-1,18-18-15,-18-18 110,0 0-63,0 1-16,0-1-16,-18 0 1,18 1 0,-18-1-16,18 0 15,-17 1 1,17 34 15,0 19-15,0 34-1,35 54 1,36 17 0,-1-53-1,-52-53 1,52 54 0,-52-54-1,0-18 1,-36-52-1,0 0 1,-35-53 0,0-18-1,18 35 1,35 18 0,35 53-1,36-17 1,70 34-1,-17 19 1,-54 34 0,-87-17-1,-72 53 17,-105 0-32</inkml:trace>
  <inkml:trace contextRef="#ctx0" brushRef="#br0" timeOffset="-125760.95">16087 7620 0,'0'-18'0,"0"36"0,-18-53 16,18 17-1,-18 18 1,18-18-16,-17 18 16,17-17-16,-18 17 31,18-18-16,18 18 1,-1-35 0,1 17-1,17 18 1,36 53 0,-18 35-1,-36-17 1,1 52-1,0-17 1,-1-53 0,-17-35-1,-17-53 17,-1-18-17,0-18 1,1 53-1,-1-52-15,18-1 32,18 18-17,17 18 1,0 35 0,-17 0-16,17 0 15,18 53 1,0 18-1,-18 17 1,-17-18 0,0-34-1,-18-1 1,-18-70 15,18 17-15,-18-53-16,1-52 31,17-1-15,17 36-1,1 71 1,17 17 0,1 53-1,16 35 1,-16 0-1,-19-18 1,1 1 0,0-18-1</inkml:trace>
  <inkml:trace contextRef="#ctx0" brushRef="#br0" timeOffset="-125328.34">16828 7567 0,'0'-18'16,"0"36"-16,0-71 16,0 18-1,-18 35 1,18 18-1,0 17 1,0 53 0,0-35-1,0-18-15,18 18 16,-1 0 0,18-18-1,1-52 16,-19-19-15,-17-52 0,-17 18-1,-19-36 1,-16 53 0,34 53-1,18 53 1</inkml:trace>
  <inkml:trace contextRef="#ctx0" brushRef="#br0" timeOffset="-124944.49">16986 7549 0,'0'-35'15,"0"70"-15,0-87 0,0 16 16,0 1-16,18 35 15,-18-18 1,18 54 0,17 52-1,35 35 1,-34-52 0,34-1-1,-17-34 1,-18-36-1,-17-53 1,-18 17-16,0-140 16,0 53-1,-35-19 1,17 125 0,0 52-1,1 71 1</inkml:trace>
  <inkml:trace contextRef="#ctx0" brushRef="#br0" timeOffset="-124143.3">18080 7144 0,'-18'0'15,"18"-18"1,0 0 0,0 1-1,0 34 32,0 1-47,0 0 0,-17 35 16,-19 52-1,19 19 1,-1-53 0,18-19-1,18-34 1,17-18 0,0-18 15,1 1-31,16-18 15,19-18 1,-36 17 0</inkml:trace>
  <inkml:trace contextRef="#ctx0" brushRef="#br0" timeOffset="-123876.23">18045 7250 0,'0'-18'16,"0"36"-16,0-54 0,0 1 0,17 0 15,-17 17 1,18 36 15,-18 17-15,35 88-1,0 36 1,1-18 0,-1-70-1,0-1 1</inkml:trace>
  <inkml:trace contextRef="#ctx0" brushRef="#br0" timeOffset="-123425.91">18397 7003 0,'18'-18'16,"-18"0"-16,-18 54 0,36-89 15,-18 35-15,-18 0 16,1 1 0,-1-1-1,0 18-15,18-17 16,-17 34-1,17 36 1,0 53 0,0-18-1,0-35 1,17 70 0,72 19-1,34-37 1,-35-69-1,-52-36-15,16 0 0</inkml:trace>
  <inkml:trace contextRef="#ctx0" brushRef="#br0" timeOffset="-123126.23">18732 7038 0,'0'-18'0,"0"36"0,0-53 16,0 17-16,0-17 15,0 52 32,-17 36-47,-1 53 31,18 35-15,35-35 0,-17-35-1,-18-54-15,18 1 16</inkml:trace>
  <inkml:trace contextRef="#ctx0" brushRef="#br0" timeOffset="-122921.08">18591 7250 0,'0'0'0,"-17"-18"0,-1 18 16,0-18-1,36 18 1,0-17 0,-1 17 15,1 17-16,0-17 1</inkml:trace>
  <inkml:trace contextRef="#ctx0" brushRef="#br0" timeOffset="-122659.31">18962 7161 0,'17'-17'0,"-34"34"15,52-52-15,-17 35 16,-1 0 15,-17-18-31,0 36 31,-17-18-15</inkml:trace>
  <inkml:trace contextRef="#ctx0" brushRef="#br0" timeOffset="-121790.74">19368 7091 0,'0'0'15,"-18"-18"-15,0 18 32,1 0-17,17 18 1,-18 17-1,18-17-15,-18-1 16,1 19 0,34-19-1,1-17 1,-18-17-16,35-1 16,18-17-1,0-36 1,-53 18-1,-18 18 1,1 0 0,-36 35-1,-18 35 17,36 18-17,17-35-15,1 17 16,17 53-1,17 0 1,36-17 0,0-54-1,71-52 1,-71-18 0,17-53-1,-52 18 1,-18 35-16,-18-17 15,-17-18 1,0 52 0,-1 36 15,19 18-15,-1 17-1,18 18 1,18 18-1,35-18 1,0-1 0,17 1-1,-17-17 1,-35 17 0,-18-36-1,-53 36 1,-18-35-1,54-18-15</inkml:trace>
  <inkml:trace contextRef="#ctx0" brushRef="#br0" timeOffset="-121206.77">19650 7038 0,'0'-18'0,"0"36"0,0-53 15,17 17-15,1 0 16,0 36 0,-1 17-1,1 53 1,0 36-1,-1-54 1,18 19 0,-17-54-1,0-35 17,-18-53-17,0-18 1,-53-52-1,0-18 1,-18 35 0,36 71-1,0 0 1,35-1 0,35 19-1,18-1 1,0 18-1,-35 18-15,17-1 16,-18 54 15,-34 35-15,-1-53 0,1-18-16,-1 18 15,-35-36-15</inkml:trace>
  <inkml:trace contextRef="#ctx0" brushRef="#br0" timeOffset="-120840.23">19756 6773 0,'0'-35'0,"0"70"0,0-88 0,0 36 16,0-1-16,-18-17 15,0 35 17,36 0-1,-18 18-16,70 34 1,-17 1 0,36 88-1,-72 1 1,-17-37 0,-17-69-16,-19-1 15</inkml:trace>
  <inkml:trace contextRef="#ctx0" brushRef="#br0" timeOffset="-120373.13">20373 7144 0,'0'-18'15,"0"36"-15,0-54 0,0 19 0,0-1 16,0 1 0,0 34-1,0 1 1,-18 52-1,18 19 1,-17-1 0,-1-35-1,18-36-15</inkml:trace>
  <inkml:trace contextRef="#ctx0" brushRef="#br0" timeOffset="-119971.98">20602 6597 0,'0'0'16,"0"-18"0,18 18-1,0 18 1,-18 0-1,17 35-15,1 52 32,-1-69-32,-17 52 15,18 0 1,17 18 0,-35-89-16</inkml:trace>
  <inkml:trace contextRef="#ctx0" brushRef="#br0" timeOffset="-119756.52">20408 6879 0,'18'-17'31,"-1"17"-31,1 0 16,0 0 15,-18 17-15,17-17-1</inkml:trace>
  <inkml:trace contextRef="#ctx0" brushRef="#br0" timeOffset="-119521.46">20743 6844 0,'0'0'0,"36"-35"31,-19 35-15,-17 17 31</inkml:trace>
  <inkml:trace contextRef="#ctx0" brushRef="#br0" timeOffset="-118888.38">21026 6632 0,'0'0'15,"0"-17"-15,17 17 32,-17 17-1,0 1-15,0 0-1,18 17 1,-1-18-1,1-17 1,0 0 0,17-35-1,-17-18 1,-18 18 0,0 17-16,-18-17 15,-17 0 1,-18 17-1,18 36 17,-1-1-17,19 36 1,-1 0 0,36 35-1,-1-17 1,36 0-1,0-36 1,35-35 0,-52-18-1</inkml:trace>
  <inkml:trace contextRef="#ctx0" brushRef="#br0" timeOffset="-118385.35">21325 6579 0,'-17'-17'16,"34"34"-16,-34-52 0,17 17 15,0 1-15,-18-1 16,0-35 0,18 36-1,-17-1 1,-1 36-1,1 52 1,-1 1 0,18-18-1,35 0 1,0-18 0,1-18-1,17-17 16,-36-35-15,1 0 0,-18-36-1,0 18 1,0 36 0,18 34-1,-1 36 1,19 18-1,16-1 1,-34-17 0,17-35-1</inkml:trace>
  <inkml:trace contextRef="#ctx0" brushRef="#br0" timeOffset="-118068.77">21519 6403 0,'-17'0'0,"34"0"0,-52 0 16,35-18 0,18 18-1,-1-17 1,19 17-1,17 35 1,-18-17-16,18 17 16,53 35-1,0 1 1,-54-36 0,-16-17-1,-54-18 1</inkml:trace>
  <inkml:trace contextRef="#ctx0" brushRef="#br0" timeOffset="-117787.05">21766 6315 0,'0'-18'0,"0"36"0,0-54 0,-17 36 16,-1-17-1,0 17 1,1 0 0,-1 53-1,1-36-15,-1 54 16,0 52 0,18-17 15,0 0-16,0-71 1,0 1-16</inkml:trace>
  <inkml:trace contextRef="#ctx0" brushRef="#br0" timeOffset="-101121.75">16475 8925 0,'-18'0'16,"36"0"-16,-71 0 0,0 0 15,18 0-15,-18 0 16,35 0-16,-17-17 15,17-1 1,18 0 0,0 1-1,0-1 17,18 18-17,17 0 1,18 35-1,-18 18 1,18 35 0,-18 18-1,-17-17 1,-18-37 0,0-34-1,0-36 1,-18-17-1,-17-71 1,18 36 0,-1 17-1,18-35-15,0 17 32,35 36-17,18 52 1,0 1-1,18 53 1,-19-1 0,-16 1-1,-36-18 1,0 0 0,-36-71 15,19-53-16,-1 36 1,18-35-16,-17-54 16,34 36-1,18 70 17,1 36-17,-19 0-15,36 34 16,18 37-1,-18-1 1,-18 0 0,-35-53-1,0-17-15,0 0 16</inkml:trace>
  <inkml:trace contextRef="#ctx0" brushRef="#br0" timeOffset="-100721.08">17039 8784 0,'0'0'0,"0"-17"0,0-19 16,0 1 15,-35 70 0,35-17-31,-18 52 16,18 1 0,0-18-16,0 17 15,53 19 1,18-19 0,-36-70-1,0 0-15,1-35 16,-19-36-1,-34-70 1,-36 53 0,17 53-1,-17-18-15,-17 35 32,17 71-32</inkml:trace>
  <inkml:trace contextRef="#ctx0" brushRef="#br0" timeOffset="-100272.89">17304 8749 0,'0'-18'15,"0"36"-15,-18-53 0,0 17 0,1 0 16,17 1 0,0-1-1,17 18 1,19 35 0,34 36-1,-34-1 1,-19-34-16,18 52 15,18-18 1,-17-34 0,-1-54-1,-17-17 1,-18 17-16,0-52 16,0-36-1,-36 35 1,19 36-1,-1 35 1,0 35 0</inkml:trace>
  <inkml:trace contextRef="#ctx0" brushRef="#br0" timeOffset="-97837.79">18292 8414 0,'0'-18'0,"-18"-17"31,18 17-15,0 1-1,-18 17 1,18 17 0,-17 36-1,17 0 1,0 0-16,0 35 15,35 71 1,18-18 0,35-18-1,-17-70 1,34-17 0,-69-19-1</inkml:trace>
  <inkml:trace contextRef="#ctx0" brushRef="#br0" timeOffset="-97536.31">18627 8572 0,'17'-35'0,"-34"70"0,34-123 15,1 71-15,-18-19 16,18 19 0,-1 87 15,-17-52-31,18 70 31,-1-53-31,19 54 16,-19-19-1,1-52-15,0 35 16,-18 0-16</inkml:trace>
  <inkml:trace contextRef="#ctx0" brushRef="#br0" timeOffset="-97308.92">18521 8731 0,'0'-17'0,"0"34"16,17-70 0,-17 36-16,18-1 15,0 0 1,-18 36 31,0 0-32</inkml:trace>
  <inkml:trace contextRef="#ctx0" brushRef="#br0" timeOffset="-97070.28">18909 8608 0,'0'-36'16,"0"72"-16,18-72 0,-1 1 15,-17 53 48,-17-18-63</inkml:trace>
  <inkml:trace contextRef="#ctx0" brushRef="#br0" timeOffset="-96535.86">19244 8467 0,'0'0'0,"0"-18"0,-18-17 16,18 17 0,0 0-16,0 36 31,0 0-31,0-1 16,18 36-1,0 0 1,-1-35 15,1-1-31,17-17 16,1-35-1,-1-35 1,-35-19 0,0 37-1,-35-1 1,-18 35-1,17 36 1,19 17 0,-36 53-1,53 18 1,35 0 0,36 0 15,-1-71-16,54-53 1,-89 1-16</inkml:trace>
  <inkml:trace contextRef="#ctx0" brushRef="#br0" timeOffset="-96148.46">19808 8308 0,'0'-53'0,"18"-35"16,-18 35-1,-53 35 1,36 18-1,-36 36 1,158 140-16,-228-335 0,105 212 16,1 35-1,17 0 1,17-17 0,1-36-1,17-52 1,-17-54 15,0-35-15,-18 53-1,0 0 1,17 71 0,18 53-1,1 17 1,-1-18-1,0 1 1,-17-36 0</inkml:trace>
  <inkml:trace contextRef="#ctx0" brushRef="#br0" timeOffset="-95919.02">19844 8149 0,'0'0'15,"0"-17"-15,0-1 16,17 18 15,1 0-31,53 18 16,34 17 0,-16 18-1,16 17 1,-52-17-1</inkml:trace>
  <inkml:trace contextRef="#ctx0" brushRef="#br0" timeOffset="-95701.75">20055 8043 0,'-17'-17'0,"34"34"16,-52-70-16,35 36 31,0 34-15,18 54-1,-1 17 1,-17-53-16,18 124 16,-18-53-1,18-18-15</inkml:trace>
  <inkml:trace contextRef="#ctx0" brushRef="#br0" timeOffset="-95381.7">20108 7955 0,'0'-35'16,"0"-18"0,0 141-16,0-194 0,0 89 15,18 17 17,0 0-32,17 17 15,71 54 1,-18-18-1,-53-18-15,36 53 16,-54 71 0,-87 17-1</inkml:trace>
  <inkml:trace contextRef="#ctx0" brushRef="#br0" timeOffset="-95100.93">20673 8361 0,'17'-35'15,"-34"70"-15,52-88 0,-35 18 0,35-1 31,-17 36-15,-18 89 0,0-1-1,-18-35-15,1 35 32,-1-53-32,0 0 0</inkml:trace>
  <inkml:trace contextRef="#ctx0" brushRef="#br0" timeOffset="-94716.74">21237 7585 0,'0'-18'16,"0"36"-16,-17-36 0,-1 0 15,18 36 16,18 17-15,-1 36 0,-17 17-1,18-35-15,-18 88 16,17-53 0,1-17-1</inkml:trace>
  <inkml:trace contextRef="#ctx0" brushRef="#br0" timeOffset="-94467.77">21043 7867 0,'0'0'0,"-17"-18"15,52 1 16,-35-1-15,0 36 15,17-18-15,-17 17 0</inkml:trace>
  <inkml:trace contextRef="#ctx0" brushRef="#br0" timeOffset="-94150.89">21378 7832 0,'18'-18'16,"-36"36"-16,54-54 0,-19 36 0,-17-17 16,18 17-1,-36 17 17,18 1-32,-17-18 15,-1 18 1,0-36 15</inkml:trace>
  <inkml:trace contextRef="#ctx0" brushRef="#br0" timeOffset="-93516.21">21590 7638 0,'-18'0'16,"36"0"-16,-18 0 31,0 17-15,0 1-1,0 0 1,18-18-16,-18 35 15,35-18 1,0-17 0,36-17-1,-36-18 1,-17-36 0,-18-17-1,-36 0 1,1 52-1,17 36 1,-17 18 0,0 35 15,17 35-15,18-17-1,18 34 1,35-16-1,17-72 1,1-17 0,-36 0-16,18-35 15</inkml:trace>
  <inkml:trace contextRef="#ctx0" brushRef="#br0" timeOffset="-93081.85">21978 7479 0,'0'-35'0,"0"70"0,0-88 0,0 0 15,0 18 1,0 17 0,-18 18-1,18 18 1,0-1 0,-35 54-1,18 35 1,34 0-1,1-36 1,17-35 0,0-52-1,-17-36 1,-18-35 0,0 35-1,0 0 1,0 88 15,18-17-15,-1 52-16,19 1 31,-1-1-15,0-34-1</inkml:trace>
  <inkml:trace contextRef="#ctx0" brushRef="#br0" timeOffset="-92844.4">22084 7338 0,'0'0'0,"0"-18"16,0 0-1,18 18 1,-1 18-1,1-18-15,35 35 16,35 54 0,18 16 15,-53-34-15,-53-53-1</inkml:trace>
  <inkml:trace contextRef="#ctx0" brushRef="#br0" timeOffset="-92581.08">22225 7232 0,'0'-18'16,"0"36"-16,-18-53 0,18 17 15,-17 0-15,17 1 16,0 34-1,0 36 1,17 71 0,-17-18-1,0-71 1,0 71 0,0 17-1,-17-88-15</inkml:trace>
  <inkml:trace contextRef="#ctx0" brushRef="#br0" timeOffset="-83349.44">16422 10654 0,'-18'0'15,"18"-18"-15,-17 18 16,17-17 0,-18 17-1,18-18 1,-18 18-1,1-35 1,-1 17 0,18-17-1,0 17 17,18 1-32,-1 17 31,1 0-16,17 0 1,-17 17-16,17 1 16,18 35-1,-18 17 1,1 36 0,-36-18-1,0-52-15,0 34 16,17 1-1,-17-54 1,-17-52 15,-1 0-31,0-1 16,-17-34 0,-18-18-1,18 0 1,17 52-1,18 19-15,35-1 16,18-17 0,18 17-1,-1 0 1,-17 36 0,-35 0-16,0 17 15,17 36 1,-17 17-1,-1-18 1,-17-34 0,-17-54 15,-1-35 0,0 35-31,-17-35 16,35 36-16,-18-36 15,1-35 1,52 35 0,0 0-1,1 35 1,17 1 0,-18 34-1,0 19 1,-17 34-1,-1-17 1,1 35 0,17-17 15,-35-36-15,18-35-16,-18 18 0</inkml:trace>
  <inkml:trace contextRef="#ctx0" brushRef="#br0" timeOffset="-82847.99">17180 10478 0,'0'0'0,"0"-18"15,0 0 1,-17 1 0,-1 17-1,0 0 1,1 0 15,17 35-15,0 18-1,0 0 1,0-18-16,17 18 16,36 17-1,0-17 1,18-35 0,-18-53-1,0-18 1,-71-53-1,-53 0 1,1 71 0,-18 17 15,17 36-15,71 17-16</inkml:trace>
  <inkml:trace contextRef="#ctx0" brushRef="#br0" timeOffset="-82281.28">17321 10336 0,'0'-17'0,"0"34"0,18-52 0,-18 17 16,0-17 0,18 35-1,-1 18 17,19 17-17,-36-17-15,35 35 16,18 35-1,-18-18 1,18 1 0,-18-53-1,1 17 1,-19-35 0,1-18-1,-18-35 1,0-35-1,-35-18 17,17 53-32,0 0 31,18 18-15,18 35 15,0 35-16,-18-17 1,0 0-16</inkml:trace>
  <inkml:trace contextRef="#ctx0" brushRef="#br0" timeOffset="-79395.43">18574 9948 0,'0'-17'0,"0"34"0,-18-34 15,0 17-15,-34 17 16,16 1 0,-34 35-1,17 0 1,53-18 0,53 0-1,17 1 1,36 17 15,18-1-15,-72 19-1,-52-36 1,0-17-16,-17 17 16,-54 1-1,1-19 1,17-17-1,53-17 1,0-1-16,0-35 16,35-35-1,0 0 1,-35 17 0,0 53-1,-35-17-15,-71 17 16,0 36 15,18 53-15,53-18-16</inkml:trace>
  <inkml:trace contextRef="#ctx0" brushRef="#br0" timeOffset="-78874.96">19121 9825 0,'0'0'16,"-18"-53"0,18 18-1,-18-1-15,18 1 16,-17-18-1,17 36 1,-36-1 0,19 36-1,-19 52 1,19 36 0,-1 35 15,53 0-16,18-53 1,36 18 0,-1-35-1,0-36 1</inkml:trace>
  <inkml:trace contextRef="#ctx0" brushRef="#br0" timeOffset="-78508.81">19368 9754 0,'17'-17'0,"-34"34"0,34-52 16,1 35-16,-18-18 16,-18 1-1,1 17 1,-1 53 0,18 52-1,35 1 1,0-17-1,-35-37-15,36 54 16,-19-53 0,-17-18-1</inkml:trace>
  <inkml:trace contextRef="#ctx0" brushRef="#br0" timeOffset="-78310.45">19173 10019 0,'-17'0'0,"34"0"0,-17 0 31,36 0-15,-1 0-1,-17 18-15,-1-1 16,1-17-1</inkml:trace>
  <inkml:trace contextRef="#ctx0" brushRef="#br0" timeOffset="-78099.83">19544 9948 0,'18'0'0,"-36"0"0,53 0 16,-52 18 31</inkml:trace>
  <inkml:trace contextRef="#ctx0" brushRef="#br0" timeOffset="-77209.73">20144 9807 0,'0'0'0,"-18"0"15,0-17 1,-17 34 0,0 18-1,-1-17 1,1 17 0,18 1-1,34 17 1,1-18-1,35-35 1,-18 0 0,36-35-1,-36-18 1,-35-18 0,0 53-1,-35-70 1,-1 35-1,-34 36 1,17 52 0,0 0-1,35 36 1,18-1 0,53 19-1,0-54 1,35 18-1,1-36 1,-1-52 0,-35-53-1,0-36 17,-53 36-17,0 35-15,-18-35 16,-35 0-1,0 70 1,18 1 0,0 34-1,17 19 1,18 34 0,35-17-1,-17-18-15,52 18 16,36 35-1,0-35 1,-53 0 0,-53-35-1,-53 35 1,-18 0 15,36-53-31</inkml:trace>
  <inkml:trace contextRef="#ctx0" brushRef="#br0" timeOffset="-76657.84">20549 9596 0,'0'-18'16,"0"36"-16,18-18 31,-18 17-31,35 36 16,-35-35-16,36 52 15,16 54 1,1-36 15,-35-35-15,17-18-1,-35-88 17,-35-17-17,17 17-15,-52-106 16,17 71 0,-18-18-1,18 71 1,53-1-1,18 1 1,53 18 0,-1-1-1,1 18 1,-36 35 15,-35 53-15,-53 36-1,-53-1 1,71-87-16</inkml:trace>
  <inkml:trace contextRef="#ctx0" brushRef="#br0" timeOffset="-76325.22">20867 9225 0,'0'-17'15,"0"34"-15,-18-34 0,1-1 32,34 36-1,1-1-16,17 1 1,0-18-16,18 53 16,35 17-1,-52 36 1,-36-18 0,-53 0-1,18-70-15</inkml:trace>
  <inkml:trace contextRef="#ctx0" brushRef="#br0" timeOffset="-75974.41">21325 9613 0,'0'-17'16,"0"34"-16,-17-52 15,-19 35 1,19 35-1,17-17-15,-18 35 16,18 17 0,0 1-1,0-18 17,-17-36-32</inkml:trace>
  <inkml:trace contextRef="#ctx0" brushRef="#br0" timeOffset="-75585.28">21802 9013 0,'0'0'0,"0"-17"16,0-1-16,0 1 31,17-1-16,-17 53 1,18-17-16,-18 17 16,18 53-1,-1 1 1,-17 16 0,0-52-1</inkml:trace>
  <inkml:trace contextRef="#ctx0" brushRef="#br0" timeOffset="-75340.53">21661 9119 0,'-18'0'16,"36"0"-16,-54 0 15,36 18 1,18 0 0,0 17-1,17-17 1,-35-1 0,17-17-1</inkml:trace>
  <inkml:trace contextRef="#ctx0" brushRef="#br0" timeOffset="-75125.25">22013 9084 0,'18'18'0,"-36"-36"0,54 36 16,-36-1-1,0 1 17</inkml:trace>
  <inkml:trace contextRef="#ctx0" brushRef="#br0" timeOffset="-74588.55">22031 9066 0,'18'0'15,"-1"0"1,1 18-1,17 0 1,-17-1 0,-1 1-16,1 0 15,0-1 1,17-17 0,18-53-1,-35 18 1,-18-88 15,-18 70-31,0 0 31,1 35-15,-1 18-16,0 0 16,-17 35-1,17 18 1,1 18-1,17 35 1,17-53 0,1-18-16,35 18 15,53 0 1,-36-53 0,19-53-1</inkml:trace>
  <inkml:trace contextRef="#ctx0" brushRef="#br0" timeOffset="-74205.69">22560 8802 0,'0'-18'0,"0"36"0,18-36 15,-18 1-15,0-1 16,0-17 0,-18 17-1,-17 18 1,0 0 0,-18 35-1,17 1 1,19-1-1,-1 0-15,18 18 16,35 35 15,18 0-15,0-35 0,18-35-1,-18-36 1</inkml:trace>
  <inkml:trace contextRef="#ctx0" brushRef="#br0" timeOffset="-73921.89">22878 8661 0,'-18'0'0,"36"0"0,-54 0 15,36 17 1,18 1 15,0-18-15,-1 18-16,1-1 16,0 1-16,17 35 15,35 17 1,-17 1-1,-17-53 1</inkml:trace>
  <inkml:trace contextRef="#ctx0" brushRef="#br0" timeOffset="-73672.08">22966 8520 0,'-18'-18'0,"36"36"0,-36-54 15,1 19-15,17 34 32,0 1-32,0 0 15,35 70 1,-18 0 0,-17-53-16,-35 71 15,-35 35 1,-19-53-1,54-52-15,-18-1 0</inkml:trace>
  <inkml:trace contextRef="#ctx0" brushRef="#br0" timeOffset="-72287.72">16828 11818 0,'0'-18'0,"0"36"0,0-53 0,0 17 15,0 1-15,0-36 16,-18 35 0,18 71 15,35 35-16,-17-17 1,-1-18 0,1 17-1,0 54 1,-1-72 0,-17-34-1,0-36 1,0-34-1,0-54 1,-17 0 0,17 35-1,0 54 1,35 17 0,36 17-1,-1 36 1,1 18 15,-54-1-15,1 1-1,-18-53 1,0-36 0,0-35-1,-18-53 1,18-35-1,36 35 1,-1 53 0,-18 71-1,36 35 1,18 53 0,-18 17-1,-36-17 1,-17-71 15,0-17-31,18-18 0</inkml:trace>
  <inkml:trace contextRef="#ctx0" brushRef="#br0" timeOffset="-71937.19">17568 11748 0,'0'0'0,"0"-53"16,0 35-1,0 0-15,0 36 47,-17 0-47,17 35 16,17-1 0,1-16-16,17 17 15,18 0 1,0-18 15,18-53-15,-36-17-1,-35 17-15,0-35 16,-71-52 0,-34 52-1,-19 53 1,89 17-1</inkml:trace>
  <inkml:trace contextRef="#ctx0" brushRef="#br0" timeOffset="-71536.14">17939 11536 0,'0'-18'15,"0"36"-15,0-53 0,0 17 16,17 18 0,1 18 15,17 34-15,1 1-1,-19-17-15,36 70 16,-18-36-1,1-17 1,-1-35 0,-17-54-1,-18-17 1,-18-70 0,-35-1-1,0 54 16,36 70-15,17 18-16</inkml:trace>
  <inkml:trace contextRef="#ctx0" brushRef="#br0" timeOffset="-71068.91">19068 11130 0,'0'-18'0,"0"36"0,17-36 0,-17 1 16,0-18-1,-17-1 1,17 19 0,-18-1-1,0 18 1,1 35-1,-19 36 1,19 70 0,34 18-1,54-1 1,17-52 0,0-70 15,-52-36-31</inkml:trace>
  <inkml:trace contextRef="#ctx0" brushRef="#br0" timeOffset="-70769.06">19368 11148 0,'0'-36'15,"0"72"-15,17-89 0,-17 18 16,18 17-16,-1 18 31,-17 18-15,0-1-16,0 1 16,0 52-16,0 54 31,0-1-16,18-34 1,-18-72 0</inkml:trace>
  <inkml:trace contextRef="#ctx0" brushRef="#br0" timeOffset="-70585.58">19138 11412 0,'0'0'0,"18"-17"16,-1 17 0,1 0-16,17-18 15,36 18 1,-53 0 0</inkml:trace>
  <inkml:trace contextRef="#ctx0" brushRef="#br0" timeOffset="-70365.33">19509 11307 0,'17'0'16,"19"0"-1,-19 0-15,1-18 16,-36 18 15,1 18-15</inkml:trace>
  <inkml:trace contextRef="#ctx0" brushRef="#br0" timeOffset="-69784.75">20144 11112 0,'-18'0'0,"18"-17"16,-18 34 31,1-17-47,-1 18 15,-17 0 1,35-1-16,-18 1 16,18 0 15,18-1-16,17-17 1,18-53 0,-18 36-1,-17-19-15,-18 1 16,-35-35 0,-36 17-1,0 35 1,-52 53-1,35 54 1,53-1 0,35-35-1,0-18-15,17 18 16,36 0 15,53 0-15,35-53-1,-35-18 1,-53 0-16,0-17 0</inkml:trace>
  <inkml:trace contextRef="#ctx0" brushRef="#br0" timeOffset="-69433.69">20602 10760 0,'0'-18'0,"0"36"0,18-71 15,-18 35 1,0 1-16,-35-19 31,-36 36-15,18 0-1,-17 36 1,-1 34 0,36 18-1,35-17 1,35 35 0,18-18-1,53-71 1,-18-17-1</inkml:trace>
  <inkml:trace contextRef="#ctx0" brushRef="#br0" timeOffset="-69100.79">20814 10672 0,'0'0'0,"18"-36"31,-18 19-15,0 34 15,17 1-15,18 17-1,-17-35-15,17 53 16,54 0 0,-19 35-1,-35-53 1,1-35 0</inkml:trace>
  <inkml:trace contextRef="#ctx0" brushRef="#br0" timeOffset="-68867.14">20990 10566 0,'0'0'16,"-17"-53"-16,17 70 31,0 36-15,0 53-1,-36 71 1,1-72 0,17-69-16,-17 34 15,35-52 1</inkml:trace>
  <inkml:trace contextRef="#ctx0" brushRef="#br0" timeOffset="-68499.86">20973 10425 0,'17'-18'15,"-34"36"-15,34-54 0,-17 1 0,-17-18 16,-1 35 0,0 18-1,1 0 1,34 0 0,36 18-1,53 53 1,-18-18-1,18 70 1,-35 18 0,-89-17-1,-70 52 1</inkml:trace>
  <inkml:trace contextRef="#ctx0" brushRef="#br0" timeOffset="-68132.75">21802 10901 0,'0'-18'0,"0"36"16,-18-53-1,0 35 1,18 17 0,18 1-1,-18 17 1,0-17-16,0 35 15,-35 35 1,-1-18 0,19-52-1</inkml:trace>
  <inkml:trace contextRef="#ctx0" brushRef="#br0" timeOffset="-67731.34">22119 10072 0,'0'0'16,"-17"-18"-16,-1 1 31,18 34-15,0 1-1,18 17 1,-18 0-16,17 36 15,1 52 1,-1 1 0,-17-36-1,0-53 1</inkml:trace>
  <inkml:trace contextRef="#ctx0" brushRef="#br0" timeOffset="-67532.16">21908 10336 0,'0'0'0,"0"18"0,17 0 32,18-18-17,18 17 1,0-17-1</inkml:trace>
  <inkml:trace contextRef="#ctx0" brushRef="#br0" timeOffset="-67332.08">22243 10319 0,'0'0'16,"17"0"-16,-17 17 16,18-17-1,-36 0 48</inkml:trace>
  <inkml:trace contextRef="#ctx0" brushRef="#br0" timeOffset="-66814.39">22366 10213 0,'0'0'15,"0"-18"1,18 18 0,-18 18-1,17-18-15,-17 18 32,18 17-17,17-18 1,1-17-1,-1-17 1,18-18 0,-53-18-1,0 17 1,0 1-16,-36 17 16,-16 1-1,-1 17 1,17 35 15,19 18-15,17 0-1,0 17 1,35 19 0,0-36-1,1-18 1,16-35-1</inkml:trace>
  <inkml:trace contextRef="#ctx0" brushRef="#br0" timeOffset="-66480.08">22842 9984 0,'-17'-18'15,"34"36"-15,-52-36 0,0 0 16,17 18 0,-17 0-1,-18 0 1,0 36 0,35-19-1,18 54 1,0-1-1,36 19 1,-1-19 0,36-35-1,34 1 1,-16-54 0</inkml:trace>
  <inkml:trace contextRef="#ctx0" brushRef="#br0" timeOffset="-66177.86">22983 9913 0,'0'-18'0,"-17"18"16,-1 0-1,53 18 32,-17 0-47,0-18 0,70 53 16,-17 0 0,-36-36-16,35 18 15,1 18 1,-53-17-1</inkml:trace>
  <inkml:trace contextRef="#ctx0" brushRef="#br0" timeOffset="-65909.61">23178 9754 0,'0'0'16,"0"-17"-16,-18-19 15,0 19 1,18 34 0,0 54-1,0-1 1,0-34-16,0 70 16,-35 35-1,-18-35 1,35-54-1,1-34 1,-1 0-16</inkml:trace>
  <inkml:trace contextRef="#ctx0" brushRef="#br0" timeOffset="-54967.97">17339 13264 0,'0'0'16,"-18"18"0,-35-18 31,36 0-47,-1 0 31,1 0-31,-1 18 15,-70 17 1,0 53 0,35 0-1,35-52-15,0 52 16,36 35 0,53-52-1,34-53 16,19-71-15,-71 0 0,0-71-1,-36-17 1,-52 0 0,17 70-1,18 89 1,36 53-1,34 52 1,18 1 0,-17-72-1,35-16 1,-18-72 0,0-34 15,-53-36-16,-17-88 1,-36-18 0,-52 54-1,35 87 1,17 71 0,18 18-16,0 35 15,35 53 1,53 52-1,-35-34 1,-17-71-16,17 35 16,0-18-1,-36-52 1,-34-89 15,-54-17-15,-35 18 15,53 52-15,18 18-16,-18 35 15,18 54 1,52-1 0,54-18-1,35-34 1,-36-36-1,36-53 1,-18-36 0,-35-69-1,-70-19 1,-1 54 0,-35 17 15,18 71-16,17 52 1,18 19 0,35 52-1,36 35 1,0 18 0,-19-35-1,-16-53 1,-19-35-1,-17-71 1,-17-53 0,-19 36-1,19 34-15,-36-17 16,-18 36 15,54 17-31,-36 53 16,35-36-16,18 19 15,-17-19-15,17 54 16,35 17 0,18-35-1,17 0 1,-34-53 0,-19-18-16,18 0 15</inkml:trace>
  <inkml:trace contextRef="#ctx0" brushRef="#br0" timeOffset="-54351.36">19368 12700 0,'0'-18'0,"0"36"0,0-71 15,0 35-15,0 1 16,0-1-16,0 1 16,0 34-1,0 18 1,35 54-1,18 34 1,0 1 0,-18-36-1,-17-53 1,-18-17 0</inkml:trace>
  <inkml:trace contextRef="#ctx0" brushRef="#br0" timeOffset="-54134.32">19279 12929 0,'0'0'0,"-35"-17"15,0-19 1,52 36 15,1 0-15,0 0-1,-1 0 1</inkml:trace>
  <inkml:trace contextRef="#ctx0" brushRef="#br0" timeOffset="-53933.86">19562 12753 0,'0'0'16,"17"0"-16,1 0 15,-18-18 1,0 54 15,-18-36-15,18 17-1</inkml:trace>
  <inkml:trace contextRef="#ctx0" brushRef="#br0" timeOffset="-53432.32">19826 12559 0,'-18'0'0,"36"0"0,-53 0 16,17 18 0,18-1-1,0 18 1,35 1 0,1 17-1,17-36 1,-18-17-1,0 0-15,36-35 32,-18 0-32,-36-36 15,-17 36 1,-53 0 0,-35 35 15,-18 53-16,36-1 1,35-16 0,52 34-1,18 1 1,54-18 0,16-36-1,1-17 1,-70-17-16</inkml:trace>
  <inkml:trace contextRef="#ctx0" brushRef="#br0" timeOffset="-53115.32">20391 12382 0,'0'0'15,"0"-17"-15,17-1 16,-17 1-1,-17-1 1,-19 0 0,1 18-1,-18 53 1,18 0 0,17 0-1,18 35 1,53 0-1,18-35 1,-1-17 0,36-36-1,-35-18 1</inkml:trace>
  <inkml:trace contextRef="#ctx0" brushRef="#br0" timeOffset="-52849.43">20638 12330 0,'-18'0'16,"18"-18"0,0 0-1,18 36 1,17 0-1,0-1-15,0 18 16,54 36 0,-19-18 15,-17-35-15,-18-36-16</inkml:trace>
  <inkml:trace contextRef="#ctx0" brushRef="#br0" timeOffset="-52648.87">20955 12188 0,'-18'-35'16,"-17"-53"-1,-35 106 1,211 123-16,-159-177 0,-141 19 16,159 158-1,0-53 1,18 53-1,0-35 1,-18-71 0</inkml:trace>
  <inkml:trace contextRef="#ctx0" brushRef="#br0" timeOffset="-52331.74">21361 12559 0,'0'-18'0,"0"36"0,17-36 15,1 1 1,0 17-1,-18 17 17,0 1-17,0 17-15,-18 36 32,-35-1-17,35-34-15</inkml:trace>
  <inkml:trace contextRef="#ctx0" brushRef="#br0" timeOffset="-51697.94">21819 11712 0,'0'0'16,"0"-17"-16,0-1 16,18 18-1,17 18 16,-17 17-15,0 0-16,17 71 16,-18 0-1,19 17 1,-1-17 0,-17-71-1</inkml:trace>
  <inkml:trace contextRef="#ctx0" brushRef="#br0" timeOffset="-51494.7">21661 12047 0,'0'0'16,"-18"0"-16,0 18 15,36-18 1,17 0-1,-17 0-15,35 0 16,0 0 0,-36 0-1,-17-18 1</inkml:trace>
  <inkml:trace contextRef="#ctx0" brushRef="#br0" timeOffset="-51264.28">22190 11818 0,'17'0'0,"-34"0"0,34-18 16,1 18-1,-18 18 16,-18-18-15,1 18 0,-1-1-1</inkml:trace>
  <inkml:trace contextRef="#ctx0" brushRef="#br0" timeOffset="-50246.14">22296 11712 0,'17'0'0,"-34"0"0,52-17 0,-18 17 16,1-18-1,17 18 1,-35 18 46,0-1-46,18 1 0,0 0-1,17-18-15,0 0 16,-17 0-1,17-18 1,0-17 0,-17-18-1,-36-18 1,-17 36 0,-18 0-1,0 52 1,-17 18-1,34 18 1,19 18 0,17 17-1,35-17 1,18 17 0,18-53-1,-19-35 1,54-35-1,-17-36 17,-37-17-17,-16 53-15,-1-53 16,0-18 0,-17 18-1,-71 52 1,18 36-1,-18 18 1,0 53 0,35-19-1,1 19 1,17 0 0,0-54-16,17 36 15,36-18 1,35-52-1,-35-18 17,18-36-17,-18-35 1,-36 36 0,-17 105 15,0-18-31,0 36 15,0 36 1,18-19 0,0-35-1,-1-35-15</inkml:trace>
  <inkml:trace contextRef="#ctx0" brushRef="#br0" timeOffset="-49962.32">23089 11359 0,'-17'0'15,"34"0"-15,-52 0 0,17 0 16,1 18 0,34 17 15,36 1-16,18-1 1,-36-17-16,53 17 16,36 18-1,-36-18 1,-70-35 0,-18-35-1</inkml:trace>
  <inkml:trace contextRef="#ctx0" brushRef="#br0" timeOffset="-49677.3">23283 11165 0,'0'-17'16,"0"34"-16,-35-52 15,17 35 1,18 18-16,0-1 15,-17 1-15,17 35 16,0 35 0,0 18-1,0 17 1,-18-52 0,1 53-1,-1-36 16,18-35-31</inkml:trace>
  <inkml:trace contextRef="#ctx0" brushRef="#br0" timeOffset="-38553.7">18098 14870 0,'-18'17'15,"36"-34"-15,-54 52 0,19-18 16,-1 19 0,18-19-1,0-34 48,-18 17-63,1 0 31,17-18-15,-18 18-1,0-35 1,-17-18-1,-18 18 1,36 17-16,-72-53 16,54 36-1,-18 0 1,36 0 0,52 17-1,0 0 1,89-17-1,34 17 17,1 18-17,-88 36 1,-54-19-16,1 54 16,-36 70-1,-35 35 1,0-34-1,36-72 1,52-70 15,0-18-31,18 1 16,0-18 0,-18 17-16,54-17 15,-1-1 1,-71 1-1</inkml:trace>
  <inkml:trace contextRef="#ctx0" brushRef="#br0" timeOffset="-37400.99">18538 14676 0,'0'0'16,"-17"-18"-16,-1 0 16,1 18-1,17 36 32,-18-36-31,0-18 15,1 18 0,-1 0-15,18 18 0,-18-1-1,18 1 1,18 17-1,17 0 1,1-17 0,-1-18-16,18 18 15,35-36 1,18-17 0,-36-18-1,-34 0 1,-36 35-1,-18-17 1,-35-18 0,35 35-16,-35 18 15,-35 18 1,35 17 0,-17 36-1,70 17 1,17-35-1,36 18 1,18-36 0,35-18-1,17-17 1,1-52 0,-54-37 15,-52 1-16,-18 35-15,0-70 16,-71-54 0,1 54-1,17 70 1,0 18 0,35 17-1,1 18 1,17 18 31,0-1-47,0 1 15,0 17 1,0-17-16,0 17 16,17-17-1,1 17 1,17 0-16,18 18 15,35 53 1,1 0 0,-37-53-1,1 35 1,-17-35 0,-19-35-1,-34-18 16,-19 0-15,36-18-16</inkml:trace>
  <inkml:trace contextRef="#ctx0" brushRef="#br0" timeOffset="-36769.06">18609 14393 0,'-35'0'15,"-1"18"1,-16 17 15,34 1-15,0-19-1,36-34 1,0 17-16,17-18 16,18-17-1,53-1 1,35-17-1,-53 1 1,53-1 0,-70 17-1,-19 19 1,-69 17 46,17 17-46,-18-17 0,1 0-16</inkml:trace>
</inkml:ink>
</file>

<file path=ppt/ink/ink19.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15T09:57:27.713"/>
    </inkml:context>
    <inkml:brush xml:id="br0">
      <inkml:brushProperty name="width" value="0.05292" units="cm"/>
      <inkml:brushProperty name="height" value="0.05292" units="cm"/>
      <inkml:brushProperty name="color" value="#FF0000"/>
    </inkml:brush>
  </inkml:definitions>
  <inkml:trace contextRef="#ctx0" brushRef="#br0">5256 8008 0,'-17'0'16,"-1"0"-1,0 18 1,-17-18 0,18 17-1,34-34 79,1-1-94,-18 0 16,35 1-1,18-54 1,-18 36-1,1 0-15,52-54 16,-35 19 0,35-18-1,-18 35 1,-52 35 0,17 1-1,1-1 1,-1 18-1,0-18 1,-17 18 0,-1-17 15,-34 34 0</inkml:trace>
  <inkml:trace contextRef="#ctx0" brushRef="#br0" timeOffset="3282.25">6191 7444 0,'0'-18'16,"-17"18"-16,-1 0 16,0-18 15,1 36 0,17 17-15,0 1-1,17-19 1,1-17-16,0 18 16,52-1-1,1-52 1,17 0 0,-53-18-1,0-18 1,-35 1-1,-35 17 1,-18 18 0,0 35 15,0 17-15,36-17-16,-18 36 15,-18 34 1,35-17-1,18-18-15,0 36 16,71-1 0,34 1-1,19-71 1,-54-18 0,19-52-1,-36-36 1,-36-35-1,-17 35 17,-17 53-17,17 35 1,-18 18 0,18 36-1,-18 17 1,18-36-16,0 54 15,0-36-15,0 18 16,36 18 0,-1-54-1,0-34 1,0-19 0,-17-87 15,0 52-31,-18 1 15,0 52 1,0 36 15,35 35-31,18 17 32,0-35-17,-36-17-15,36-18 16,53-18-1</inkml:trace>
  <inkml:trace contextRef="#ctx0" brushRef="#br0" timeOffset="3613.86">7179 7091 0,'0'0'0,"-53"-71"16,18 36 0,0 35-1,52 0 16,1 18-31,70-1 16,53 1 0,-70 0-1,-36-18 1,0 0 0,-52-18-1,-36-17 1,-18-1-1,1 54 1,34 17 0,19-17-16,-1 35 15,18 35 1,0-17 0</inkml:trace>
  <inkml:trace contextRef="#ctx0" brushRef="#br0" timeOffset="4215.08">6544 7920 0,'0'18'47,"0"-1"-32,18-17 1,-1 0-1,36-17 1,0-1 0,0 0-16,53-35 15,-53 18-15,106-36 16,87-70 0,1 18-1,-53 17 1,-123 71 15,-53 35-31,-1 0 16,-17 17-1,-17 19-15</inkml:trace>
  <inkml:trace contextRef="#ctx0" brushRef="#br0" timeOffset="5232.39">8114 7108 0,'-18'-17'0,"-35"-1"47,36 18-47,-1 18 15,0-18 1,1 35 0,34-17-1,36-1 1,-17 1 0,52-18-1,-18-35 1,-34-18-1,-36 0 1,-18 35 0,-35-17-1,-17 17 1,-19 36 0,54 35-1,35 0 1,18 17-1,35 19 1,35-37 0,18-16-1,-53-72 1,35-34 0,-53-54-1,-53-34 1,1 70 15,-1 52-31,-17-17 16,17 18-1,18 53 1,0 35 0,35 35-1,1-18 1,-1 36-1,36-18 1,-36-35 0,18-17-1,-36-54 1,-17-53 0,-53 1-1,18 35 1,-35 17-1,34 53 17,1 18-17,35 0 1,18-35-16</inkml:trace>
  <inkml:trace contextRef="#ctx0" brushRef="#br0" timeOffset="5683.83">8908 6932 0,'-18'0'0,"36"0"0,-54 0 15,19-18-15,-1 18 16,53-17 31,1 17-32,-1 17-15,-17-17 16,70 36 0,0-1-1,-35-17 1,-53-1-1,0-52 1,-53-18 0,-18-17-1,54 34 1,-1 19-16,18-1 16,0 36-1,0 52 16,0 36-15,-18-18-16</inkml:trace>
  <inkml:trace contextRef="#ctx0" brushRef="#br0" timeOffset="6466.86">7320 8167 0,'18'17'32,"-1"-17"-17,1 0 1,0 0-1,-1 0 1,72-17 0,-19-1-1,-17 1-15,35-19 16,-53 19-16,71-19 16,-53 19-16,53-36 15,106-53 1,-18 0-1,-88 53-15,123-53 16,124-35 0,-106 53-1,-159 35 1,-53 53 0,-35 18 46,-18-18-46,1 17-1</inkml:trace>
  <inkml:trace contextRef="#ctx0" brushRef="#br0" timeOffset="7118.66">9701 7091 0,'-17'0'15,"-1"0"17,18 17-1,0 1-16,18 0 1,-1-1 0,-17 1-16,36 0 15,17 17 1,-1-35 15,1-35-31,-17-18 31,-19-18-15,-52 1 0,-18 34-1,0 36 1,0 36 0,-17 17-1,52 17 1,18 1-1,53-1 1,0-35 0,17 18 15,-34-53-31,34 0 0,-17-17 16</inkml:trace>
  <inkml:trace contextRef="#ctx0" brushRef="#br0" timeOffset="7385.73">10213 7038 0,'18'-53'16,"-36"106"-16,36-124 0,-18 54 15,-18-19 1,0 19 0,1 17-1,-1 0 1,0 17-1,1 54 1,-1 0 0,18 17-1,35-18 1,18-34 0,18-19-1</inkml:trace>
  <inkml:trace contextRef="#ctx0" brushRef="#br0" timeOffset="7651.59">10601 6879 0,'0'0'0,"-35"-17"15,17 17 1,0 0-1,36 0 1,0 17 0,-1 1-16,19 17 15,-19-17-15,36 17 16,18 18 0,-36-35 15</inkml:trace>
  <inkml:trace contextRef="#ctx0" brushRef="#br0" timeOffset="7805.04">10707 6985 0,'-71'-71'31,"142"142"-31,-142-159 0,54 70 16,-1 36 0,0 17-1,-17 36 1,0 34-1,0 1 1</inkml:trace>
</inkml:ink>
</file>

<file path=ppt/ink/ink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15T09:10:39.304"/>
    </inkml:context>
    <inkml:brush xml:id="br0">
      <inkml:brushProperty name="width" value="0.05292" units="cm"/>
      <inkml:brushProperty name="height" value="0.05292" units="cm"/>
      <inkml:brushProperty name="color" value="#FF0000"/>
    </inkml:brush>
  </inkml:definitions>
  <inkml:trace contextRef="#ctx0" brushRef="#br0">17903 12894 0,'-17'0'31,"-1"0"0,1 0 0,17-18-31,17 36 594,1-18-516,-1 0-15,1 0-48,0 0 17,-1 0-17,1 0 1,0 0-1,-1 0 1,1 0 0,0 0-1,-1 0-15,1 0 16,17 0 0,-17 0-1,17 0 1,-17 0-1,-1 0-15,1 0 16,17 0 0,1 0-1,-1 0 1,0 0 0,0 0-1,-17 0 1,0 0-1,35 0 1,-36-18 0,1 18-1,17 0 1,18 0 0,0 0-1,-35 0 1,34 0-1,-34 0 1,17 0 0,18 0-1,-17 0 1,-19 0 0,1 0-16,17 0 15,0 0 16,-17 0-15,35 0 0,-18 0-1,-17 0 1,17 0 0,-17 0 15,-1 0-31,1 0 15,0 0 1,17 0 0,-17 0-1,-1 0 1,19 0 0,-1 0-1,-17 0 16,-36 0 16</inkml:trace>
</inkml:ink>
</file>

<file path=ppt/ink/ink20.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15T09:58:07.163"/>
    </inkml:context>
    <inkml:brush xml:id="br0">
      <inkml:brushProperty name="width" value="0.05292" units="cm"/>
      <inkml:brushProperty name="height" value="0.05292" units="cm"/>
      <inkml:brushProperty name="color" value="#FF0000"/>
    </inkml:brush>
  </inkml:definitions>
  <inkml:trace contextRef="#ctx0" brushRef="#br0">5009 6279 0,'0'0'0,"-17"0"15,-1 0 1,1 0 15,-1 0-15,36 0 31,-1-17-47,1-1 15,-1 1 1,1-1-16,35-17 16,18-54-1,34 19 1,1-36-1,-18 35 1,-17 19 0,-18-19-1,0 36 1,-36 17 0,1 0-1,17 18 1,1-17-1,-19 17 1,1 0 0,0 0-1,-36 0 79,0 0-78,1 17-1</inkml:trace>
  <inkml:trace contextRef="#ctx0" brushRef="#br0" timeOffset="7367.49">2875 16810 0,'0'0'0,"18"0"0,-18-18 16,-18 18 15,1 0-31,-1 18 16,0-18-1,1 18 1,34-18 109,-17 17-109,18-17-16,0 0 15,-1 0 1,18 0-1,1 0 1,-19 0-16,19 0 16,17 0-1,-18 0 1,18 0 0,-36 0-1,36 0 1,0 0-1,18-17 17,-18 17-17,-18-18 1,0 18 0,-17 0-16,-1 0 15,19 0 1,-1 18-1,0-18 1,18 0 0,18-18-1,-18 18 1,0 0 0,-36 0-16,19-18 15,16 18 1,-16 0 15,-1 0-15,0 0-1,-17 0 1,0 0 0,-1 0-1,1 0 1,17 0-1,0 0 1,-17 18 0,17-18-1,-17 0 1,17 0 0,1-18-1,-1 18 16,18 0-15,-36 0 0,36-17-1,0 17 1,0-18 0,-35 18-1,-1 0 1,-17-18 93,-17 18-109,-1 0 16,0-17-1,1 17-15,-18-18 32,-1 18-17,36 18 17,18-18-17,0 0 1,-1 0-1,-17 17 1,18-17 0,-36 0 140,18-17-156,-17 17 16,17 17 62,17-17-78,-17 18 47,18-18-16,-36 0 16</inkml:trace>
  <inkml:trace contextRef="#ctx0" brushRef="#br0" timeOffset="12697.74">4833 16828 0,'0'17'63,"18"-17"-1,-1 0-46,1 0 0,0 0-1,-1 0-15,36 18 16,0-1 0,-35-17-1,35 0-15,0 0 31,-18 0-15,0 0 0,18 0-1,-18 0 1,18 0 0,35 0-1,-35 0 1,0-17-1,-17 17 1,-1 0 0,18 0-1,0 0 17,0 0-17,-36-18-15,54 18 16,-1-17-1,-17-1 1,-35 18 0,-1 0-16,1 0 15,35 0 1,0 0 0,18-18-1,-19 18 1,19-17-1,-36 17 1,1 0 15,-1 0-31,-18 0 32,19-18-17,-1 18 1,18-18-1,-35 18 1,-1 0 0,1 0 15,0 0-15,17-17-1,18-1 1,-36 18-16,19-18 15,-19 18 1,1 0 78,0 0-63,-1 0-15,1 0 15,-1 0-15,-17 18-1,18-18-15,0 0 16,-1 0-1,1 0 1,-18 18 0,18-18-1,-1 0 17,-17 17-17,0-34 63,0-1-46,-17 18-17,34 0 48,1 0-48,0 0 17,-18 18-17,17-18 1,36 0-1,-18 0 1,-17 17-16,53-17 16,-19 0-1,1 18 1,-17-18 0,-1 18-1,0-18 1,18 0-1,18 17 1,35 1 0,-36-18 15,-35 18-31,18-1 16,-17-17-1,-1 18 1,0-36 15,-17 18-15,17-17-1,-17 17 1,-1 0 0,19 0-1,-1 0 1,-17-18-1,-1 18 17,1 0-17,-1 0-15,19 0 32,17 0-17,17 0 1,-35 0-16,54 0 15,16 18 1,1-1 0,-35-17-1,-36 18 1,-17-18-16,-1 0 31,1 0-15,0 0 46,-1 0-46,1-18 0,0 18-1,-1 0 1,19-17-1,-19 17 1,18 0 0,1 0-1,-1-18 1,36 18 0,-1 0-1,-35 0-15,54 0 16,-1 18-1,-18-18 1,-34 0 15,-19 0-15,1 0 15,0 0 0,-1 0-15,1 0 0,-1 0-1,19-18 1,-54 18 15,0 0-15</inkml:trace>
  <inkml:trace contextRef="#ctx0" brushRef="#br0" timeOffset="14924.16">3316 17745 0,'18'0'32,"-1"0"-17,1 0 1,17 0-16,53 0 15,18 0 17,0 0-17,-53 17 1,-18-17-16,54 0 16,-37 0-1,54 0 1,0-17-1,0-1 1,-35 18 0,-1 0-1,18 0 1,-35 0 0,-18 0-16,18 0 15,36 18 1,-37-18 15,1 17-15,-17-17-1,-1 18 1,18 0 0,17-18-1,1-18 1,-18 18-1,35 0 1,-70 0-16,35 0 16,17 0-1,-17 0 1,-35 0-16,17 0 16,53-18-1,-35 18 16,18 0-15,-54 0 0,1 0-1,0 0 1,17 0 0,35 0-1,-17 0 1,18-17-1,-18 17 1,0 0 0,-36 0 15,1 0-15</inkml:trace>
  <inkml:trace contextRef="#ctx0" brushRef="#br0" timeOffset="25967.23">15469 1552 0,'0'0'0,"0"-17"16,0-1-1,-17-17 1,-1-1-1,18 19 1,0-1 0,-18 18 15,18 18 0,0-1-15,0 1-1,0 53 1,0-1 0,0-17-16,0 35 15,18 89 1,17 17 0,-17 53-1,17-89 1,-17-69-16,17 87 15,18 71 1,-18 0 0,-52 0-1,-1-88 1,0-89 0,1 71-1,-1-88-15,1 18 16,17-36-1,0-70-15</inkml:trace>
  <inkml:trace contextRef="#ctx0" brushRef="#br0" timeOffset="27268.44">15505 1535 0,'0'0'0,"0"-18"0,-18 0 15,36 18 64,17 0-79,0-17 0,89-1 15,-19 18 1,142-35-1,247-18 1,53-18 0,-194 36-1,70-18 1,-317 53-16,53-18 16,-36-17-1,-35 18 1,-52 17-1,17-18 1,0 0 0,-36 18-1,1 0 1,-18 18 31,0 0-32,0 17 1,0 18 0,0-18-16,0 71 15,0 70 1,17 54 0,1 16-1,0-52 1,35 106-1,-18 0 1,18-35 0,-36-106-1,-17-89-15,18 71 16,0 71 15,-1 17-15,1-17-1,0-106 1,-1 0 0,-17-36-1,-53-35 1,18-17 0,-35-18-1,-19 0 1,-52-35-1,-106 17 1,-35 18 0,-282 18-1,-371 35 17,529 0-17,-52-1 1,263-34-1,72 0 1,88-1 0,17-34-1,18-1-15</inkml:trace>
  <inkml:trace contextRef="#ctx0" brushRef="#br0" timeOffset="28129.04">15434 2646 0,'0'0'16,"-18"0"-16,1 0 0,-1 17 16,0-17-1,36 0 17,0 0-17,35-17 1,105-18-1,107-18 1,-18 0 0,-106 35-16,177-35 15,228-17 1,-34 17 15,-142 17-15,-176 19-1,53-1 1,-123 18 0,-1-18-1,-52 1 1,-54 17-16,1 0 16,0 0 15,-18 17-16</inkml:trace>
  <inkml:trace contextRef="#ctx0" brushRef="#br0" timeOffset="29420.24">16051 2205 0,'0'-18'62,"-17"18"-62,-1 0 16,0-17-16,-70-19 15,35 19 17,18-1-32,-18-17 15,18-18 1,53 0-1,52 35 1,36 1 0,-36 34-1,1 36 1,-36 18 0,-70 35-1,-36-18 1,36-53-1,0 0 1,53-35 15,-1 0-15,36-17 0,88-19-16</inkml:trace>
  <inkml:trace contextRef="#ctx0" brushRef="#br0" timeOffset="30105.17">16369 2064 0,'-18'0'16,"36"0"-16,-53-18 0,17 18 31,18 18 0,18-1 0,-1 19-15,19-36 0,52 17-1,-53-17-15,18-17 16,0-19-1,-36 19-15,-17-36 16,-17 0 0,-54 18-1,-35 35 1,36 53 0,35-1-1,35 19 1,35 0 15,53-19-15,0-34-1,71-36 1,-35-70 0,-54-53-1,-52 18 1,-36-18-1,0 52 1,1 89 0,-1 53-1,18 0 1,0 88 0,35 18-1,18-35 1,-35-72-1,17-16 1</inkml:trace>
  <inkml:trace contextRef="#ctx0" brushRef="#br0" timeOffset="30291.38">16810 1993 0,'0'-17'16,"0"34"-16,-18-34 0,18-1 15,18 18 17,0 0-17,34-18 1,-34 18-16,17 0 16</inkml:trace>
  <inkml:trace contextRef="#ctx0" brushRef="#br0" timeOffset="32341.77">17268 1887 0,'0'-17'47,"18"17"-32,-18-18 17,-18 18-17,1 0 1,-1 0 0,1 0-16,-19 18 15,-17 17 1,18 18-1,17-35 1,18 34 0,36 19-1,-1-18 1,18-53 0,0-18-1,17-52 1,-34-36-1,-19 53 1,-17 18-16,0-18 16,-17 88 15,17 0-15,0-17-16,35 35 15,0-35 1,53-18-1,1-53 17,-36-36-17,-36 1 1,-17-18 0,-17 36-1,-1 70 1,0 53-1,-17 35 1,35 35 0,18-34-1,35-19 1,-18-35 0,-35-52-1,0-18 1,-35-36 15,-1 18-15,1 53-1,17 35 1,1 18 0,34-17-1,1-1 1,53-18-1,-1-52 1,1-18 0,-36-88-1,-17 35 1,-18-17 0,-18 70-1,0 71 1,1 35-1,-1 70 17,36 0-17,17-34 1,0-36 0,0-36-1,-17-17 1,-36-70-1,-17-1 1,0 36 0,-36 17-1,1 53 1,52 18 0,36 0-1,-1-35 1,36-18 15,18-53-15,-18 0-1,0 0 1,-36 36 0,1 34-1,17 36 1,1 18-1,-19-1 1,19-17 0,-36-88 15,-18-18-15,18 35-16,-18-52 15,-17-18 16,17 70-31</inkml:trace>
  <inkml:trace contextRef="#ctx0" brushRef="#br0" timeOffset="32891.1">13494 3034 0,'17'0'31,"-17"-18"-15,18 18 0,0-17-16,70-19 15,35 1 1,-52 17-1,105-52 1,71-36 0,-106 53-1,-123 53-15</inkml:trace>
  <inkml:trace contextRef="#ctx0" brushRef="#br0" timeOffset="33208.58">14005 2699 0,'0'-18'16,"0"36"-16,-17-54 0,-1 1 16,-17 0-1,17 0 1,18 17 0,35 18-1,18 35 1,35 1 15,36 16-15,-71-16-1,-18-19-15,0 1 16,-52 17 0,-36 18-1,-71 18 1,71-54-16</inkml:trace>
  <inkml:trace contextRef="#ctx0" brushRef="#br0" timeOffset="34112.42">12259 3034 0,'-18'0'0,"36"0"0,-53-18 16,17 18-16,0 0 31,36 18-15,0 17 15,-1-35-31,19 35 15,17-17 1,-18-18-16,18 0 16,35-35-1,-35-18 1,-53 18 0,-53-36-1,-18 53 1,-17 36-1,53 17 1,0 54 0,52-1-1,54-35 1,35-36 0,17-34 15,-35-19-16,-52 1-15,17-18 16,-18-88 0,-53 18-1,-17 70 1,17 35-16,1 0 16,-1 18-1,18 53 1,0 18-1,35-1 1,1-17 0,34 18-1,-17-36 1,-35-17 0,-18-1-1,-18 1-15,-17 0 31,-1-18-15,19-36 0</inkml:trace>
  <inkml:trace contextRef="#ctx0" brushRef="#br0" timeOffset="34559.87">13000 2822 0,'0'0'0,"18"-35"15,17-18 1,-35 35-16,0 1 15,17 17 1,-17 35 0,53 36-1,-17-1 1,-19-17 0,36 35-16,0 0 31,-18-17-16,-17-71 1,-53-18 0,-36-87-1,18 52-15,-35-71 16,-35-35 0,70 71-1,53 53-15,17 0 16,89-1-1,53 54 1,-18 53 0,-88-1-1,-88 71 1,-106 0 15,70-105-31</inkml:trace>
  <inkml:trace contextRef="#ctx0" brushRef="#br0" timeOffset="42052.64">27464 1094 0,'0'0'0,"17"0"16,-17-18 0,18 0-1,-18 1 1,18 17-16,-18 17 31,0 1-15,0 35-1,0-18-15,0 36 16,35 87 0,-17-16-1,17-19 1,-18-88-1,-17 1 17,0-54-17,-35-35 1,0 0 0,17 0-16,-35-53 15,0-35 1,36 0-1,34 53 1,19 17 0,-19 54-16,19-36 15,-1 18 1,0 52 0,-35 1-16</inkml:trace>
  <inkml:trace contextRef="#ctx0" brushRef="#br0" timeOffset="42274.94">27217 1323 0,'0'0'16,"35"-18"-1,0 1 1,54-1 0,52 18-1,-88 0-15</inkml:trace>
  <inkml:trace contextRef="#ctx0" brushRef="#br0" timeOffset="42670.03">27958 1270 0,'0'-18'16,"0"36"-16,17-71 0,-17 35 16,18 18-1,-18-17 1,-18 34-1,-17 19 1,35-1-16,-35 18 16,17 53-1,18-36 1,18-17 0,52-35-1,1-36 1,-18-70-1,-18 0 1,-35 53 0,0-36-1,-35 0 1,-18 71 0,18 18-16</inkml:trace>
  <inkml:trace contextRef="#ctx0" brushRef="#br0" timeOffset="43087.75">28522 1288 0,'0'-36'0,"0"72"0,-18-89 0,1 35 15,17 0-15,-35 1 16,-1-1 0,-17 36 15,0 35-15,18 0-1,-18 52 1,53 1-1,18-53 1,52-17 0,19-36-1,-19-53 1,-17-53 0,-53 18-1,0 52-15,-18-17 16,-34 18-1</inkml:trace>
  <inkml:trace contextRef="#ctx0" brushRef="#br0" timeOffset="43341.71">28910 1199 0,'0'-17'0,"0"34"0,18-69 16,-18 34-16,17-17 16,1 35-1,-18 35 16</inkml:trace>
  <inkml:trace contextRef="#ctx0" brushRef="#br0" timeOffset="43537.39">28945 1605 0,'0'-17'15,"18"-19"1,0 19 0,-18-1-1,-18 18 17</inkml:trace>
  <inkml:trace contextRef="#ctx0" brushRef="#br0" timeOffset="46525.04">27428 2752 0,'18'-18'16,"-36"36"-16,36-54 15,0 19 1,-1-1 0,-17 0-1,18 18 1,0 18-1,35 53 1,-18 52 0,-18 18-1,1-70 1,-18-36-16,0 18 16,0-35-1,0-36 16,-18-35-15,1-17 0,17-36-1,0-18 1,0 54 0,35 70-1,0 0 1,18 35-1,18 36 1,-36 17 0,0-35-1,-17 0 1,-18-36 0,-18-17-1,1-35 16,17 17-31,-18-35 0,18-52 32,35-19-17,-17 71 1,0 53-16,17-18 16,0 54-1,18 52 1,0 35-1,-35-34 1,-1 34 0,-17-35-1,0-70-15</inkml:trace>
  <inkml:trace contextRef="#ctx0" brushRef="#br0" timeOffset="46877.32">28469 2787 0,'0'0'0,"0"-18"0,0 1 16,-53-19 0,0 36-1,-17 36 1,35 17-1,-1 52 1,36 1 0,18-18-1,0-52 1,-1-36-16,36 0 16,18-36 15,-18-87-16,-71-18 1,-35 35 0,18 88-16</inkml:trace>
  <inkml:trace contextRef="#ctx0" brushRef="#br0" timeOffset="47293.88">28504 2716 0,'0'-17'16,"0"34"-16,0-70 0,36 18 15,-19 35 1,1 0-1,0 18 1,-1-1-16,36 72 16,-18-1-1,18 35 1,18-34 0,-18-54-1,0-53 1,-18-52-1,-35-71 1,-18 52 0,-17-17-1,0 106 17,35 18-32</inkml:trace>
  <inkml:trace contextRef="#ctx0" brushRef="#br0" timeOffset="47775.94">29528 2505 0,'0'-36'15,"0"72"-15,0-89 0,0 35 16,0 1-16,-18-1 16,0 18-1,-35 18 1,18 34 15,17 1-15,18-35-16,0 35 15,36 0 1,34 0 0,18-18-1,-35-17 1,-17-1-16,-19 1 15,1 17 1,-71 1 0,-18-19-1,1-17 1</inkml:trace>
  <inkml:trace contextRef="#ctx0" brushRef="#br0" timeOffset="48093.38">29492 2364 0,'-17'-18'0,"-1"0"0,-17 1 15,105 70-15,-158-142 16,88 107 15,18 17-15,-1-17-1,1 53-15,35 70 16,0 17 15,-18 1-15,-17-88-1,-18-54-15,0 1 0</inkml:trace>
  <inkml:trace contextRef="#ctx0" brushRef="#br0" timeOffset="48446.97">29757 2381 0,'17'-17'0,"-17"-1"16,0 0-1,18 1 1,-18-1-1,0 36 17,0-1-32,18 36 15,-1 18 1,1 88 0,17-1-1,-17-17 1</inkml:trace>
  <inkml:trace contextRef="#ctx0" brushRef="#br0" timeOffset="48760.13">30233 2910 0,'18'-17'0,"-36"34"16,53-52-16,-17 18 16,0 17-1,-18 17 1,0 36-1,-36 18 1,19-36 0,-19 18-16,19-36 15</inkml:trace>
  <inkml:trace contextRef="#ctx0" brushRef="#br0" timeOffset="49178.15">30903 2134 0,'0'-17'0,"0"34"0,18-52 16,0 17 15,-1 36-16,-17 0 1,0 87 0,0-16-1,0-19-15,-17 107 16,-1-36 0,18-106-1</inkml:trace>
  <inkml:trace contextRef="#ctx0" brushRef="#br0" timeOffset="49394.09">30727 2346 0,'-18'-18'15,"36"36"-15,-36-53 16,36 35-1,0 0 32,-18 17-47</inkml:trace>
  <inkml:trace contextRef="#ctx0" brushRef="#br0" timeOffset="49627.64">31344 2364 0,'0'0'0,"0"-18"0,0 0 31,0 1-16,-17 17 1,-1-18 0</inkml:trace>
  <inkml:trace contextRef="#ctx0" brushRef="#br0" timeOffset="50163.68">31732 2152 0,'0'0'0,"0"-18"15,-17 18 1,-1 18-1,0 0 1,18-1 0,0 18-1,18-35 1,0 18-16,-1-18 16,36 0-1,0-35 1,-35-18-1,-1-18 17,-17 36-32,-35 0 31,-18 35-15,0 35-1,18 0 1,-18 54-1,18-1 1,53 0 0,17-53-1,0 1-15,36-19 16,87 1 0</inkml:trace>
  <inkml:trace contextRef="#ctx0" brushRef="#br0" timeOffset="50562.96">32279 2134 0,'0'-35'0,"0"70"0,0-158 16,-35 70-1,17 53 1,1 0 0,-19 0-1,-34 70 1,17 1-1,18 35 1,17-36 0,36-17-1,17-17 1,0-54 0,36-53-1,-36 18 1,0-17-1,-17 35 1,0 70 15,-18 0-15,17 36 0,18 17-1,-17-53-15</inkml:trace>
  <inkml:trace contextRef="#ctx0" brushRef="#br0" timeOffset="50929.78">32438 2028 0,'0'-17'16,"0"34"-16,18-69 15,-18 69 1,52 18-1,1 1 1,-17-19-16,34 36 31,18 0-15,-52-35 0,-72-53-1,-34-36 1,-1-17-1,18 35 1,18 53 0,0 53-1,17 17 1,-17 71 0,17-70-16</inkml:trace>
  <inkml:trace contextRef="#ctx0" brushRef="#br0" timeOffset="51997.51">27834 4128 0,'0'0'0,"0"-36"16,-35 19 0,0-1-1,35 53 32,17-17-47,-17 35 31,18-18-31,-18 36 16,18 17 0,-18-18-1,0-52 1,0-71 15,-18 35-31,18-34 16,-18-54-1,18 35 1,18 54 0,17 34-1,18 36 1,0 35-1,-18-35 1,-17 18 15,-18-36-15,0-70 15,-18 17-31,18-35 16,-17-53-1,17-35 1,17 124 0,1 17-1,35 17 1,0 54 0,0-1-1,-18 19 1,-35-54-1,0 18 17</inkml:trace>
  <inkml:trace contextRef="#ctx0" brushRef="#br0" timeOffset="52348.32">28275 4110 0,'0'-35'15,"0"70"-15,18-88 0,-18 35 0,17 1 16,1-1 0,-18 0-16,-18 36 31,1 17-15,-18 36-1,17-36-15,0 53 16,18 18-1,36-35 17,34-54-17,1-70 1,-36 1 0,-35-90-1,-53 19 1,-18 52-1,36 71-15</inkml:trace>
  <inkml:trace contextRef="#ctx0" brushRef="#br0" timeOffset="52749.43">28416 4057 0,'18'-18'16,"-36"36"-16,54-71 0,-19 18 16,18-18-1,-17 35 1,17 18 0,-17 18-1,17 35 1,-17-36-16,35 89 15,-18-35 1,18-1 0,-18-34-1,1-36 1,16-36 0,-16-52-1,-19-53 16,-34 35-15,-1 53 0,-35 89-16</inkml:trace>
  <inkml:trace contextRef="#ctx0" brushRef="#br0" timeOffset="53215.6">29510 3687 0,'0'0'16,"0"-18"-16,0-17 15,0 17 1,0 0 0,-18 1-1,-17 17 1,-18 17 0,-18 54-1,36 17 1,53 18-1,35-18 1,0-53 0,70 36-1,-52-36 1,-36-17 0,-35 0-1,-71-1 1,54-17-1</inkml:trace>
  <inkml:trace contextRef="#ctx0" brushRef="#br0" timeOffset="53465.35">29404 3739 0,'0'-17'16,"0"34"-16,0-69 0,0 34 15,0 0-15,18 1 16,17 87 15,-17 18-15,-18-35-16,17 88 16,1 36-1,0-36 16,-1-123-31</inkml:trace>
  <inkml:trace contextRef="#ctx0" brushRef="#br0" timeOffset="53951.01">30162 3775 0,'0'-36'0,"0"72"0,0-89 15,0 35-15,0 1 0,0-1 16,0 53 15,-17-17-31,-1 17 16,-17 36 0,-36-36-1,-34-35 16,52-18-15,-18-70 0,71 53-16,-18-36 15,18 54-15,36-36 16,-1 35 0,53 36-1,0 52 1,-52 54-1,-54 17 1,0-53 0,1-17-1,34-18 1,36-53 0,0 0-1,-18 0 1</inkml:trace>
  <inkml:trace contextRef="#ctx0" brushRef="#br0" timeOffset="54183.25">30215 4145 0,'18'0'16,"53"-17"15,-54 17-31,36 0 16,-18 35-1,-35 0 1,-17 0-16,-54 54 31,1-37-31</inkml:trace>
  <inkml:trace contextRef="#ctx0" brushRef="#br0" timeOffset="54620.27">31221 3404 0,'0'-17'0,"0"34"0,-18-105 32,36 70-32,-1 1 15,1-1 1,-18 36 0,-18 52-1,-17 71 1,0 54-1,35-19 1,0-106 0</inkml:trace>
  <inkml:trace contextRef="#ctx0" brushRef="#br0" timeOffset="54808.44">30992 3722 0,'0'-18'0,"0"36"16,0-53-16,17-1 16,-17 19-16,18-1 15,-18 0 1,0 36 15,0 0-31</inkml:trace>
  <inkml:trace contextRef="#ctx0" brushRef="#br0" timeOffset="55018.18">31609 3651 0,'0'-17'15,"0"34"-15,18-52 0,-18 0 31,0 17-15,-18 18 0,0 0-1,18 18-15</inkml:trace>
  <inkml:trace contextRef="#ctx0" brushRef="#br0" timeOffset="55518.12">31873 3475 0,'0'-18'0,"0"36"0,0-53 16,18 35-16,-18-18 15,0 36 16,-18-1-15,18 18 0,0-17-16,18 0 15,17-18 1,1 0 0,-1-36-1,-35 19-15,18-18 16,-18-1-16,0 1 15,-53-18 1,-18 35 0,18 18-1,-17 36 1,34 34 0,36 36 15,36 18-16,34-54 1,-35-52-16,36 17 16,70-35-1,-88-53-15</inkml:trace>
  <inkml:trace contextRef="#ctx0" brushRef="#br0" timeOffset="55906.23">32209 3104 0,'0'-52'0,"0"104"0,0-140 16,-18 53-16,18 0 16,0 52-1,0 36 17,0 35-17,0 36 1,18-36-1,-1 53 1,1-35 0,35-53-1,0-35 1,-36-18-16,19-18 16,-19-35-1,-17-35 1,-17 53-1,-1-1-15,-17 19 16,-36 17 0,36 35 15,0 0-31</inkml:trace>
  <inkml:trace contextRef="#ctx0" brushRef="#br0" timeOffset="56319.14">32508 3193 0,'0'-18'0,"0"36"0,0-54 15,18 19 1,0 17-1,-1 0-15,36 35 16,35 36 0,18 17-1,-35-35 1,-18 0 15,-53-89-15,-53-34-1,18-1 1,-36-17 0,-17 35-1,35 88 1,0 36 0,18 17-1,-18 88 1</inkml:trace>
  <inkml:trace contextRef="#ctx0" brushRef="#br0" timeOffset="57553.84">27993 5080 0,'0'-18'0,"0"36"0,0-53 16,0 17-1,0 0-15,0 1 16,0-18-1,0 17 1,18 18 15,-1 53-15,18 53 0,-17-1-1,0-52-15,-18 36 16,17-1-1,1-71 1,-36-34 0,1-36 15,-1-18-15,18-52-1,0-1 1,18 54-1,17 52 1,0 71 0,18 35-1,-17 18 1,-19-35 0,-17-54-16,18 19 15,-18-19 1,0-34-1,-18-36 1,1-36 0,-1-52-1,0 18 17,54 70-17,52 53 1,-18 18-1,18 70 1,-35 18 0,-53 17-1,0-52 1,0-18 0,18-53-16</inkml:trace>
  <inkml:trace contextRef="#ctx0" brushRef="#br0" timeOffset="57872.58">28698 5027 0,'0'0'0,"0"-35"0,0-71 31,18 71-15,-18 17-1,0 53 1,-35 36-1,17 70 1,18 0 0,18-70-1,-1-54-15,19 19 16,17-54 0,0-53-1,-53-17 1,-18-53-1,-35 53 1,0 70 0</inkml:trace>
  <inkml:trace contextRef="#ctx0" brushRef="#br0" timeOffset="58238.43">28857 5027 0,'18'-35'16,"-36"70"-16,53-88 0,-17 18 15,-18 17-15,18 1 16,-18 34 0,17 36-1,1 53 1,17 0-1,1-18 1,-19-53 0,1-52 15,0-19-15,-1-105-1,1 0 1,-18 71-1,-18 17 1,1 53-16</inkml:trace>
  <inkml:trace contextRef="#ctx0" brushRef="#br0" timeOffset="58640.92">29669 4868 0,'0'-53'0,"0"106"15,0-141-15,0 70 0,-18-17 16,0-18 0,1 18-1,-36 53 16,35-1-31,-17 19 16,-18 34 0,53-17-1,0-35-15,18 35 16,52 17 0,1 1-1,-1-18 1,-34-18-1,-19-17 1,-17 17 0,-17-35-16,-1 17 15,-70-17-15</inkml:trace>
  <inkml:trace contextRef="#ctx0" brushRef="#br0" timeOffset="58905.12">29492 4798 0,'18'-36'0,"-36"72"0,36-107 15,0 71-15,-1-35 16,1 17 0,-18 54-1,17 16 1,1 90-1,0 52 17,17-36-17,0-105 1,-17-35-16</inkml:trace>
  <inkml:trace contextRef="#ctx0" brushRef="#br0" timeOffset="59439.37">29951 4727 0,'0'-17'0,"0"34"0,-18-70 15,18 36-15,-17-19 16,17 19-1,17-1 17,1 18-17,-1-18 1,36 1 0,0 17-1,18 35 1,-36 0-1,-35 1-15,-18 17 16,-34 17 0,-19-17-1,36-35 1,35-1 0,17-17 15,1 0-31,35 18 15,-18-18 1,53 18-16,54 52 31,-90 1-15,-122 35 0,-71-36-1</inkml:trace>
  <inkml:trace contextRef="#ctx0" brushRef="#br0" timeOffset="59689.61">30603 5080 0,'18'-18'0,"-36"36"0,54-36 16,-1 1 15,-17 17-31,-18 53 31,-18-36-31,-17 54 16,-36 52 0,18-70-1,18-35-15</inkml:trace>
  <inkml:trace contextRef="#ctx0" brushRef="#br0" timeOffset="60072.73">31203 4392 0,'18'-18'0,"-36"36"0,36-53 15,-18 17 1,17 1-1,1 17 1,-18 70 0,0 36-1,0-18 1,-18-17-16,18 17 16,-17-35-16,-1 17 15,18-17 1</inkml:trace>
  <inkml:trace contextRef="#ctx0" brushRef="#br0" timeOffset="60273.07">30956 4727 0,'0'0'0,"0"-17"16,18 17-16,0-18 15,-1 18 1,1 0 0,-1 0-1</inkml:trace>
  <inkml:trace contextRef="#ctx0" brushRef="#br0" timeOffset="60507.65">31344 4657 0,'18'-18'16,"-36"36"-16,54-54 15,-19 19-15,1 17 16,-1-18-1,-17 36 17,-17-18-32,17 17 15</inkml:trace>
  <inkml:trace contextRef="#ctx0" brushRef="#br0" timeOffset="61390.71">31821 4516 0,'0'-18'0,"0"36"0,0-54 16,0 19-16,-18-1 15,0 18 1,-17 0 0,0 18-1,-1 17 1,19 0 0,17 0-1,35-17 1,53-18 15,-52 0-31,34 0 16,1-18-1,-1-34 1,-70-37 0,-17 1-1,-36 35 1,0 36-1,-18 52 1,1 35 0,34 19-1,36 16 17,36-52-32,52 18 31,53-71-16,-35-18 1,-53 1-16,35-54 16,-18-52-1,-70-18 1,-17 17 0,-1 89-1,-52 35 1,34 53-1,1 17 1,53 1 0,17-18-1,53 53 1,-17-36 0,-36 1-1,-35-54 1,-53 1 15,-35-18-15,-18 0-1,88-18-15</inkml:trace>
  <inkml:trace contextRef="#ctx0" brushRef="#br0" timeOffset="61659.94">32456 4357 0,'0'0'15,"0"-18"-15,17 1 0,-17-19 16,18 36 0,-1 0-1,1 36 1,17 52-1,-17 0 17,-18-53-32,0 36 15,0 17 1</inkml:trace>
  <inkml:trace contextRef="#ctx0" brushRef="#br0" timeOffset="61875.38">32314 4075 0,'0'-18'0,"0"0"16,18 1 15,-18 34-16,18 1 1,-18 0 0,0-1-16</inkml:trace>
  <inkml:trace contextRef="#ctx0" brushRef="#br0" timeOffset="63277.41">28152 6244 0,'17'-17'16,"-34"34"-16,34-70 15,-34 18 1,17 17 0,35 1-1,0 34 1,-17 1-16,52 53 15,-17 17 1,0 53 0,-53 0-1,0-88 1,0-35 0,0-1-16,0-52 46,0 17-46,-17-35 16,-1 18-16,18-36 16,-18-34-1,18 52 1,36 17 0,-19 36-1,1 18-15,17 0 16,18 35-1,0 35 1,-18-35 0,-35-36-16,18 36 15,0-17 1,-36-54 15,0-35 0,1 35-31,-1-52 16,18-71 0,18 0-1,35 35 1,-18 88 0,35 36-1,19 70 1,-1 35-1,-53-17 1,-35-53-16,18 35 16,-36 1-1,0-72 1</inkml:trace>
  <inkml:trace contextRef="#ctx0" brushRef="#br0" timeOffset="63662.67">29157 6262 0,'18'-18'0,"-36"36"16,36-53-16,-1 17 0,1-17 15,-18 17 1,0 36-1,-18-1 1,-35 71 0,36 1-1,-1-36-15,1 70 32,34-70-17,1-18-15,17-17 16,53-18-1,-17-53 1,-18-35 0,-53 0-1,-53-18 1,-18 35 0</inkml:trace>
  <inkml:trace contextRef="#ctx0" brushRef="#br0" timeOffset="64096.09">29457 6297 0,'0'-18'0,"0"36"0,18-71 16,-18 0-1,17 36-15,-17-1 16,18 0 0,0 71-1,-1 35 1,18-17 0,1 52-1,17-52 1,-18-53 15,18-54-31,-36-34 16,1 35-1,0-89-15,-18-35 32,-36 71-17,19 88 1,-18 88-1,-1 18 1</inkml:trace>
  <inkml:trace contextRef="#ctx0" brushRef="#br0" timeOffset="64646.5">30639 5962 0,'0'-18'0,"0"36"0,17-36 16,-17 1-16,18-1 0,-18 0 16,0-17-1,0 0 1,-53 0 0,-17 35-1,-1 35 1,36-18-16,-18 19 15,18 52 1,52 0 0,54-17-1,17-36 17,35 0-17,1-17 1,-71 0-1,-106-1 17,35 1-32,-52-18 15,-19 17 1</inkml:trace>
  <inkml:trace contextRef="#ctx0" brushRef="#br0" timeOffset="64945.38">30515 5874 0,'0'-18'16,"0"36"-16,0-71 16,18 35-1,0 18 1,-1 35-1,18 18 1,18 88 0,0 18-1,-17-53 1,-19-53-16,19 35 16,-1-35-1,-18-53-15</inkml:trace>
  <inkml:trace contextRef="#ctx0" brushRef="#br0" timeOffset="65462.99">30939 5662 0,'0'-18'16,"0"36"-16,0-53 0,0 17 15,0 1 1,17-1 0,-17 0-1,0 36 1,0 0 0,0 17-1,-17 53 1,-1 35-1,0-34 1,18-36 0,0-36-1,53-17 1,18-53 0,52 18-1,-52 0 1,-18-18-1</inkml:trace>
  <inkml:trace contextRef="#ctx0" brushRef="#br0" timeOffset="65745.67">30956 5733 0,'-17'-18'0,"34"36"0,-34-71 16,17 35-16,17-17 16,-17 17-1,18 18 1,0 35 0,17 54-1,-18 69 1,1 1-1,17-53 1,-35-71-16,18 1 16</inkml:trace>
  <inkml:trace contextRef="#ctx0" brushRef="#br0" timeOffset="65979.13">31662 6191 0,'0'0'0,"17"-17"0,1 17 16,0 0-16,-1 0 16,1 17-1,-36 54 1,-52 35-1,17-53 1</inkml:trace>
  <inkml:trace contextRef="#ctx0" brushRef="#br0" timeOffset="66379.5">32156 5362 0,'0'0'0,"17"-17"16,19 17 15,-19 0-15,-17 17 0,0 1-1,0 70 1,18 0-1,-18-52-15,18 52 16,-18-35-16,17 17 16,1-17-16</inkml:trace>
  <inkml:trace contextRef="#ctx0" brushRef="#br0" timeOffset="66585.67">31962 5644 0,'0'0'16,"0"-17"-16,17 17 15,1-18 1,0 18 0</inkml:trace>
  <inkml:trace contextRef="#ctx0" brushRef="#br0" timeOffset="66787.67">32332 5521 0,'-18'0'0,"18"-18"16,36 18 15</inkml:trace>
  <inkml:trace contextRef="#ctx0" brushRef="#br0" timeOffset="68014.83">32508 5327 0,'0'0'16,"18"-18"-1,-18 36 17,-18-18-17,18 18 1,-17 17-1,17 0 1,17-17 0,19-1-1,34-17 1,-34-17 0,-1-1-16,-18-17 15,1 17-15,-18-35 16,0 36-1,-18-19-15,-17 19 32,-18 34-17,18 36 1,-18 18 0,53 52-1,53-70 1,53 0-1,0-53 1,17-35 0,-35-71-1,-52-70 1,-36 52 0,0-70-1,-18 71 1,-17 87 15,17 89-15,-17 36-1,35-1 1,0 53 0,35-18-1,0-52 1,-17-53-16,0 17 15,17 0 1,-17-70 0,-18 0-1,-18-1-15,-17-17 16,-18-35 0,-18 70-1,18 54 1,36-1 15,-1 0-31,18 36 16,18-18-1,17-18 1,71-17 0,-36-18-1,36-36 1,-18-69-1,-35-37 1,-53 54 0,0 0-1,-17 88 1,-19 71 0,19 34-1,17-34 1,0-36-1,35 36-15,0-18 32,-17-36-17</inkml:trace>
  <inkml:trace contextRef="#ctx0" brushRef="#br0" timeOffset="68232.14">33126 4833 0,'-18'-18'15,"1"18"1,17 18 15,-18-18-31,18 53 16,-18-18-1,18 1 1</inkml:trace>
  <inkml:trace contextRef="#ctx0" brushRef="#br0" timeOffset="74401.72">15769 3457 0,'18'0'47,"-1"0"63,1 0-79,0 0-16,-1-17-15,1 17 0,35 0 16,-18 0 0,53 0-1,53-18 1,-17 18 0,-1-18-1,-52 18 1,17-17-1,-17 17 1,17 0 0,-35-18-1,17 18 1,-34 0 0,-1 0-1,18 0 1,35-18 15,36 18-15,-19-17-1,19 17 1,-18-18 0,-53 18-1,17-18 1,1 1-1,35-1 1,17 1 0,-35-1-1,-52 18-15,-1 0 16,0 0 0,0-18-1,1 18 16,-1 0-15,88 0 0,89 0-1,-18 0 1,-88 0 0,-53 0-1,-36 0 1,-34 0 15,-1 0-15,1 0-16,-1 0 15,-17 18 1</inkml:trace>
  <inkml:trace contextRef="#ctx0" brushRef="#br0" timeOffset="101345.04">15593 3969 0,'0'0'16,"0"-18"-16,0 0 31,-18 18-15,1 0 0,-1 0-1,0 18 1,18 0-1,0-1-15,0 1 16,0 0-16,18-1 16,0 54 15,34-1-15,-16 1-1,17 0 1,-18-19-1,-35-16-15</inkml:trace>
  <inkml:trace contextRef="#ctx0" brushRef="#br0" timeOffset="106367.36">12700 5221 0,'0'18'15,"0"-1"48,18-17-48,-1 0 1,1 18 0,35-18-1,17 0 1,36-35 0,-35 17-1,-36 0-15,18 1 16,-35-36-1,-18 35-15,0-17 16,-53-18 0,17 35-1,1 18 1,-18 18 0,0 35-1,36 18 16,17-19-15,0-16-16,17 17 16,36 0-1,53-36 1,-18-34 0,-35-1-16,35-35 15,-35 18-15,18-36 16,-18-70-1,-53 0 1,-18 88 0,-17 0-1,17 35 1,-17 36 0,0 53 15,35-36-16,17 36 1,54-1 0,17-17-1,18 0 1,-53-35 0,-18 17-1,-17 18 1,-54-18-1,-17-17 1,36-18-16,-1 0 16</inkml:trace>
  <inkml:trace contextRef="#ctx0" brushRef="#br0" timeOffset="106867.6">13917 4886 0,'0'-18'0,"0"36"0,0-53 16,0 17 0,-18 18-1,-17 53 1,18 53 0,52 17-1,-18-52 1,19-36-16,-1 18 15,0 0 1,-17-18 0,-18-52-1,-18-19 1,-35-87 15,36 88-31,-54-142 16,36 89-1,-18 0 1,53 52 0,18 19-1,35-1 1,35 18 0,-53 0-1,0 53 1,-35 35-1,-53 18 1,18-35 0</inkml:trace>
  <inkml:trace contextRef="#ctx0" brushRef="#br0" timeOffset="107184.19">14146 5027 0,'-17'0'16,"34"0"-16,-34 18 0,17-1 31,17-17 0,1-17-15,0 17-16,70-36 15,0 1 1,-53 18 0,-17-1-1,-18 0-15</inkml:trace>
  <inkml:trace contextRef="#ctx0" brushRef="#br0" timeOffset="108005.13">14235 4815 0,'0'0'0,"17"0"16,-17-17-1,0-1 1,18 18 0,-18 18 15,18-1 0,17 36-31,-35-35 16,35 53-1,36 17 1,-18 18 0,-1-36-1</inkml:trace>
  <inkml:trace contextRef="#ctx0" brushRef="#br0" timeOffset="109937.47">14270 4974 0,'0'-17'16,"-18"-1"15,1 18-16,-1 0 1,18 18 0,0-1-1,0 1 1,0-1-16,18 36 16,17-35-1,0 17 1,18-17-1,18-36 1,-36-35 0,-35 0 15,-53-17-15,-35 35-1,17 52 1,36 19-1,35 69 1,53 1 0,35-35-1,18-36 1,-53-35 0,0-35-1,-71-36 1,-52-35-1,17 36 1,-18 17 0,36 88 15,17 53-15,36-35-1,35 18-15</inkml:trace>
  <inkml:trace contextRef="#ctx0" brushRef="#br0" timeOffset="110389.53">14552 4868 0,'-18'18'15,"36"-36"-15,-53 36 0,17 0 16,-17 17 0,17-17-16,1-1 15,-1 1 1,36-18 15,-1 0-15,1-18-16,17 1 15,89-36 1,70-18 0,-71 18-1,-70 35-15,35-17 16,-35 18-1,-88 17 17,17 17-17,-17-17-15</inkml:trace>
  <inkml:trace contextRef="#ctx0" brushRef="#br0" timeOffset="110771.96">14711 4604 0,'0'-18'0,"0"36"0,-18-36 16,1 18-16,-19-18 16,1 1-1,17 17 1,36 17 15,17 1-15,1 0-1,87 17 1,36-17 0,-36-1-1,-87-17 1,-19 36-1,-34 16 1,-54 19 0,0 0-1,1-1-15</inkml:trace>
  <inkml:trace contextRef="#ctx0" brushRef="#br0" timeOffset="113708.63">28222 7796 0,'0'0'0,"0"-17"16,0-1 15,0-17-15,-17 17 0,17-35-1,-18 36 1,18-1-16,-35 0 15,17 18-15,-35 18 16,-17 53 0,17 17-1,35-35 1,18-36-16,18 36 16,-18-35-16,53 17 15,52 18 1,19-18 15,-18 18-15,-71-17-1,-53 16 1,-52 19 0,-54-18-1,36-35 1,0-18-1</inkml:trace>
  <inkml:trace contextRef="#ctx0" brushRef="#br0" timeOffset="114108.68">28381 7955 0,'18'-17'16,"-36"34"-16,36-52 0,-1 35 16,-17-18-1,36 18 1,-1 18 0,-18 17-1,1-17-15,17 17 16,18 36-1,18-18 1,-36-36 0,18-17-1,-18-35 1,-17-36 0,-18-17-1,-18 53 1,1-36-16,-19 18 31,-17 53-31</inkml:trace>
  <inkml:trace contextRef="#ctx0" brushRef="#br0" timeOffset="114559.72">28945 7638 0,'18'-18'0,"-36"36"0,36-54 0,0 1 15,-18 17 1,17 18-16,-17 18 31,18 35-15,0 70 15,-1 1-15,1-53-1,17 34 1,18-34 0,0-18-1,-18-36 1,-17-17-16,17-17 15,-17-36 1,-36-18 0,-52 1-1,-36 70 1,53 17 15,18-17-31,-1 36 0</inkml:trace>
  <inkml:trace contextRef="#ctx0" brushRef="#br0" timeOffset="115344.09">29880 7532 0,'0'0'0,"0"-18"16,18 18-16,-18-35 31,-53 17-15,18 18-1,17 0-15,-52 0 16,-1 53 0,53-18-1,36 18 1,35-17-1,70 17 1,36-18 0,-53 0-1,-71-17 1,-35-1 0,-35 19-1,-71-19 16,0-17-15</inkml:trace>
  <inkml:trace contextRef="#ctx0" brushRef="#br0" timeOffset="115626.22">29916 7497 0,'0'0'0,"0"-36"15,-18 19-15,-17-54 16,17 36 0,18 52 31,0 19-47,0 70 15,18-1 16,-1-52-31,19 53 16,52 71 0,-71-142-16</inkml:trace>
  <inkml:trace contextRef="#ctx0" brushRef="#br0" timeOffset="116178.34">30445 7302 0,'0'-35'16,"0"70"-16,0-87 0,0 34 0,0-17 31,-36 17-15,19 36-1,-54 35 1,36 17 0,17 1-1,36-18 1,0-36-16,35 36 16,70 35-1,18-35 1,-53 18-1,-70-36 1,-89 18 15,1-18-31,-54-35 32,71-17-32,36-1 15,-1-53 1,53-52-1,18-18 1,0 35 0,-35 53-1,-36 18-15,-17 17 16,-71 18 0,0 71-1</inkml:trace>
  <inkml:trace contextRef="#ctx0" brushRef="#br0" timeOffset="116443.24">30992 7779 0,'17'0'0,"-34"0"0,34-18 15,-17 0 1,0 36 0,0 0-1,-35 17 1,-18 53 0,0-35-1,35-35-15,1-1 0</inkml:trace>
  <inkml:trace contextRef="#ctx0" brushRef="#br0" timeOffset="116759.88">31644 7161 0,'0'-17'16,"0"34"-16,18-52 0,17 17 16,-17 1-1,-18 34 17,0 1-17,0 88 1,0-18-1,0-53-15,0 107 16,0-72 0,0-52-16</inkml:trace>
  <inkml:trace contextRef="#ctx0" brushRef="#br0" timeOffset="116946.42">31591 7338 0,'-17'-18'0,"34"36"0,-34-54 16,17 19-16,17 17 31,-17 17 0,18-17-31,0 53 16</inkml:trace>
  <inkml:trace contextRef="#ctx0" brushRef="#br0" timeOffset="117162.53">32244 7320 0,'0'-18'15,"0"36"-15,-18-36 0,-17 1 16,35 34 15,0 1-15,0 0 0</inkml:trace>
  <inkml:trace contextRef="#ctx0" brushRef="#br0" timeOffset="117997.64">32332 7161 0,'0'-17'0,"0"34"0,0-52 31,0 53 31,18-18-62,-18 17 16,17 1 0,-17 0-16,18 17 15,17 0 1,1-35-1,-1-35 1,0-36 15,-17 18-31,-18-17 32,-18 17-17,-17 35 1,0 18-1,-1 53 1,-17 0 0,36 18-1,17-18 1,0-18-16,53 53 16,-18-53-1,18-17 1,35-36-1,-35-35 1,0-70 0,-18 0 15,-35 17-15,-35 88-1,17 0-15,-17 18 16,-36 36-1,18 17 1,53 17 0,36 18-1,34-17 1,18 35 0,1-36-1,-89-34 1,0-19-16,-18 1 15,-53-18 1,1 0 0</inkml:trace>
  <inkml:trace contextRef="#ctx0" brushRef="#br0" timeOffset="118464.19">32897 7091 0,'35'-18'15,"-70"36"-15,70-53 0,-18 17 16,-17 53 15,-17-17-31,17 52 16,0 71 0,17 18-1,1-88 1,-18-1-1,18-52 1,-18-36 0,-18 1-1,0-71-15,-34-89 32,-37-70-17,54 177 1,17-1-1,18 53 1,36 18 0,17 18-1,17 17 1,-35 18 0,-52 35-1,-107 1 1,-105-1-1</inkml:trace>
  <inkml:trace contextRef="#ctx0" brushRef="#br0" timeOffset="121642.81">17163 3792 0,'0'0'15,"17"0"-15,1 0 16,0 0 0,-18-17 15,0-1 0,-18 18-15,-17 0-1,-1 0 1,19 18-16,-36-1 16,35 1-16,-17 17 15,0 18 1,17 0 0,18 18-1,18-54 1,17 19-1,0-36 17,0 0-17,1-36 1,17 1 0,0-36-1,-1-17 1,-16 18-1,-19 34 1,-17 19 0,18 17-1,-18 35 1,18 0 0,-1 54-1,1-1 1,17-18-1,-17-34 17,17-19-17,-17-34-15</inkml:trace>
  <inkml:trace contextRef="#ctx0" brushRef="#br0" timeOffset="122640.05">16969 2734 0,'0'-18'0,"0"-17"31,0 17-15,17 18 15,-17 18-15,18 17-1,0 18 1,-18-17-16,17 34 16,1-35-16,-1 18 15,19 36 1,-19-37 15,1-34-15</inkml:trace>
  <inkml:trace contextRef="#ctx0" brushRef="#br0" timeOffset="122940.04">17198 2910 0,'18'0'31,"-1"0"0,1 0 0,-1 0-15,19 18-16,-19-18 16,19 18-16,34 17 15,1 0 1,-71 18 0,-71-18-1,-140 18 1</inkml:trace>
  <inkml:trace contextRef="#ctx0" brushRef="#br0" timeOffset="125259.2">27587 9225 0,'0'0'0,"0"-17"16,0-1 0,0 0-1,-17 18 1,17-17 0,17 17-1,-17 17 1,18 1-16,-18 17 15,17 53 1,1 36 0,0-18-1,-1-53 1,-17-18 0,0-53 15,-17-35-16,17 36 1,0-54 0,0 36-16,0-53 15,17-18 1,1 53 0,17 35-1,1 18 1,34 53-1,-17 18 1,-35-54 0,-1 36-16,1 0 15,-18-18-15,0 1 16,0-19 0,-18-17-1,1-17 16,17-1-31,0-35 16,17-70 0,19-1-1,-1 54 1,-17 70 0,17 35-1,-18-17-15,19 35 16,-1 35-1,-17 18 1,-1-54 0,-17 1-1</inkml:trace>
  <inkml:trace contextRef="#ctx0" brushRef="#br0" timeOffset="125614.42">28363 9172 0,'0'-17'15,"0"34"-15,-17-52 0,17 17 16,-18 18 0,0 0-1,-17 53 1,18 0-1,-1-18-15,18 36 16,18 17 0,34-35-1,19-53 1,0-18 0,-1-34 15,-70-54-16,-53 0 1,-53 53 0</inkml:trace>
  <inkml:trace contextRef="#ctx0" brushRef="#br0" timeOffset="126059.7">28787 9049 0,'0'0'0,"-18"-18"16,36 18 31,-18 18-32,17-18-15,-17 35 16,18 36 0,0 17-1,17 0 1,-18-53 0,1-17-16,0-18 15,-1 0-15,1-18 16,17-52-1,-17-36 1,0-35 0,-18 70-1,0 36 1,-36 70 15,36-17-31</inkml:trace>
  <inkml:trace contextRef="#ctx0" brushRef="#br0" timeOffset="126527.33">29704 8837 0,'0'-18'0,"0"36"0,18-53 16,-18 0-1,0 17-15,17 0 16,-17 36 0,0 35-1,0 17 1,0-34-16,0 52 15,0 18 1,0-18 0,18-53-1</inkml:trace>
  <inkml:trace contextRef="#ctx0" brushRef="#br0" timeOffset="126727.36">29510 9031 0,'0'0'16,"0"-18"-16,-18 18 15,18-17 1,18-1 0,17 18-1,-17 0 1,-1 0-1</inkml:trace>
  <inkml:trace contextRef="#ctx0" brushRef="#br0" timeOffset="126926.54">29898 8996 0,'18'0'0,"-36"0"0,53-18 16,-35 1-16,18 17 15,-1-18 1,-34 36 15</inkml:trace>
  <inkml:trace contextRef="#ctx0" brushRef="#br0" timeOffset="127444.57">30145 8890 0,'-18'0'15,"36"0"-15,-36-18 0,1 36 32,17 0-17,0-1-15,0 1 16,17 17-16,1-17 16,17 17-1,18-17 1,0-36-1,35-17 1,-35-36 15,-35 36-31,-18-36 0,-18-17 32,0 53-17,-34 35 1,-19 35-1,0 53 1,36-35 0,0 53-1,52 0 1,19-35 0,70-54-1,-36-17 1</inkml:trace>
  <inkml:trace contextRef="#ctx0" brushRef="#br0" timeOffset="127879.02">30674 8925 0,'0'0'15,"18"-35"-15,-18 0 0,0-36 16,-18 18 15,-35 36-15,18 17-1,17 35 1,1-17-16,-1 34 16,0-34-16,18 35 15,-17-18-15,17 18 16,0 18 0,17-54-1,19 1 1,16-53-1,-16-36 1,-19 1 0,-17 52-16,18-35 15,-18 35 17,18 54-17,-1-1 1,-17 0-16,36 18 15,17 0 1,-36 0 0,1-35-16</inkml:trace>
  <inkml:trace contextRef="#ctx0" brushRef="#br0" timeOffset="128145.25">30833 8643 0,'0'0'16,"-18"-18"-16,1 18 15,17 36 17,17 17-17,18-36-15,36 54 16,-18-1-1,-35-52-15,34 35 16,-16 0 0,-36-36-1</inkml:trace>
  <inkml:trace contextRef="#ctx0" brushRef="#br0" timeOffset="128362.46">31027 8643 0,'0'0'16,"-18"-35"-16,18 17 16,0 36 15,18 17-15,-18 18-1,-18 70 1,-17 19-1,0-54 1,17-53-16</inkml:trace>
  <inkml:trace contextRef="#ctx0" brushRef="#br0" timeOffset="128696.31">31432 9102 0,'0'0'0,"0"-18"16,-17 18 15,17 35-15,-18-17-16,-17 35 16,17 0-1,1-36 1</inkml:trace>
  <inkml:trace contextRef="#ctx0" brushRef="#br0" timeOffset="129613.92">32068 8484 0,'0'-17'0,"0"34"0,0-70 15,0 36 1,-18-1-1,18 0-15,-18 18 16,1 18 15,-1 0-31,-35 52 16,35 18 0,1 36-1,34-36 1,-17-35-16,53 35 15,36 0 1,-19-52-16</inkml:trace>
  <inkml:trace contextRef="#ctx0" brushRef="#br0" timeOffset="129896.46">32279 8449 0,'0'-18'15,"0"36"-15,0-53 16,-17 52 0,17 1-1,-18 17-15,0 18 16,-35 71-1,18 17 1,17-35 0,18-53-1,0-36 1</inkml:trace>
  <inkml:trace contextRef="#ctx0" brushRef="#br0" timeOffset="130131.16">32015 8678 0,'-18'-17'0,"36"34"0,-36-17 47,36 18-31,-1 0-1,19-1 1,-19-17 0,1 0-1</inkml:trace>
  <inkml:trace contextRef="#ctx0" brushRef="#br0" timeOffset="130379.36">32367 8678 0,'18'0'47,"0"0"-16</inkml:trace>
  <inkml:trace contextRef="#ctx0" brushRef="#br0" timeOffset="131232.25">32508 8625 0,'18'0'15,"-36"0"-15,54 0 31,-36 18-15,-18 17 0,18-17-1,0 0-15,18-18 16,17 0 0,36-36-1,-19-34 1,-16-1-1,-36 36 1,0-36 0,-18 1-1,-17 52 1,0 36 0,-1 17-1,1 53 1,17 0-1,18 36 1,18-71 0,17 0-1,36-36 1,17-34 0,-17-71-1,-18 17 1,-18-88 15,-35 18-15,-18 71-1,-35 52 1,36 18 0,-1 35-1,0 18 1,18 18-1,36-1 1,17 36 0,17 0-1,1-35 1,-54-19 0,-17-34-1,-53 0 16,-17-1-15,35-17-16</inkml:trace>
  <inkml:trace contextRef="#ctx0" brushRef="#br0" timeOffset="131748.68">33143 8484 0,'0'0'0,"0"18"31,-17 0-31,17 17 16,0 0-16,0 18 16,17 71-1,1-1 16,-18-70-15,18 0 0,-18-36-1,0-52 1,-18-71 0,-17-70-1,17 35 1,-17-18-1,35 124-15,0-18 16,18 18 0,17 35-1,0 0-15,18 17 16,35 19 0,-35-1-1,-53 0 16,-17-17-31,-36 35 16,-71 17 0,54-17-16</inkml:trace>
  <inkml:trace contextRef="#ctx0" brushRef="#br0" timeOffset="131999.74">33320 8079 0,'0'-18'0,"0"36"16,0-18 0,0 17-16,0 19 15,18-1 1,-1 35-16,36 107 31,-53 34-15,-18-69-16</inkml:trace>
  <inkml:trace contextRef="#ctx0" brushRef="#br0" timeOffset="133217.64">27711 10354 0,'17'-18'0,"-34"36"0,34-53 16,1 17 0,0 18-1,-1 0 1,1 35-16,17 36 16,-35-18-1,0 53 1,-17-18 15,-1-35-15,0-53 15,18-35-15,-35-18-1,35-53 1,18 35-1,-18 36-15,53-36 16,-1 36 0,19 17-1,0 71 1,-19 53 15,-52-35-31,0 17 31,0-53-15,-17-17 0,-1-36-1,18-35 1,-17-52 0,34-1-1,1 0 1,17 71-1,-17 35-15,-1 0 16,36 35 0,-17 35-1,-19 1 1,-17 35 0,0-18 15,18-53-16,17-35-15</inkml:trace>
  <inkml:trace contextRef="#ctx0" brushRef="#br0" timeOffset="133567.41">28434 10336 0,'18'-35'16,"-36"70"-16,53-123 15,-35 71-15,0-19 16,0 19-1,-17 52 1,17 35 0,0 1-1,17 35 1,18-18 0,36-53 15,0-35-16,-1-53 1,-52-17 0,-18-71-1,-71 17 1,18 89 0,36 17-16,-36 36 15,17-18-15</inkml:trace>
  <inkml:trace contextRef="#ctx0" brushRef="#br0" timeOffset="133936.34">28822 10231 0,'0'0'16,"18"-18"-16,-1 0 0,18-17 31,-35 17-15,-17 36-1,-1 17 1,36 53 0,17 18-1,-17-35 1,17 17 0,0-35-1,-17-53 1,0-35-1,-18 17-15,17-52 16,19-72 0,-36 1-1,0 53 1,-18 70 0,-17 54-1</inkml:trace>
  <inkml:trace contextRef="#ctx0" brushRef="#br0" timeOffset="134318.97">29686 9931 0,'0'0'16,"0"-18"-16,0 0 16,-17 18 15,17 36-16,-18-1-15,18 36 16,0-36-16,-18 53 16,18 35-1,0-17 1,0-35 0,0-53-1</inkml:trace>
  <inkml:trace contextRef="#ctx0" brushRef="#br0" timeOffset="134507.14">29404 10213 0,'0'-18'16,"0"36"-16,0-53 15,18 35 1,17 0-1,-17 0-15,-1 0 16,19 17 0,-19-17-1</inkml:trace>
  <inkml:trace contextRef="#ctx0" brushRef="#br0" timeOffset="134734.91">29722 10178 0,'17'-18'0,"-34"36"16,69-36-16,-34 18 16,0 0-1,-18 18 16</inkml:trace>
  <inkml:trace contextRef="#ctx0" brushRef="#br0" timeOffset="135670.13">30039 10019 0,'0'0'0,"18"-35"16,-18 17 0,0 36 15,-36 17-16,19-17 1,17-1-16,0 18 16,0 18-1,35-17 1,0-36 0,18 0-1,0-36 1,-18-34-1,-52-1 1,-36 36 0,18 35-1,-1 0 1,1 35 0,-36 36-1,54 35 1,17-36-1,17-35-15,1 36 16,70 0 0,18-71-1,0-36 1,-18-52 0,-53-18-1,-17-88 1,0 18-1,-18 88 1,-18 70 0,18 0-16,0 36 15,-18 35 17,36 70-17,-18-34 1,18-36-16,-18 35 15,17 35 1,19-35 0,-19-70-1,1 0-15,17-18 16,-17-18-16,-1 0 16,-17-70-1,-17 35 1,-54 18-1,36 35 1,-36 18 0,54 17-1,-1 0 17,18-17-32</inkml:trace>
  <inkml:trace contextRef="#ctx0" brushRef="#br0" timeOffset="135969.76">30656 10054 0,'0'-17'16,"0"34"-16,0-52 0,0 0 15,0-1 1,18 36-1,17 18 1,1 0 0,-19 17-16,36 35 31,0 1-15,0 0-1,-35-36 1,-1-53-1,-17 1-15</inkml:trace>
  <inkml:trace contextRef="#ctx0" brushRef="#br0" timeOffset="136153.96">30903 9984 0,'-17'-89'16,"34"178"-16,-52-231 16,17 107-16,1 18 15,-1 34 1,-17 71-1,-18 54 1,0-37 0,0 36 15,35-70-31</inkml:trace>
  <inkml:trace contextRef="#ctx0" brushRef="#br0" timeOffset="136557.03">30974 10248 0,'0'-17'0,"0"34"0,18-34 16,-1 17-1,-17 17 17,18 1-32,-18-1 15,-35 54 1,-18 0 0,-36-1-1</inkml:trace>
  <inkml:trace contextRef="#ctx0" brushRef="#br0" timeOffset="137338.51">31538 9666 0,'18'0'0,"-36"0"0,36-18 16,0 1-16,-18-1 0,17 1 15,1-1 1,0 53 15,-36 53 1,0 1-17,1-54-15,-19 53 16,-17 18-1,53-53 1,18-36 0,17-17-1,-17-17-15,35-1 16,35-17 0,-17 0-1,-36-1 1</inkml:trace>
  <inkml:trace contextRef="#ctx0" brushRef="#br0" timeOffset="137625.4">31538 9701 0,'0'-17'0,"0"34"0,0-70 15,0 18 1,18 35-16,-18-17 16,18 17-16,-18 17 15,17 36 1,1 88 0,-18-35-1,0-53-15,0 53 16,0 17 15,18-87-31,-1 16 16,18-52-16</inkml:trace>
  <inkml:trace contextRef="#ctx0" brushRef="#br0" timeOffset="138141.56">32244 9525 0,'18'-18'16,"-36"36"-16,36-53 15,-18 17-15,0 0 16,0 1-1,-18 17-15,18-18 16,-35 36 0,-18 35-1,35 0 1,-35 70 0,18 36-1,53 0 16,-1-71-31,1-53 16,35 18 0,-18-18-16,18 1 15,53-36 1</inkml:trace>
  <inkml:trace contextRef="#ctx0" brushRef="#br0" timeOffset="138440.57">32526 9543 0,'-18'-18'0,"36"36"0,-36-54 31,18 54-15,0 0-16,-17 17 15,-18 71 1,-1 52 15,19-52-15,-1-53-16,0 18 16,1-1-1,17-52-15</inkml:trace>
  <inkml:trace contextRef="#ctx0" brushRef="#br0" timeOffset="138640.9">32297 9807 0,'0'0'0,"-18"-17"0,-17-19 16,17 36-1,36 18 1,17 0-1,-17 17 17,-1-18-17,1-17-15</inkml:trace>
  <inkml:trace contextRef="#ctx0" brushRef="#br0" timeOffset="138860.34">32473 9790 0,'18'0'0,"-1"0"16,1 0 15,-36 0 0,1 0-15</inkml:trace>
  <inkml:trace contextRef="#ctx0" brushRef="#br0" timeOffset="139725.31">32738 9842 0,'0'0'0,"0"-17"0,-18 17 31,0-18-31,1 18 16,17 18-1,-18-1 1,1-17-16,17 18 16,-18 17-1,18-17 1,18 0 0,17-18-1,18-18 1,0-17-1,-36-53 1,-17 17 0,0 18-1,-35 18 1,0 52 0,-18 36-1,35-17 16,18-1-31,-17 18 16,17 35 0,52-17-1,-16-54 1,-1-17-16,36 0 16,34-70-1,-34-54 1,-18-17-1,-35 0 1,-18 88 0,-18 18-1,-35 52 1,18 1 0,35 0-16,-36 35 15,19 35 1,34 18 15,19 17-15,-1-52-1,18-1 1,-35 1 0,-18-36-1,-36-35 1,1 0-1,0-18 1</inkml:trace>
  <inkml:trace contextRef="#ctx0" brushRef="#br0" timeOffset="140274.93">33179 9737 0,'0'-18'0,"0"36"0,17-54 16,-17 19 0,0 34-1,0 36 1,0 35 0,0-17-1,0 53 1,18-36-1,0-35 1,-18-71 15,0 0-31,-18-35 16,18-70 0,-35-71 15,35 88-16,-18-53 1,0 71 0,36 53-1,17 35 1,1 0 0,-19 0-16,19 35 15,-1 18 1,-35 35-1,-53 0 1,0-35 0,0 0-1,35-53-15</inkml:trace>
  <inkml:trace contextRef="#ctx0" brushRef="#br0" timeOffset="140542.24">33320 9278 0,'0'-18'0,"0"36"16,18-36-1,-18 54 1,0-19-1,0 19-15,0 17 16,0 105 0,-18 1-1,-35-18 1,35-106 0</inkml:trace>
  <inkml:trace contextRef="#ctx0" brushRef="#br0" timeOffset="145891.57">28751 11377 0,'0'0'0,"0"-18"16,0 1 0,0-1-1,-17 18 16,-1 0-15,0 0 0,-17 18-1,0-18 1,17 0-16,-52 17 16,-36 19-1,0-1 1,36 0-1,52 1 1,0 16 0,18 19-1,18 0 1,35-18 0,-36-36-1,54 1-15,52-1 31,-17-17-15,-35-35 0,-54 18-1,1-1-15</inkml:trace>
  <inkml:trace contextRef="#ctx0" brushRef="#br0" timeOffset="147126.26">28910 11501 0,'18'-18'16,"-36"36"-16,53-36 0,-17 0 16,0 1-16,-1-1 15,-17 0 16,-17 18 1,-19 0-17,19 18 1,-36 17 0,35 1-1,1 34 1,-1 1-1,71-18 1,-36-36 0,1-17-16,17 0 15,1-35 1,-1-18 0,-17-35-1,-1 35 16,-17 18-31,0-1 16,0 19 0,0 34-1,0 36 1,18-17 0,17 34-1,18-17 1,-18-35-1,36-36 1,-18-17 0,17-53-1,-34-54 1,-36-16 0,-18 34 15,0 71-16,18 36-15,-17-19 16,17 19 0,0 34 15,0 1-31,-18 17 16,18 71-1,0 18 1,35-1-1,-17-52 1,35-1 0,0-17-1,0-53 17,-36 0-32,1-18 31,0-34-16,-1-37 1,-17-52 0,-17 18-1,-1-18 1,0 52 0,1 72-1,17 52 16,0 0-31,17 18 16,1 53 0,0-18-1,17 36 1,0-18 0,18-18 15,-18-35-16,-17-53 17,-36-18-17</inkml:trace>
  <inkml:trace contextRef="#ctx0" brushRef="#br0" timeOffset="148160.65">30427 10954 0,'-18'-18'32,"1"18"-32,17-18 15,0-17 1,0 18 0,0-1-1,0 0 16,0 54-15,17 16 0,-17 19-1,18-36-15,0 36 16,17 52 0,0-17-1,1-53 1,-19 18-1,18-36 1,-35-17 0,-17-36 15,-1 18-15,1-18-1,-1 18 1,0-17-1,-17-19 1,17 1 0,1 17-1,17-17 1,35 18 0,-17-1-1,-1 0 1,36-17-1,18 17 1,35 18 0,-1 18 15,-34 17-15,-53-17-1,-18 52 1,-18-17-1,0-35-15,-35 17 16,-35 18 0,-18-35-1,36-18 1,52-18-16</inkml:trace>
  <inkml:trace contextRef="#ctx0" brushRef="#br0" timeOffset="149311.91">31097 11148 0,'0'0'0,"18"0"15,0-36 1,-1 1 0,-34 18-1,-1-19 1,-17 1 0,17 35-16,-17 0 15,0 18 1,17 17-1,18-17-15,-18 34 16,18 54 0,0-17-1,36-19 17,-19-52-17,18-1 1,18-34-1,-17-36 1,-19 0 0,-17 18-16,0-54 15,0 54-15,0-18 16,0 18 0,0 53-1,0 17 1,18 35-1,17 36 1,36-18 0,-1-35-1,-34-53 17,-1 0-32,0-35 15,0-35 1,-35-54-1,-17 18 1,-54-17 0,-17 70-1,35 18 1,35 17 0,36 18-1,53-18 1,52 18-1,1 36 1,-36-1 0,18 35-1,-71 36 17,-53 0-17,-17-18 1,0-52-1,-1 34 1,36-35 0,18-17-1,35-18 1,0 0 0,35-18-1,-17-17 1,-18 17-1,-36-17 1,-34 35 0,-36-17 15,-36 17-15,-16 35-1</inkml:trace>
  <inkml:trace contextRef="#ctx0" brushRef="#br0" timeOffset="156454.26">17004 5803 0,'0'-17'15,"0"34"-15,0-52 16,35 17-1,0 18 1,-17-17 15,0 17-15,-18 17 0,0 1-16,0 17 15,0 36 1,0 35-1,0 35 1,0-53 0,0-53-1,17 53 1,1 1 0,0-37-1,-18-34 1</inkml:trace>
  <inkml:trace contextRef="#ctx0" brushRef="#br0" timeOffset="156824.44">17127 6279 0,'0'-17'16,"0"-1"15,18 18-15,0-17 0,-1 17-1,1 0-15,70-18 16,-17 36-1,17 34 1,-71-34-16,19 35 16,-54 35-1,-35-17 1,-70-18 0,-1-18-1,18-53 1</inkml:trace>
  <inkml:trace contextRef="#ctx0" brushRef="#br0" timeOffset="157725.06">17674 6315 0,'18'0'0,"-36"0"15,36-18-15,17 0 16,-35 1-16,18-1 16,-1-17-1,-17-18 1,-35 18 0,-18 35-1,0 35 1,-17 36-1,34 34 17,36 1-17,36-53 1,-19-18 0,54-35-1,-1-35 1,-17-53-1,-35 17 1,-18-17 0,0 35-1,0 89 1,0-1 0,0 0-16,18 36 15,17 17 1,35-18 15,19-34-15,-19-36-1,-52 0-15,35-36 16,-53-69 0,-53-37-1,0 54 1,-53 0-1,53 53 1,36 17 0,52 18-1,0 0 1,-17 0-16,35 18 16,35 17-1,0 36 1,-35-1 15,-53-17-15,0-18-16,-18 18 15,-17 35 1,17-35 0,18-17-1,36-19 1,17-17-1,0-35 1</inkml:trace>
  <inkml:trace contextRef="#ctx0" brushRef="#br0" timeOffset="158189.81">18785 5944 0,'18'-17'16,"0"17"15,-1 0 0,-17 17 1,0 1-17,0 0-15</inkml:trace>
  <inkml:trace contextRef="#ctx0" brushRef="#br0" timeOffset="158422.97">18821 6297 0,'17'0'15,"19"0"16,-19 0-15,1 0 0,-18-18 15,-18 18-15,1 0-16</inkml:trace>
  <inkml:trace contextRef="#ctx0" brushRef="#br0" timeOffset="168217.19">15840 4551 0,'53'-53'31,"-53"35"-15,0 1 0,-36 17-1,19-18-15,-1 18 16,0 0-1,18-18 1,18 18 0,0 0-1,-18 18 32,0 0-31,17 17-1,-17 18 1,18 17 0,-18-52-16,0 53 15,18-19-15,-18 19 16,17-36-16,-17 18 16,36 18-1,-19-36 1,1-17-16,-1-18 15,1 0 189,0 0-204,-1 0 15,19 0-15,34 0 16,-17 0-1,35 0 1,71-18 0,53 0-1,35 18 1,35-17 0,0 17-1,-123 0 1,-89 0-16,54 0 15,35 0 1,-1-18 0,-52 1-1,106 17 1,-53-18 0,-54 0 15,-69 18-16,-19 0 1,1 0 15,0 0-15,-18-17 31,-18 17-32,0-18 1</inkml:trace>
  <inkml:trace contextRef="#ctx0" brushRef="#br0" timeOffset="168526.66">18644 4463 0,'0'0'15,"0"-18"-15,0 0 16,18 18 15,-18 18-15,18 35-1,-1 53 1,36 17 0,-35-52-1,-18-36-15,0 0 16</inkml:trace>
  <inkml:trace contextRef="#ctx0" brushRef="#br0" timeOffset="169344.39">16598 4833 0,'18'18'15,"-36"-36"-15,36 53 0,-18-17 0,17 17 16,1-17 15,-18-36-15,-18 1 0,-17-19-1,0 1 1,17 17-16,-35-17 15,18 0 1,17 0 0,18-1-1,36 36 1,17-17 0,17 34-1,-17 19 1,-35-19-1,-18 1-15,0 17 16,-18 53 0,-35 1-1,36-37 17,17-34-17,17-18 1,71-35-1,-17 0-15</inkml:trace>
  <inkml:trace contextRef="#ctx0" brushRef="#br0" timeOffset="170061.02">16792 4745 0,'0'0'15,"-17"0"-15,17-18 16,17 18 0,-17 18 15,18-18-15,0 17-1,-1-17 1,36 18-1,-18-18 1,-17 0-16,17-18 16,1-17-1,-54 0 1,0 0 0,-35 17-1,0 18 1,18 35-1,18 18 1,17-18 0,17 18-1,18 0 17,36 0-17,17-70 1,0-36-1,-52 0 1,-1-53 0,-17 18-1,-18 52 1,0 19 0,-18 52 15,18 0-16,0 1-15,18 17 16,34 35 15,-34-53-31,17 36 16,1-1 0,-36-52-1</inkml:trace>
  <inkml:trace contextRef="#ctx0" brushRef="#br0" timeOffset="170245.41">17163 4745 0,'0'0'0,"-53"-18"16,35 1 0,36 17-1,17 0 1,0 0-16,18-18 15,-18 18 1,54-18-16,-72 18 16</inkml:trace>
  <inkml:trace contextRef="#ctx0" brushRef="#br0" timeOffset="172063.37">17692 4710 0,'17'-18'16,"1"18"-1,0 0 17,-18-18-17,-18 1 32,0 17-31,18-18-1,-17 18 1,-18 0 0,-1 18-1,1 35 17,0 17-17,17-17 1,18-35-16,18 35 15,-1-36 1,36-17 0,-17-17-1,-19-1-15,18-17 16,1-36 0,-36 36-1,0 17 1,0 36-1,-18 17 1,36 18 15,17 0-15,0-35 0,1-18-16,-1 0 15,0-18-15,0-17 16,-17-54-1,-18 54-15,0-53 16,-18 0 0,1 53-1,17 35 1,-18 35 0,18 53-1,0-35 1,35 17-1,-17-17 1,0-53 15,-36-17-15,0-19 0,-17-16-1,0 16 1,0 54-1,17 17 1,18-17-16,18-1 16,17 1-1,18 0 1,0-18 0,-18-18-16,0 0 15,18-52 1,-35-36-1,-18 18 17,0 53-17,-18 35-15,1 53 32,17 17-17,0 1 1,0-36-16,17 18 15,18 35 1,1-53 0,-19-35-1,-17-35 1,0 17-16,0-52 16,-53-18-1,1 17 1,16 89-1,19-1 1,-1 54 15,36-36-15,17-17 0,-17-18-1,34-35 16,-52 17-31,18 0 16,17 1 0,1 34-1,-1 1 1,0 52 0,-17-34-1,-1-19 1,-34-34 15,-1 17-15,18-36-1,0-34 1,0 35 0,18 17-1,-18 53-15</inkml:trace>
  <inkml:trace contextRef="#ctx0" brushRef="#br0" timeOffset="172581.14">19526 5009 0,'-17'0'0,"34"0"0,-52-17 0,0 17 15,17 0 1,-17 0-16,17 0 15,36 0 32,35 0-31,53-35 0,17-1-1,-52 19-15,52-19 16,0 19-1</inkml:trace>
  <inkml:trace contextRef="#ctx0" brushRef="#br0" timeOffset="172981.99">19544 4745 0,'0'0'0,"0"-18"0,0 1 15,0-1 1,18 18-16,-1-18 16,-34 36 15,-54 35-15,0 0-1,36-18-15,-18 36 16,-35 17-1,70-53 1,18-17 0,18-18 15,17 17-15,54 19-1,-19-1 1,-17-17-1,18-1 1,-36 1-16</inkml:trace>
  <inkml:trace contextRef="#ctx0" brushRef="#br0" timeOffset="173815.83">20479 4780 0,'-18'0'16,"36"0"-16,-36-18 0,0 18 0,-17 0 15,-35 0 16,17 36-15,17 17 0,36-36-1,0 1-15,0 0 16,53 17 0,18-53-1,-1-35 1,-17 18-1,0-36 1,-70 19 0,-36 16-1,-18 36 1,1 53 0,17 18-1,35 17 1,71-17 15,0-36-15,88-18-1,35-52 1,-17-71 0,-71-17-1,-70 35 1,-53-18-1,-71 88 1,18 53 0,35 1-1,35 17 1,36 0 0,70-1-1,18-16 16,-53 17-15,0-18 0,-53 18-1,-71-35 1,1-1 0,-19-17-1,54 0-15</inkml:trace>
  <inkml:trace contextRef="#ctx0" brushRef="#br0" timeOffset="174316.36">21096 4621 0,'0'0'15,"0"-17"-15,-18 17 16,18-18-1,-17 36 1,17 35 0,17 35-1,1 18 1,-18-71-16,35 71 16,18 0-1,-17-36 1,-19-70-1,-17-35 1,-35-71 0,0-70-1,-18-1 1,17 71 15,36 89-15,0-1-1,36 18 1,-1 18 0,-17-18-16,17 35 15,18 18 1,-71 35 0,-88 0-1</inkml:trace>
  <inkml:trace contextRef="#ctx0" brushRef="#br0" timeOffset="187497.53">17586 7655 0,'0'0'16,"0"-17"0,18 17-1,-18-18 1,17 0-1,-17 1 1,18-1 0,-18 0-16,18 1 15,17-1 1,0 18 0,0 35-1,18 71 1,-17-35-1,-1 35 1,0-36 15,-35-34-15,-18-36 15,1-36-15,-18 1-1,35 0-15,-18-36 16,36 1 0,17-19-1,0 54 1,18 35 0,-18 35-1,36 36 1,-1 17-1,-34-17 17,-36-18-17,-18-53 1,0-18 0,1-35-1,-18-35 1,35 17-1,0-35 1,35 54 0,18 34-1,17 71 1,-34 0 0,16 35-1,-16 0 1,-19 0 15,-17-52-15</inkml:trace>
  <inkml:trace contextRef="#ctx0" brushRef="#br0" timeOffset="187864.73">18521 7549 0,'17'-35'0,"-34"70"0,34-87 15,-17 34-15,0-17 16,18-1 0,-36 54 15,18 0-31,-17 17 16,-18 71-1,35-18 1,17-35-1,36 0 17,18-36-17,-36-34 1,-17-19 0,-36-16-1,-53-37 1,1 19-1,-1 70 1,36 17 0</inkml:trace>
  <inkml:trace contextRef="#ctx0" brushRef="#br0" timeOffset="188283.9">18750 7567 0,'0'-18'0,"0"36"0,0-53 16,18 0-1,-18-1 1,0 19 0,0 34-1,35 19 1,18 34-1,-18-17 1,-17-18-16,35 18 16,0 0-1,0-35 1,-36-36 0,-17-35-1,-17-53 1,-19 1 15,1 52-15,35 88 15,0-17-31,18 34 16</inkml:trace>
  <inkml:trace contextRef="#ctx0" brushRef="#br0" timeOffset="189366.34">20038 7091 0,'17'0'0,"-34"0"0,34-18 15,1 1 1,-18-1-16,-18 18 31,1 0-15,-1 18-16,-17 17 16,-18 71-1,0 17 16,18 1-15,17-71 0,18-18-16,0-18 15,18 1 1,17-36 0,53-17-1,-17 0 1,-18 17-16,0 1 15,17-36 1</inkml:trace>
  <inkml:trace contextRef="#ctx0" brushRef="#br0" timeOffset="189602.86">20002 7197 0,'-17'-18'0,"34"36"0,-34-54 16,-1 19 0,18-1-1,18 36 1,17 70 0,0 0-1,1 71 1,-19-18-1,1-70 1</inkml:trace>
  <inkml:trace contextRef="#ctx0" brushRef="#br0" timeOffset="189999.86">20549 7003 0,'0'-18'0,"0"36"0,0-54 16,18 19-16,-18-19 15,18-16 1,-36 16-1,-17 54 17,17 0-32,-17 34 15,-1 37 1,36 52 0,0-35 15,53 52-31,18-34 31,35-71-15</inkml:trace>
  <inkml:trace contextRef="#ctx0" brushRef="#br0" timeOffset="190300.07">21325 6967 0,'-17'-17'16,"34"34"-16,-34-52 0,-1 35 0,18-35 16,0 52 30,-18 1-46,1 17 16,-1-17-16,1 53 16,-19 70-1,19 0 1,34-35 0,-17-71-16</inkml:trace>
  <inkml:trace contextRef="#ctx0" brushRef="#br0" timeOffset="190501.31">21061 7214 0,'0'0'0,"-18"-53"16,18 36 0,18 17 30,-1 0-30,1 17 0,0 1-16</inkml:trace>
  <inkml:trace contextRef="#ctx0" brushRef="#br0" timeOffset="190705.29">21414 7144 0,'0'0'0,"17"-18"16,1 18 0,-18-18-16,18 18 0</inkml:trace>
  <inkml:trace contextRef="#ctx0" brushRef="#br0" timeOffset="191535.36">21537 7038 0,'0'-18'0,"-18"18"16,36-17 15,0 17-31,-18 17 16,17 19-1,-17-1 16,18 0-15,17-17 0,-17-18-16,35 0 15,53-36 1,-36-34 0,-52 17-1,-18 18-15,0-18 16,-18 18-1,-52 17 1,-1 36 0,36 17-1,0 35 1,17 1 15,71 17-15,0-17-1,0-54 1,-18-17-16,36 0 16,17-53-1,-18-52 1,-34 34 0,-36-70-1,-18 53 1,-35 52-1,0 54 1,35 0 0,1-1-16,-1 19 15,36 52 1,35-18 15,0-17-15,0-35-16,17 17 15,18 18 1,-52-18 0,-72 18-1,-34 0 1,-36-18 0</inkml:trace>
  <inkml:trace contextRef="#ctx0" brushRef="#br0" timeOffset="192036.16">22401 6879 0,'0'0'0,"0"-17"31,0 34-15,-17 1-1,17 70 1,17-17 0,1-36-16,0 53 15,35 0 1,-18-35 0,-35-71-1,-18-52 1,1-18-1,-54-89 1,0 36 0,1 35-1,52 89 1,36-1 15,52 18-15,19 18-1,-1 35 1,-71 17 0,-52 1-1,-35 17 1,34-53-16</inkml:trace>
  <inkml:trace contextRef="#ctx0" brushRef="#br0" timeOffset="192352.46">22507 6562 0,'18'-18'0,"-36"36"0,36-54 16,-1 19-1,-17-1 1,0 36 0,18-1-1,0 36 1,-18-35-16,53 70 16,35 36-1,-18 17 1,-105-18-1,18-88 1</inkml:trace>
  <inkml:trace contextRef="#ctx0" brushRef="#br0" timeOffset="192937.45">23089 6967 0,'0'0'15,"0"-17"-15,0-1 16,18 18 31,-18 18-32,0-1-15,18 1 16,-18 17 0,-36 36-1,1-18-15</inkml:trace>
  <inkml:trace contextRef="#ctx0" brushRef="#br0" timeOffset="193922.76">23760 6456 0,'0'0'0,"0"-18"16,17 1-16,1-36 16,-18 35-1,17 0 1,-17 71-1,18 53 1,17 18 15,-17-1-15,-18-70 0,18-18-1</inkml:trace>
  <inkml:trace contextRef="#ctx0" brushRef="#br0" timeOffset="194137.86">23654 6597 0,'0'-18'0,"0"1"16,17 17 15,1 0-16,0 0 1,-1 0 0,-17 17-1</inkml:trace>
  <inkml:trace contextRef="#ctx0" brushRef="#br0" timeOffset="194371.39">24042 6509 0,'0'0'0,"0"-18"32,0 36-17,0-1 1,0 1-1,0 0 1</inkml:trace>
  <inkml:trace contextRef="#ctx0" brushRef="#br0" timeOffset="195456.59">24359 6368 0,'0'-18'0,"0"36"15,18-36 16,-18 36-31,0 35 32,0-36-32,0 36 15,18 18 1,52-36 0,-17-17-1,35-54 1,-17-34-1,-54-54 17,-34 54-17,-54-36 1,-17 106 0,-18 53-1,36 35 1,34 0-1,19 18 1,34-18 0,54-17-1,0-54 1,105-34 0,-17-54-1,-18-52 1,-53-36 15,-53 71-15,-35 0-1,-17 52 1,-36 54 0,0 35-1,0 35 1,35 18-1,36 0 1,-1-53 0,19-53-1,-19 0 1,19-53 0,-1-71-1,0-17 16,-17 88-15,-1 36-16,1 87 31,-18-35-31,18 54 16,-1-19 0,19 36-1,34-88 1,-52-18-16</inkml:trace>
  <inkml:trace contextRef="#ctx0" brushRef="#br0" timeOffset="195673.77">25277 6103 0,'0'0'0,"-36"-53"16,36 35-1,0 54 1,36 52-1,34 35 1,-17-52 0,53 35 15,-53-71-15</inkml:trace>
  <inkml:trace contextRef="#ctx0" brushRef="#br0" timeOffset="195826.1">25347 6191 0,'-18'-17'0,"36"34"0,-71-70 16,36 53-1,17 71 1,-18-1 0,0 72-1,-17 16 1</inkml:trace>
  <inkml:trace contextRef="#ctx0" brushRef="#br0" timeOffset="197876.17">18344 8872 0,'18'-17'0,"-36"34"0,54-52 16,-36 17-1,0-17-15,-18-18 31,-52 53-15,-19 18 0,19 35-1,52-18-15,-17 18 16,0 53 0,17-18-1,36-17 1,-1-36-1,19 0 1,34-35 0,18-35-1,-35 0 1,-35-1-16,17-17 16,-17-52-1,-18 34 16,0 89 1,17-18-32,1 53 15,53 17 1,-1 1 0,-17-36-1,0-17 1,17-54-1,-17-34 1,-17-71 0,-36 17-1,0-70 1,-36 53 0,19 88-1,-1 53 16,18 53-15,35 70 0,18 36-1,0 0 1,-17-53 0,-19-18-1,18-35 1,-35-88 15,0 17-15,-35-35-16,-35-35 15,-19 35 1,1 35 0,53 36-1,17 35 16,54-18-15,34 0 0,-17-17-1,53 0 1,-53-36-16,35 0 16,35-52-1,-52-36 1,-71 0-1,0 53-15,0-70 16,-35-18 0,17 70-1,18 106 17,18-17-17,17 53-15,18 70 31,-18 18-15,1-18 0,-19-36-1,1-69 1,-18-54 0,-18-17-1,18 17-15,-35-70 16,-36-35-1,1 52 1,-18 89 0,35 17-1,35 0-15,-17 18 16,35 35 0,53-35 15,52-18-16,-34-35 1,-36 0-16,36 0 16,-36 0-16</inkml:trace>
  <inkml:trace contextRef="#ctx0" brushRef="#br0" timeOffset="198343.49">20391 8273 0,'17'-18'16,"-34"36"-16,69-54 0,-52 19 15,18-19 1,-36 1 0,-52 35-1,17 35 1,-53 18 0,71 18-1,35-1 1,53-34-1,0-1 1,70 0 0,-17 1-1,-53-1 1,-53 0 0,0-17-1,-35 17 1,-54 18-1,1-35-15</inkml:trace>
  <inkml:trace contextRef="#ctx0" brushRef="#br0" timeOffset="198626.12">20267 8184 0,'0'-17'16,"0"34"-16,-18-52 0,1 18 15,-18 17-15,-1-18 16,1 36 0,70 17-1,1 18 1,34 53 0,-17 35 15,-35 17-16,-1-34 1,1-71 0,-18-36-16</inkml:trace>
  <inkml:trace contextRef="#ctx0" brushRef="#br0" timeOffset="198959.74">20743 8079 0,'0'-18'15,"0"36"-15,0-54 0,-17 36 16,-1-17-1,0 17 1,18 35 0,36 36-1,-1 17 1,-17 0 0,17 71-1,0-36 1,-17-70-1</inkml:trace>
  <inkml:trace contextRef="#ctx0" brushRef="#br0" timeOffset="199244.09">21255 8590 0,'17'-18'15,"-34"36"-15,52-53 0,0 0 16,-17 17-16,0 18 16,-18 53 15,-18-36-31,0 54 15,1-36-15,-19 36 16,1-18 0</inkml:trace>
  <inkml:trace contextRef="#ctx0" brushRef="#br0" timeOffset="199661.52">22437 7796 0,'17'-17'0,"-34"34"0,34-52 0,1 17 16,-18 36 15,0 0-16,0 17-15,0 53 16,0-35-16,0 53 16,18 35-1,17-53 1,-35-52 0</inkml:trace>
  <inkml:trace contextRef="#ctx0" brushRef="#br0" timeOffset="199863.54">22190 8132 0,'0'0'0,"0"-18"0,0 0 16,17 1 0,1 17-1,0 0 1,-1 0-16,-17-18 15,18 36 1,-18-1 0</inkml:trace>
  <inkml:trace contextRef="#ctx0" brushRef="#br0" timeOffset="200071.66">22719 7990 0,'0'-17'15,"0"34"-15,0-52 0,-18 35 47</inkml:trace>
  <inkml:trace contextRef="#ctx0" brushRef="#br0" timeOffset="200945.99">23248 7796 0,'0'0'16,"0"-17"-16,0 34 47,0 1-31,0 0-1,18-1 1,35 1-1,0-18 1,-18-18-16,18-17 16,-18 0-1,-70-1 1,-53 1 0,-1 35-1,-52 35 1,35 36-1,53 17 1,71-17 0,17-18-1,71 0 17,124-53-17,-107-36 1,36-52-1,-71 18 1,-18-89 0,-52 35-1,-71 71 1,18 71 0,-36 35-1,18 53 1,53-18-1,18-17 1,0-54 0,17 19-1,-17-36-15,17 0 16,0 0-16,0-18 16,1-70-1,-19 17 1,-17-35-1,0 71 1,0 70 0,18 18-1,17 18 1,1-1 0,-1-17-1,-35-35-15</inkml:trace>
  <inkml:trace contextRef="#ctx0" brushRef="#br0" timeOffset="201183.08">24112 7479 0,'0'0'0,"-17"-35"0,-19 17 15,1 0 1,35 36-1,53 53 1,18-36 0,52 53-1,18-53 1,-35 1 0,-71-36-1</inkml:trace>
  <inkml:trace contextRef="#ctx0" brushRef="#br0" timeOffset="201362.41">24253 7444 0,'0'0'15,"-35"-18"-15,0-17 0,-36-18 32,36 70-17,17 89 1,18 71-1,-35-54 1,18-52-16,-1-18 0</inkml:trace>
  <inkml:trace contextRef="#ctx0" brushRef="#br0" timeOffset="206318.74">18256 10460 0,'-35'-18'31,"-18"1"-15,35 17-16,1 0 15,-1-18 1,18 0 0,18 18 31,-1 0-47,1 36 15,0-19 1,17 36-1,18 35 1,-18 1 0,-17-19-1,-18-52 1,17-18 0,-17-18-1,0-52 1,0-19-1,0 36 1,36-17 0,-1 17-1,18 53 1,0 18 15,-18 17-15,18 53-1,-18-17 1,1-18 0,-19-36-1,1-17 1,-18-17-16,17-19 16,1-70-1,0-17 1,-1 35-1,19 17 1,-1 54 0,18 69-1,0 37 1,-36-19 15,1-17-31,0 18 16,17-1-1,18-70 1,17-53 0,-17 0-1,0-70 1,-35-1 0,-18 54-1,-18 17 1,1 53-1,-36 35 1,17 53 0,36-35-1,0 36 17,53-36-17,0-36 1,36-17-1,-54-17 1,18-54 0,-71 0-1,-52-17 1,17 53 0,-36 35-1,36 35 1</inkml:trace>
  <inkml:trace contextRef="#ctx0" brushRef="#br0" timeOffset="206719.24">19403 10266 0,'0'-35'0,"0"70"0,0-88 0,0-18 31,0 54-31,17-1 16,19 18 0,17 53-1,0-18 1,-18 1-16,18 16 16,0 37-1,0-36 1,-18-36-1,-18-34 1,-17-1-16,18-35 16,-18 18-1,-18-36 1,1-35-16,-1 71 31,1 17-15,-1 71-1</inkml:trace>
  <inkml:trace contextRef="#ctx0" brushRef="#br0" timeOffset="207488.02">20779 9772 0,'0'0'0,"0"-18"0,0-17 32,0 0-17,0-1 1,0 1 0,-18 35-16,0 0 15,-35 18 1,-17 52-1,52 1 1,18-36 0,0-17-16,36 17 15,34 0 1,71-17 15,0 17-15,-35 1-1,-71-19 1,-17 36 0,-53 0-1,-53-18 1,17 1 0,-35-36-1,71-18 1,17-53-1,36 19 1,35-54 0,17 0 15,-70 18-15,-35 52-1,-35 19 1,-54 34-1,18 36 1,36 0 0</inkml:trace>
  <inkml:trace contextRef="#ctx0" brushRef="#br0" timeOffset="208921.3">21484 9419 0,'0'0'15,"18"-35"1,-18 0 0,0-1-1,-35 36 1,-1 36 0,1 17-1,-18 70 1,53 18-1,53 18 17,35-18-17,-17-70 1,-36-36-16,36 0 16,-54-35-16</inkml:trace>
  <inkml:trace contextRef="#ctx0" brushRef="#br0" timeOffset="209187.83">21784 9490 0,'0'-36'0,"0"72"0,-18-89 0,18 35 15,0 1-15,18 17 16,17 35 15,1 18-31,-36-18 16,17 36-16,1 70 31,-18-18-15,0-35-1,0-70-15</inkml:trace>
  <inkml:trace contextRef="#ctx0" brushRef="#br0" timeOffset="209388.6">21749 9701 0,'-18'0'16,"36"0"-16,-54 0 0,54 0 15,17-17 1,1 17-1,-1 0 1,-17 17 0,-18 1-1</inkml:trace>
  <inkml:trace contextRef="#ctx0" brushRef="#br0" timeOffset="209588.97">22031 9648 0,'18'-17'0,"-36"34"0,53-52 16,-17 18 0,0 17-1,-18 17 1,0 1-16</inkml:trace>
  <inkml:trace contextRef="#ctx0" brushRef="#br0" timeOffset="210339.25">22525 9490 0,'0'-18'16,"0"36"-16,-35-36 0,-1 18 16,1 18-1,0-1 1,35 19 0,0-19-1,0 1-15,0 17 16,0 0-1,35-17 17,36-18-17,-36-35 1,18-18 0,-36-35-1,-34 17 1,-19 36-1,-34 35 1,-1 35 0,36 53-1,17-17 1,54 17 0,34 0-1,54-70 1,17-71 15,-53-18-15,-53 36-16,18-53 15,-53-71 1,-53 53 0,0 89-1,-35 34 1,53 36-1,35 18 1,71 17 0,-1-35-1,36 53 1,-36-18 0,-70-35-1,-52-35 1,34-18-1</inkml:trace>
  <inkml:trace contextRef="#ctx0" brushRef="#br0" timeOffset="210826.44">23054 9366 0,'18'-17'0,"-36"34"0,36-52 16,-1 35-1,-17 18 1,0-1-16,18 19 16,0-1-16,-1 35 15,36 36 1,-18 0 0,-17-53-1,0-35 1,-1-36 15,-34-53-15,-19-17-1,19 35-15,-36-70 16,-18-18 0,1 53-1,52 52 1,53 19-1,18-1 1,36 18 0,-1 18-1,-71 52 1,-34 1 0,-89 70-1,-18-35 1</inkml:trace>
  <inkml:trace contextRef="#ctx0" brushRef="#br0" timeOffset="211107.8">23248 8978 0,'0'-17'0,"0"34"0,0-52 15,0 0 1,-18 35 0,36 0-1,0 0-15,17 35 16,53 71 0,18 17-1,-71-17 1,-35-53-1,-17 35 1,-19-35-16</inkml:trace>
  <inkml:trace contextRef="#ctx0" brushRef="#br0" timeOffset="211359.59">23760 9543 0,'0'-18'0,"0"36"0,17-54 15,-17 19 1,18 34 0,-18 19-1,0-19 1,17 36-1,-17-18-15,0 1 16,-35 17-16</inkml:trace>
  <inkml:trace contextRef="#ctx0" brushRef="#br0" timeOffset="211691.11">24412 8837 0,'0'-18'15,"0"36"-15,18-53 0,0 35 16,-1 35-1,1 18 17,-18-35-32,17 52 15,1 36 1,0-35 0,-36-18-1</inkml:trace>
  <inkml:trace contextRef="#ctx0" brushRef="#br0" timeOffset="211894.08">24395 9013 0,'-18'0'0,"36"0"0,-54-17 15,19-1-15,34 18 47,1 18-31,0-1-1,-1 1 1</inkml:trace>
  <inkml:trace contextRef="#ctx0" brushRef="#br0" timeOffset="212102.29">24765 8890 0,'0'0'0,"18"0"47,-18 18-16</inkml:trace>
  <inkml:trace contextRef="#ctx0" brushRef="#br0" timeOffset="212659.14">24994 8784 0,'0'0'15,"18"-17"-15,-18 34 32,0 1-17,0 35 1,0 0 15,18-36-15,-1 1-16,1-18 15,-1 0-15,36 0 16,0-35 0,0-18-1,-17-53 1,-36 35-1,-36-17 1,-34 53 0,-19 52-1,54 36 1,18-35-16,-19 53 16,19 34 15,34 1-16,19 0 1,52-53 0,0-53-1,18-18 1,-71-17-16</inkml:trace>
  <inkml:trace contextRef="#ctx0" brushRef="#br0" timeOffset="213209.45">25506 8308 0,'-18'-18'16,"36"36"-16,-36-53 0,1 35 15,-1-36 1,18 19 15,-18 17-31,18 17 16,-17 19-1,-1 52 1,18 0 0,0-35-16,0 70 15,53 19 1,35-19 0,-17-88 15,-36-35-31,36 0 15,17-35 1,-53-53 0,-70 0-1,-18 35 1,-71 17 0,1 89-1,52 0 1,71-35-1</inkml:trace>
  <inkml:trace contextRef="#ctx0" brushRef="#br0" timeOffset="213659.61">25806 8449 0,'0'-18'15,"0"36"-15,-18-71 16,18 18 0,18 35-1,-1 35 1,72 18 0,-37-18-16,37 1 15,-1 16 1,-53-34-16,36-18 15,-36 0 1,-70-70 0,-36-19-1,36 19 1,-36-1 0,18 18 15,36 53-16,17 36 1,0-1-16,-18 53 16,18-35-16,-18 70 15,-34 72 1,16-143-16</inkml:trace>
  <inkml:trace contextRef="#ctx0" brushRef="#br0" timeOffset="-213851.22">18591 11536 0,'18'-18'16,"-36"36"-16,36-53 16,0 35-16,-18-36 15,17 19 1,-52-1 0,0 36-1,-89 52 1,71-17-1,0 35 1,36 1 0,17-54-1,35 18 17,18-53-17,18-53 1,-1-18-1,-52 1 1,-1-36 0,-34 53-1,-1 53 1,36 70 0,-1-17-1,1-17-15,17 34 16,18 1-1,35-54 1,1-17 0,16-70 15,-34-54-15,-71-52-1,0 53 1,-18 52-16,1-35 15,17 18 1,35 158 15,-17 19-15,-1-36-16,19 52 16,-1 54-1,0-53 1,-17-71-1,-1-35 1,-17-53 0,-35-35 15,-53 0-15,17 70-1,36 18-15,-71 36 16,53-1-1,18 18 1,70-18 0,1 0-1,34 1 1,18-19 0,18-34-1,-18-36 1,-52 17-16,34-34 15,-17-89 1,-53-53 0,-35 36 15,0 70-15,17 194 15,18-52-31,18 87 15,17-17 1,18 53 0,0-53-1,-18-53 1,0-53 0,-35-36-1,-17-52 1,-54-18-1,-17 36 1,-18 70 15,53 35-31,-17 53 32,70 0-17,35 1 1,35-37-1,-34-16 1,52-19 0,0-34-1,-53-36 1</inkml:trace>
  <inkml:trace contextRef="#ctx0" brushRef="#br0" timeOffset="-213348.85">20408 10954 0,'18'-18'0,"-36"36"0,36-54 16,-1 19-16,-17-18 15,-17 17 1,-18 0 0,-18 18-1,-18 71 1,18-36-1,0 53 1,36-35 0,87 0 15,-17-18-15,71 18-1,-1-17 1,-52 17-1,-71-18 1,-89 18 0,-16-36-1,-54 1 1</inkml:trace>
  <inkml:trace contextRef="#ctx0" brushRef="#br0" timeOffset="-213083.67">20197 11077 0,'17'-35'16,"-34"70"-16,34-105 0,-17-1 16,0 53-1,0-17-15,0 18 32,18 34-17,35 54 1,0 70-1,-18-35 1,-17 70 0,-1-70-1,18-36 1</inkml:trace>
  <inkml:trace contextRef="#ctx0" brushRef="#br0" timeOffset="-212749.76">20620 10830 0,'18'-35'16,"-36"70"-16,53-105 0,-35 52 0,18-17 15,-1-18 1,-17 35 0,0 36 15,0 0-31,18 34 16,17 90-1,1 34 1,17 0 15,-18-87-31,-18-37 16</inkml:trace>
  <inkml:trace contextRef="#ctx0" brushRef="#br0" timeOffset="-212383.07">21502 11148 0,'0'-18'16,"-18"0"0,1 18-16,34 0 31,-17 18-15,18 0-1,-1 52 1,-34-17-1,-1-17-15,-35 52 16,18-53-16,-53 36 16</inkml:trace>
  <inkml:trace contextRef="#ctx0" brushRef="#br0" timeOffset="-211983.35">22066 10583 0,'0'-17'16,"0"34"-16,0-52 0,0 17 16,18 1 15,0 17-15,-18 17-16,35 72 15,-18 34 1,-17 36-1,0-53 1,0-71 0,0 18-1,0-18-15</inkml:trace>
  <inkml:trace contextRef="#ctx0" brushRef="#br0" timeOffset="-211781.8">21943 10813 0,'0'0'16,"-18"0"-16,1 0 0,17-18 15,17 18 1,1 18 0,-1-1-1,1-17 1,0 18-16</inkml:trace>
  <inkml:trace contextRef="#ctx0" brushRef="#br0" timeOffset="-211580.59">22366 10707 0,'0'0'0,"18"0"0,-1-18 16,19 18 0,-19 0 15</inkml:trace>
  <inkml:trace contextRef="#ctx0" brushRef="#br0" timeOffset="-210696.87">22648 10583 0,'0'0'15,"-35"-17"1,35 34 15,18 1-31,-18 0 16,17 35-1,1-36 1,17 1 0,53-18-1,1-53 1,-1-35 15,-71-18-15,-34 53-1,-71 18 1,-18 52 0,0 72-1,71-19 1,35-35-16,0 54 15,35 16 1,36-34 0,34-53-1,-16-18 1,-37-18-16,54-35 16,-53 18-1,35-53-15,1-89 31,-54 36-15,-53-18 0,-35 89-1,-17 87 1,35 36 0,17 18-1,36 52 1,17 1-1,-18 17 1,19-35 0,-19-53-1,54-53 1,-1-53 0,-34-18-1,-19 1 1,-52 17-1,-53 35 17,-53 36-17,53 35 1,52-18 0,36 0-16</inkml:trace>
  <inkml:trace contextRef="#ctx0" brushRef="#br0" timeOffset="-210381.13">23530 10407 0,'0'-18'16,"0"36"-16,0-53 0,-17 17 15,-1 0 17,36 36-17,17 0 1,-17-18-16,34 35 16,72 18-1,-18 0 1,-53-18-1,-18 18 1,-17-53 0</inkml:trace>
  <inkml:trace contextRef="#ctx0" brushRef="#br0" timeOffset="-210181.17">23936 10372 0,'0'-36'0,"0"72"0,-35-177 16,17 105-1,0 36 1,1 0-16,-1 36 16,0 16-1,1 72 1,-18 17 0,-1-53-1,1-52-15,17-19 0</inkml:trace>
  <inkml:trace contextRef="#ctx0" brushRef="#br0" timeOffset="-200286.2">18909 13000 0,'0'0'0,"18"-18"16,-1 1-1,-17-1 17,0 0-17,0 1-15,-17 17 16,-1-18-1,0 18 1,-17 0 0,-36 18-1,-17 35 1,-35 35 0,35 18-1,88-1 1,0-69-16,35 87 15,35-70 1,36 18 0,-18-54-1,-52-17-15,17-17 16,17-19 0,-52-69 15,-18-37-16,0 72 1,-18-18 0,18 70-1,18 53 1,17 18 0,36 71-1,-1-1 1,1-35-1,-18-70 1,-18-18 0,18-71-1,-18-70 1,-17-53 15,-36 71-15,1-36-1,-19 89 1,36 52 0,0 36-1,0 17 1,0 0-16,18 36 16,0-36-16,-1 36 15,18 52 1,18-17-1,-35-53 1,0-18 0,-1-53-1,-34-35 1,-1 1 0,0 16-1,-17 1 1,-18-18-1,0 71 1,36 17 0,-1 36-1,36-19 1,35 1 0,17-17-1,-17-36 1,18-53-1,-1-35 1,-35-36 0,-17-35-1,-18 71 1,0 53 0,-18-36-1,18 18 1,-17 53-1,17 18 17,0 0-32,17 17 15,19 53 1,17 18 0,-18-18-1,18 18 1,0-35-1,-18-71 1,-35-18 0,0 0-16,-18-17 15,1 0 1,-36-36 0,-35 1-1,17 52 1,36 36-1,17-1-15,0 36 16,18 0 0,36 0-1,34 18 1,-34-36 0,52-18-1,0-17 1,-70-17-16</inkml:trace>
  <inkml:trace contextRef="#ctx0" brushRef="#br0" timeOffset="-199852">20620 12506 0,'0'-18'16,"0"36"-16,0-53 0,18 17 16,-1 18 15,-17 18-31,0-1 16,18 36-1,17 71 1,-17 17-1,-1-18 1,1-34 0,-18-72-1</inkml:trace>
  <inkml:trace contextRef="#ctx0" brushRef="#br0" timeOffset="-199635.62">20496 12771 0,'0'0'0,"-17"0"16,34 0-1,1-18 1,0 18 15,-1 0-15,-17 18-1,-17-1 1</inkml:trace>
  <inkml:trace contextRef="#ctx0" brushRef="#br0" timeOffset="-199431.1">20990 12647 0,'0'0'0,"-17"0"31,-1 0-15,0 0 0,1 18-1</inkml:trace>
  <inkml:trace contextRef="#ctx0" brushRef="#br0" timeOffset="-198518.1">21343 12453 0,'-18'0'16,"36"0"-16,-36-18 0,-17 36 15,0 0 1,0 17 0,17 18-1,18 0 17,18-36-17,-1-17-15,18 18 16,36-18-1,17-35 1,-35 0 0,-35 17-16,17-35 15,-35-35 1,-53 17 0,18 54-1,-18 17 1,35 17-16,-17 36 15,-18 35 1,53 18 0,53-35 15,0-36-15,70-17-1,19-54 1,-19-52-1,-52-53 1,-71-18 0,-18-70-1,0 53 1,-17 105 0,17 89-1,18 70 1,18 71-1,35 35 1,-18-89 0,-17-52-1,35 36-15,0-19 32,0-52-17,0-71 1,-1-18-1,-34 36-15,0-53 16,-18-36 0,-71 54-1,-35 105 1,36 18 0,35-35-16,-18 87 15,53-52 1,0 0-1,17-35 1</inkml:trace>
  <inkml:trace contextRef="#ctx0" brushRef="#br0" timeOffset="-198200.79">22419 11959 0,'-18'0'16,"36"0"-16,-53 0 0,17 0 0,0 0 16,1 0-16,17 18 31,17-1-15,54 19-1,-18-1 1,-18 0-16,18 18 15,35 18 1,-17-36 0,-53-17 15,-18-36-15</inkml:trace>
  <inkml:trace contextRef="#ctx0" brushRef="#br0" timeOffset="-198000.38">22560 11889 0,'0'0'0,"0"-18"0,0-17 15,0 17 1,18 36 0,-18 35-1,0-18-15,0 53 16,0-17-16,0 34 15,-18 54 1,18-88 0</inkml:trace>
  <inkml:trace contextRef="#ctx0" brushRef="#br0" timeOffset="-197698.96">23072 12312 0,'17'0'16,"-34"0"-16,70-18 0,-36 1 15,1-1-15,0-17 16,-1 35 15,-17 35-15,-17 0-1,-1-17-15,-35 52 16,-18 1 0,54-53-16</inkml:trace>
  <inkml:trace contextRef="#ctx0" brushRef="#br0" timeOffset="-197316.08">23513 11571 0,'0'0'15,"0"-35"-15,0 17 32,0 1-32,0 34 31,0 54-16,0 52 1,17-35 0,-17-35-16,0 36 15,18-37-15,-18 1 16,18 0 0,-1-53-1</inkml:trace>
  <inkml:trace contextRef="#ctx0" brushRef="#br0" timeOffset="-197116.13">23424 11800 0,'0'0'16,"-52"-35"-16,69 35 31,1 0-15,-1 0-1,36 18 1,-35-18 0,0 0-16</inkml:trace>
  <inkml:trace contextRef="#ctx0" brushRef="#br0" timeOffset="-196916.62">23724 11677 0,'18'0'0,"-36"0"0,54 0 15,-19 0 1,1 0 0,-1 0-1</inkml:trace>
  <inkml:trace contextRef="#ctx0" brushRef="#br0" timeOffset="-195964.37">24112 11571 0,'0'-18'0,"0"36"0,-17-53 16,-1 52 15,0 1-15,18 0 0,0-1-1,0 1-15,0 0 16,18-18-16,0 17 15,35-17 1,35-17 0,-18-1-1,-34 0-15,-1-17 16,0-35 0,-70-1-1,-36 53 1,1 36-1,35-18 1,-36 35 0,18 36-1,18-1 1,35-17 0,35 53-1,53-35 1,53-36-1,36-53 1,-54-35 0,36-88-1,-53-35 1,-53 0 15,-53 123-31,-18 0 0,-52 35 31,17 53-31,0 71 32,17 18-17,19-54 1,17-35-16,-18 18 16,18 18-1,35-53 1,36-54-1,-18-17 1,17-70 0,-17-1-1,-53 54 1,0 88 0,0 34-1,0 37 1,36-1 15,-1-35-15,0-36-1,0-17 1,-17 0-16</inkml:trace>
  <inkml:trace contextRef="#ctx0" brushRef="#br0" timeOffset="-195712.97">25188 11183 0,'-17'-18'16,"34"36"-16,-70-71 16,36 35-16,-19 18 15,19 0 1,34 36 0,54 34-1,53 36 1,-54-53-1,36 0 1,-53-53 15,-53-35-15,0 17-16</inkml:trace>
  <inkml:trace contextRef="#ctx0" brushRef="#br0" timeOffset="-195514.64">25365 11148 0,'-36'-53'15,"19"35"1,-1-17 0,1 53-1,17 52 1,88-52-16,-194 35 16,106 0-16,-18 35 15,1-35-15,-19 53 16,19-71-1,-19 35 1,-17-17-16</inkml:trace>
  <inkml:trace contextRef="#ctx0" brushRef="#br0" timeOffset="-190307.25">19085 14746 0,'0'0'16,"18"0"-16,0 0 15,-18 18 16,-18-18 32,18 17-47,-18-17-16,1 0 15,-36-35 1,-18 17-1,36 1-15,-36-18 16,-52-36 0,52 0 15,71 19-15,18 34-1,52-17 1,36 35-1,0 17 1,-35 54 0,-36 35-1,-35-36 1,-53 54 0,0-36-1,0-35 1,36-18-16,-1 0 15,0-17 1,71-18 15,18-18-15,17-17 0,35-18-1,-34 0-15</inkml:trace>
  <inkml:trace contextRef="#ctx0" brushRef="#br0" timeOffset="-189389.18">19297 14534 0,'-18'0'15,"36"0"-15,-36-17 0,1 17 0,17 17 47,0 1-31,-18 17 15,18 1-15,18-1-1,35-17 1,0-18-1,-18-18-15,18 0 16,0-35 0,-36-35-1,-17 35 1,-17 18-16,-1 0 16,-35-1-1,-17 72 1,-1 34 15,18 36-15,71-35-1,-1-18 1,72-1 0,-19-34-1,89 0 1,0-54-1,-18-16 1,-71-19 0,-52 0-1,-18 36-15,-35-71 16,17 53-16,-35-52 16,0-72-1,18 54 1,17 52 15,1 54-31,34 69 47,18 1-31,-17-17-16,17 34 15,36 54 1,-1-18-1,1 17 1,0-17 0,-18-36-1,-1-17 1,1-17 0,-35-36-1,-36 0 16,-35-18-15</inkml:trace>
  <inkml:trace contextRef="#ctx0" brushRef="#br0" timeOffset="-188789.9">19720 14323 0,'0'0'0,"-17"0"16,17-18-16,-18 1 15,0 17 1,1 0 0,34 0 31,1 0-16,0-18-16,-1 18-15,54-18 16,88-17 0,35-36-1,-71 36 1,-70 17-16,18 1 16,-36-1-1,-53 36 32,1-18-47,-1 17 31,-17-17-15,-1 18 0,1-18-1,17 0-15,-17 18 16,0-18-16</inkml:trace>
  <inkml:trace contextRef="#ctx0" brushRef="#br0" timeOffset="-179215.03">2928 8026 0,'0'-18'16,"-18"18"-1,18-18 1,-17 18-16,-1 0 31,1 0-15,17 18 15,-18-18 47,0 0-62,1 0 15,34 0 94,1 18-125,0-18 16,-1 0-1,1 0-15,52 0 16,19 17 0,-37-17-1,-34 0-15,0 18 16</inkml:trace>
  <inkml:trace contextRef="#ctx0" brushRef="#br0" timeOffset="-178781.39">2858 7955 0,'0'0'0,"17"0"31,18 0-15,1 0 0,-19 0-16,89 0 15,-35 0 1,-1 18 0,-52 17-1,-18-17 1,-18-1-1</inkml:trace>
  <inkml:trace contextRef="#ctx0" brushRef="#br0" timeOffset="-154901.08">1799 14676 0,'0'17'16,"-35"1"-1,35-1 16,18-17 1,-18-17-17,17 17 1,1 0-16,-1 0 16,72-18-1,34 1 1,18-19-1,0 1 1,-35 0 0,-18 17-1,-35 18 17,-70 0-1,17 18-16,-18-18-15,0 0 0</inkml:trace>
  <inkml:trace contextRef="#ctx0" brushRef="#br0" timeOffset="-154485.42">2311 14305 0,'-18'0'16,"36"0"-16,-54 0 0,1 18 31,17-18-31,1 17 16,-1-17-1,18 36 1,35-19-1,18 1 1,36 0 0,-19-1-1,-35 1-15,18 0 16,18 17 0,-53 18-1,-18 0 1,-53 35-1,-36 0 1,37-17 0,34-36-1</inkml:trace>
  <inkml:trace contextRef="#ctx0" brushRef="#br0" timeOffset="-142782.52">2205 7038 0,'0'0'0,"0"-18"0,17 18 78,1-17-62,17-1-16,-17 18 15,35-18 1,-18 18-16,89-35 16,-36 35-1,0 0 1,-35 0 0,-71 0 15,1 0-16</inkml:trace>
  <inkml:trace contextRef="#ctx0" brushRef="#br0" timeOffset="-142398.98">2364 6862 0,'-18'-18'16,"36"36"-16,-54-36 0,19 0 16,-1 18-1,0 0 1,36 0 0,0 0-16,-1 18 15,72 0 1,16-1 15,19 1-15,-71-18-1,-36 0-15,19 0 16,-36 17 0,-53 1-1,-18 17 1,36-17-16,-18 35 15,35-35-15,1-1 0</inkml:trace>
  <inkml:trace contextRef="#ctx0" brushRef="#br0" timeOffset="-124822.54">28205 12435 0,'0'0'15,"0"-17"-15,0-1 32,-18 18-32,18-18 15,-18 18 1,36 0 46,0 0-46,35 0-16,-18 0 16,0-17-1,18 17 1,-35-18-16,-1 18 16,-17-17-16</inkml:trace>
</inkml:ink>
</file>

<file path=ppt/ink/ink2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15T10:03:54.352"/>
    </inkml:context>
    <inkml:brush xml:id="br0">
      <inkml:brushProperty name="width" value="0.05292" units="cm"/>
      <inkml:brushProperty name="height" value="0.05292" units="cm"/>
      <inkml:brushProperty name="color" value="#FF0000"/>
    </inkml:brush>
  </inkml:definitions>
  <inkml:trace contextRef="#ctx0" brushRef="#br0">13670 6650 0,'-18'0'15,"18"18"1,-17-18-16,-1 17 16,1-17-16,-19 18 15,19-18 1,-1 17-1,-17 1 17,-1 0-17,1-18 1,18 17-16,-1-17 16,36 0 15,17 0-16,53-17 1,53-1 0,-17-17-1,-54 35 1,-52 0-16,35-18 16,-36 18-1,1 0-15,-18 18 31,-35-18-31,17 17 16,-35 1 0,36-18 15,-1 0-15,36 0-1</inkml:trace>
  <inkml:trace contextRef="#ctx0" brushRef="#br0" timeOffset="3820.57">11289 8996 0,'0'-18'0,"-18"18"16,18-17 0,-17 17-1,-1 0 1,-17 0-1,-1 17 1,19 1 0,17-1-16,-18-17 15,36 0 32,-1 0-47,36 0 16,-17 0-1,52-17 1,53-1 0,18-17-1,-36 17 1,-70 18 0,-35 0-1,-1 18 1,-52-18-1,0 18 1,0-18 0</inkml:trace>
  <inkml:trace contextRef="#ctx0" brushRef="#br0" timeOffset="4290.07">11395 8714 0,'0'-18'0,"0"36"0,0-71 15,0 35-15,0 0 16,-18 1-1,0 34 17,-17 19-17,0 17 1,17-36-16,-52 54 16,52-54-1,-53 36 1,19 18-1,16-36 1,36-17 0,18-1-1,35-17 1,17 0 0,-34 0-1,-1 18 1,0-18-16,1 35 15,52 18 1</inkml:trace>
  <inkml:trace contextRef="#ctx0" brushRef="#br0" timeOffset="18570.03">19103 5027 0,'18'0'0,"-36"0"0,53 0 32,-70 0-17,35 18 17,0-1-17,18 36 1,-1 18-1,-17-18-15,18 35 16,-18-35-16,17 53 16,-17 35-1,18-53 1,-18-53 0,0-17-1,0-53 1,-35-36 15,0-35-15,-1-35-1,19 71 1,17-54 0,0-17-1,35 18 1,0 70-1,18 0 1,0 70 0,-35 54-1</inkml:trace>
  <inkml:trace contextRef="#ctx0" brushRef="#br0" timeOffset="18801.04">18768 5468 0,'0'0'16,"17"-35"0,19 0-1,52-1 1,0 1-1,53 17 1,-35 18 0</inkml:trace>
  <inkml:trace contextRef="#ctx0" brushRef="#br0" timeOffset="19217.97">19579 5168 0,'0'0'15,"0"-17"-15,-17 17 16,17-18 0,0 53 15,0-17-31,-18 17 15,0 36 1,18-18 0,18 17-1,35-35 1,17-17 0,1-36-1,-53-17 1,-36-18 15,-35-35-15,0 35-1,0 53 1,36 0-16</inkml:trace>
  <inkml:trace contextRef="#ctx0" brushRef="#br0" timeOffset="19702.49">19861 5098 0,'0'-18'15,"0"36"-15,18-54 0,0 19 32,-18-1-32,0 0 15,0 1-15,-18-1 32,18 36-17,0-1-15,-18 19 16,1 52-1,17 18 1,53-18 0,17-17-1,-17-36 1,-18-35-16,18 0 31,-35 0-31,17-18 16,-17-70-1,-36 17 1,-70-17 0,-18 35-1,71 53-15</inkml:trace>
  <inkml:trace contextRef="#ctx0" brushRef="#br0" timeOffset="19969.77">20743 5045 0,'0'-18'0,"0"36"0,0-54 0,-17 36 16,17-17-1,0 34 17,0 1-17,17 0 1,-17-1-16,0 1 0</inkml:trace>
  <inkml:trace contextRef="#ctx0" brushRef="#br0" timeOffset="20169.73">20708 5450 0,'18'0'15,"-36"0"-15,53 0 0,-17-35 16,0 18 0,-1-1-16,1 18 31,-18-18-16,-35 18 1</inkml:trace>
  <inkml:trace contextRef="#ctx0" brushRef="#br0" timeOffset="22989.01">19491 6403 0,'18'-18'16,"-36"36"-16,18-53 15,-18 17 1,18 0-16,-17 18 16,17-17-16,0-1 15,17 36 16,-17-1-31,18 54 16,17 52 0,1 1-1,-19-18 1,-17-71 0,0 0-1,0-52 1,-17-36-1,17-71 1,0 36 0,17-18-1,18 53 17,18 71-17,0 17 1,35 53-1,-17-17 1,-36 0 0,-35-36-1,-17-18 1,-1-34 0,-17-71-1,17-36 1,36 36-1,35-18 1,17 71 0,1 70 15,-1 53-15,-34-17-1,-1 52 1,-17-34-1,17-54 1,-18-35 0,1-18-16,35-35 15,0-70 1,-18-18 0,-17 52-1,-18 54 1,-18 53-1,-17 35 1,17 53 0,18-36-1,0-52 1,18 35 0,35 0-1,35-36 1,-17-52-1,-36-18 1,-35 18-16,-18-53 16,-35-18-1,-35 53 1,0 88 0,53 0-16</inkml:trace>
  <inkml:trace contextRef="#ctx0" brushRef="#br0" timeOffset="23356">20690 6403 0,'18'-35'16,"-36"70"-16,71-141 0,-53 36 31,0 34-31,0 19 16,0 87 15,36 18-15,-1-17-1,-17-36-15,52 36 16,-17-36 0,35-17-1,-17-54 1,-36-69-1,-35 16 1,0-52 15,-35 71-15,-18 87 0,18 36-16</inkml:trace>
  <inkml:trace contextRef="#ctx0" brushRef="#br0" timeOffset="23961.12">21749 6015 0,'17'-18'16,"1"-35"15,-18 36-31,-18-19 16,-17 36 0,17-17-16,-17 17 15,0 17-15,-18 19 16,0 17-1,35 35 1,36-35 0,35 0 15,35 0-15,18-18-1,-35 0 1,-71 0-1,-18-17 1,-70 35 0,-36-18-1,54-35 1</inkml:trace>
  <inkml:trace contextRef="#ctx0" brushRef="#br0" timeOffset="24241.54">21678 5980 0,'0'-18'0,"0"36"0,0-54 15,0 1-15,-35-18 32,17 35-17,18 1 1,18 52-1,0-35-15,-1 53 16,36 70 0,0 54-1,-18-71 1,1 17 0,-36-105-16</inkml:trace>
  <inkml:trace contextRef="#ctx0" brushRef="#br0" timeOffset="24557.88">21908 5874 0,'17'-18'0,"-34"36"0,34-54 15,1 19 1,-18-1-16,0 1 16,17 17 15,-17 17-31,36 54 16,-19-1-1,1-17-15,17 35 16,36 36-1,-18-18 1,-18-53 0</inkml:trace>
  <inkml:trace contextRef="#ctx0" brushRef="#br0" timeOffset="26012.37">22578 6279 0,'17'0'16,"-34"0"-16,34-17 0,1-1 16,0 18-1,-1 18 1,-17-1-16,18 19 16,-36 34-1,-35 1 1</inkml:trace>
  <inkml:trace contextRef="#ctx0" brushRef="#br0" timeOffset="26360.14">23407 5680 0,'0'-36'15,"0"19"-15,-18 34 31,18 1-15,0 35 0,18 70-1,-18-52 1,17-36-16,-17 36 16,0-36-16</inkml:trace>
  <inkml:trace contextRef="#ctx0" brushRef="#br0" timeOffset="26559.94">23072 5927 0,'0'-18'16,"0"36"-16,0-54 16,0 19-16,17 17 15,1 0 1,17 0 15,-17 0-15,0 17-16</inkml:trace>
  <inkml:trace contextRef="#ctx0" brushRef="#br0" timeOffset="26731.72">23583 5856 0,'18'-18'0,"-36"36"0,36-53 0,17 17 16,-17-17-1,-18 53 17,-18-18-32</inkml:trace>
  <inkml:trace contextRef="#ctx0" brushRef="#br0" timeOffset="27830.21">24024 5768 0,'0'-18'15,"0"36"-15,-17-53 16,17 17-16,0 36 31,-18-1-15,18 1-16,0 17 15,0-17-15,0 35 16,35-36 0,53-52-1,-17 0 1,-53 0-1,17-18 1,-18-53 0,-34 53-1,-54 53 1,18 18 0,-17 52-1,17 1 1,35 17-1,54 0 1,16-70 0,107-1-1,18-70 1,-19-52 0,-87-1-1,-36-53 16,-52 124-15,-54 52 0,18 36-1,18-35-15,0 52 16,35-34-16,0 34 16,35-17-1,35-18 1,1-52-1,-36-18 1,18-54 0,-35-16-1,-1 34 1,-17 89 15,0 35-31,18 35 31,17-18-15,-17-34 0,-18-19-16,35-17 15,-17-53 1,-1-53 0,1 18-1,-18 35 1,18 36-1,35 34 1,17 54 0,54-18-1,-54-18 1,-34-35 0,-19 0-1,-34-35 1,-54-18-1,0 18 1,18 35-16,-17 17 16,-54 71-1,19 36 1</inkml:trace>
  <inkml:trace contextRef="#ctx0" brushRef="#br0" timeOffset="29481.2">20285 7902 0,'-18'0'0,"36"0"0,-54 0 15,1-17-15,18-1 16,-19 0-16,-34-52 16,52 34-1,-17 1 16,52 35-15,54 0 0,17 53-1,-35 18 1,-18 35 0,-35-18-1,-17-35 1,-19-106 15,19-53-15,17 0-1,0 53-15,17-53 16,19 18 0,34 88 15,18 53-16,1 18 1,-54-19 0,0 1-1,-35-70 17,0-36-17,0 18-15,0-54 16,0-69-1,18 52 1,17 88 0,36 106-1,-18-17 1,17 70 15,-35-53-15,-17-35-1,0-53 1,17-53 0,0-70-1,-17 17 1,-18 35 0,0 36-1,-18 35 1,18 35-1,0 18 1,0 35 0,36-17 15,-19-36-31,18 36 16,54-18-1,-19-53 1,36-88-1,-71-71 1,-70-18 0,-106 72-1,53 105 1,35 35-16,-35 35 16,17 36-1,89-35 1,17-71-1,0 0-15,36-18 16,52-35 0,-35-53-1,-35 18 1,-35 35 15,-18 36-31,0-19 16,18 19-1,17 52 1,0 18 0,53 53-1,-17 53 1,-36-89 0,18-35-1,-18-52 1,1-54-1,-36-88 1,-18 1 0,-17 87-1,0 53-15,-18 18 16,-18 89 0</inkml:trace>
  <inkml:trace contextRef="#ctx0" brushRef="#br0" timeOffset="29912.6">22066 7126 0,'18'-18'0,"-36"36"0,71-88 16,-35 52-16,-1-17 15,19-1 1,-36 19 0,17 17-1,-34 0 1,-19 35 15,1 18-15,35 0-1,53 17 1,35 1 0,18-36-1,-35 0 1,-1 1 0,-70-1-1,-70 0 1,-89 1-1,106-36 1</inkml:trace>
  <inkml:trace contextRef="#ctx0" brushRef="#br0" timeOffset="30146.99">22066 7197 0,'36'-53'15,"-72"106"-15,89-142 0,-35 37 0,-1-19 31,-17 36-15,0 17 0,0 36-1,36 70 1,-1 88 0,0 18-1,-17-17 1,-18-107-1</inkml:trace>
  <inkml:trace contextRef="#ctx0" brushRef="#br0" timeOffset="30717.29">22419 7003 0,'18'-18'16,"-36"36"-16,53-54 0,-17 19 0,0-1 16,17-35-1,0 18 1,0 35 0,-17 0-1,-18 18-15,0-1 16,0 36-1,-35 18 1,-18-18 0,18-36 15,17-17-31,-17 0 16,-1-53-1,19-17 1,17 17-1,35 18 1,53 35 0,18 17-1,0 36 1,-88 53 0,-36-18-1,-35 36 1,0-36-1,53-53 1,18-17-16,35-18 16,52-53 15,1 0-31</inkml:trace>
  <inkml:trace contextRef="#ctx0" brushRef="#br0" timeOffset="30948.65">23319 7197 0,'0'-18'0,"35"0"16,18 18-1,17 18 1,-52 35-1,-18 17 1,-88 54 0,0-53-1</inkml:trace>
  <inkml:trace contextRef="#ctx0" brushRef="#br0" timeOffset="31265.51">24183 6668 0,'18'-18'0,"-36"36"0,71-71 15,-53 35-15,17-17 16,-17 17-1,0 36 1,-17 35 15,-1 52-15,1 1 0,-1 35-1,18-52 1,-18-72-16</inkml:trace>
  <inkml:trace contextRef="#ctx0" brushRef="#br0" timeOffset="31435.73">24077 6844 0,'0'-18'0,"0"36"0,0-53 0,-18 35 16,1-18-1,34 0 16,1 18-15,17 18 0</inkml:trace>
  <inkml:trace contextRef="#ctx0" brushRef="#br0" timeOffset="31644.82">24571 6650 0,'0'0'15,"0"-18"-15,18 18 32</inkml:trace>
  <inkml:trace contextRef="#ctx0" brushRef="#br0" timeOffset="32499.93">24747 6579 0,'0'0'0,"-17"-17"15,17 34 32,0 1-47,0 0 16,17 17 0,19 0-1,-19-17-15,36-1 16,35-17-1,-17-52 1,-36-19 15,-35-35-15,-35 53 0,17 53-16,-35-17 15,-52 52 1,16 35-1,19 19 1,52-19 0,18-35-16,18 18 15,52 18 1,36-53 0,-18-36-1,-35 0-15,18-52 16,35-71-1,-53-53 1,-18 17 15,-35 89-15,-18 0 0,-17 70-1,17 53 1,1 18-1,-1-17-15,18 52 16,18 71 0,35-1-1,17-69 1,-35-54 0,18 0-1,18-70 1,-18-36-1,-53-17 1,-35 35 15,-71 18-15,-71 105 0,124-17-1,36-35-15</inkml:trace>
  <inkml:trace contextRef="#ctx0" brushRef="#br0" timeOffset="32883.91">25753 6385 0,'0'-17'15,"0"34"-15,-18-52 0,1 17 16,-1 18-1,18-17-15,0 34 32,53 36-17,53 35 1,52-17 0,-87-36-1,-1-17 1,-87-71-1,-54-53 1,18 36 0,-35-1-1,0 106 1,17 89 0,1 35-1,17-71 1</inkml:trace>
  <inkml:trace contextRef="#ctx0" brushRef="#br0" timeOffset="34035.06">19950 8678 0,'0'-17'0,"0"34"15,0-70-15,-18 0 16,18 18-1,0 18 1,0-1 0,35 0-1,0 18 1,36 18 0,-18 52-1,0 1 1,0 53-1,-36-36 1,1-35 0,-36-71 15,1-17-15,-18-36-1,17-17 1,18 53-16,0-54 31,18 1-15,34 35-1,19 53 1,-36 36 0,18 34-1,-18 18 1,-17 1-1,-18-19 1,0-52 0,0-36-1,-18-35 1,1-88 0,34 35-1,-17 53 1,18-35-16,35 18 31,0 70-15,35 17-1,-53 36 1,18 53 0,-35 17-1,-18-34 1,0-54-1</inkml:trace>
  <inkml:trace contextRef="#ctx0" brushRef="#br0" timeOffset="34385.18">20973 8396 0,'0'0'0,"17"-53"0,19-17 16,-19 17-1,-34 17 16,-36 36-15,0 18 0,17 0-16,1 35 15,-18 52 1,36 37 0,34-37-1,19-52 1,34-35-1,36-53 1,-18-89 0,-70-17-1,-36 53 1,-52 17 0,-36 71-1,53 36 1</inkml:trace>
  <inkml:trace contextRef="#ctx0" brushRef="#br0" timeOffset="34752.15">21008 8361 0,'35'-18'16,"-70"36"-16,88-53 0,-36 17 0,-17-17 15,36-1 1,-1 1-1,0 53 1,18 35 0,-18 0-1,-17 70 1,0-17 0,17-53-1,0-53 1,36-71 15,-36-70-15,-35 0-1,-35 70 1,17 54-16,-17-1 16,-18 36-1,35-1-15</inkml:trace>
  <inkml:trace contextRef="#ctx0" brushRef="#br0" timeOffset="35205.44">22260 8026 0,'18'-18'0,"-36"36"0,54-54 16,-1 1-1,0 0 1,-35 17-16,-18 1 16,1 17-1,-18 17 1,17-17-16,-35 36 15,0 34 1,35-17 0,18 0-1,36-35 1,-1-1-16,36 1 16,52-1-1,-35 1 16,-88 17-15,-35-17 0,-71 17-1,-17 1 1</inkml:trace>
  <inkml:trace contextRef="#ctx0" brushRef="#br0" timeOffset="35452.91">22243 7955 0,'17'-17'16,"-34"34"-16,52-70 0,-35 36 0,0-1 15,0 0 1,0 54 0,18 52 15,17 35-16,-18-35 1,1-35-16,0 18 16,17 17-1</inkml:trace>
  <inkml:trace contextRef="#ctx0" brushRef="#br0" timeOffset="35991.05">22648 7955 0,'-17'-17'0,"34"34"0,-52-52 16,17 0-1,18 17 1,-17 0-1,17-17 1,0-18 0,35 35-1,-17 1-15,35-1 16,70 1 0,-35 34-1,-52 36 1,-54 0-1,-35 35 1,-35-17 0,35-36-1,35-35 1,18-18 0,71 1 15,35 17-16,17 0 1,-35 35 0,-35 36-1,-88-1 1,-71-17 0,0-35-1</inkml:trace>
  <inkml:trace contextRef="#ctx0" brushRef="#br0" timeOffset="36270.55">23654 7955 0,'17'0'16,"-34"0"-16,87 0 16,-52-17-16,0 17 15,-1 35 1,-17 18 0,-53 17-1,-17 18 1,17-35-1</inkml:trace>
  <inkml:trace contextRef="#ctx0" brushRef="#br0" timeOffset="37668.51">24448 7620 0,'0'0'16,"17"-18"-1,-17 1 1,18-1-1,-18 0 1,0 36 0,-35 35-1,17-35-15,0 52 16,-17 54 0,35-36-1,0-35 1,18-36-1</inkml:trace>
  <inkml:trace contextRef="#ctx0" brushRef="#br0" timeOffset="37897.68">24007 7832 0,'35'0'32,"-18"0"-32,19-18 15,17 18 1,-18 0 0,-53 0 15</inkml:trace>
  <inkml:trace contextRef="#ctx0" brushRef="#br0" timeOffset="38115.08">24483 7761 0,'17'-18'0,"-34"36"0,52-36 15,0 18 1,1 0 0,-19 0-1,1 0 1,-18 18 0,-18-18-16</inkml:trace>
  <inkml:trace contextRef="#ctx0" brushRef="#br0" timeOffset="38999.24">24924 7549 0,'17'0'15,"-17"-17"1,18 17-1,-18-18 1,0 36 0,0-1-1,18 19 1,17-1 0,18 0-1,0-17 1,35-36-1,-17-17 17,-19-36-17,-34-17 1,-18 18 0,-35-19-1,0 37 1,-36 34-1,36 36 1,-1-1-16,1 18 16,-35 36-1,34 17 1,19 0 0,34-35-1,36 18 1,35-36-1,18-17 17,-35-36-32,-54 1 15,36-1 1,-17-53 0,-36 18-1,0 36-15</inkml:trace>
  <inkml:trace contextRef="#ctx0" brushRef="#br0" timeOffset="39749.68">25841 7144 0,'0'-18'0,"0"36"0,0-54 16,18 19-16,-18-18 31,-18 17-15,0 18-16,1-18 15,-54 18 1,-35 18-1,71 0-15,-18-1 16,18 18 0,17 18-1,53 0 1,71 0 0,-35-35-1,-18-1-15,35 1 16,0 0-1,-35-1 17,-71 36-17,-52 0 1,-1-17 0,-34 16-1,69-52-15</inkml:trace>
  <inkml:trace contextRef="#ctx0" brushRef="#br0" timeOffset="39999.91">26123 7091 0,'18'-18'0,"-36"36"0,36-53 16,-1 35-1,1 35 17,-18 0-32,0 0 15,18 36 1,-1 52 0,1-34-1,-18-54-15</inkml:trace>
  <inkml:trace contextRef="#ctx0" brushRef="#br0" timeOffset="40216.91">26194 6773 0,'0'-17'15,"0"34"-15,-18-34 0,0-1 16,1 18-16,17 18 47,0-1-47,17 19 31,1-19-31</inkml:trace>
  <inkml:trace contextRef="#ctx0" brushRef="#br0" timeOffset="41522.11">20585 9331 0,'0'-18'15,"0"36"-15,-18-53 0,0 17 0,-35-17 16,36 0-1,52 35 32,-17 0-47,35 0 16,35 17 0,-35 18-1,-36-17-15,1 35 16,0 35-1,-1-17 1,1-18 0,-18-36-1,-18-52 17,18 17-17,-17-17-15,-1-53 31,36 17-15,-18 36-16,35-18 16,0 18-1,0 53 1,1 52 0,-19 1-1,36 34 1,-17-52-1,-19-35 1,1-18-16,-18-18 31,0 1-31,0-19 16,-18-69 15,18-1-15,18 35-16,17 1 31,18 52-15,18 36-1,-36 35 1,18 35 0,-36 35-1,-17-17 1,0-53-1</inkml:trace>
  <inkml:trace contextRef="#ctx0" brushRef="#br0" timeOffset="41888.74">21590 9155 0,'0'0'0,"18"-36"0,-1-17 16,-17 0 15,-17 106 0,-1-17-31,18-19 16,-18 89 0,18-18-1,36-35 1,-1-35-16,18 0 15,35-18 1,0-53 0,-52-36-1,-54 19 1,-70-36 0,-18 88-1,0 36 1</inkml:trace>
  <inkml:trace contextRef="#ctx0" brushRef="#br0" timeOffset="42286.07">21872 9102 0,'18'-36'0,"-36"72"0,54-89 16,-19 35-16,18-17 16,1 35-1,-1 53 1,-17 53 0,17-1-1,0-34 1,18-36 15,18-52-15,-36-19-1,-17-17 1,-18 18-16,0-53 16,0 53-16,-18-36 15,-17 18 1,-1 71-1,19-1-15</inkml:trace>
  <inkml:trace contextRef="#ctx0" brushRef="#br0" timeOffset="42720.7">23142 8784 0,'18'-17'15,"-36"34"-15,54-70 0,-19 18 16,-17 17-16,-17 1 16,-36-1-1,-18 36 1,18-1-1,18 1-15,0 17 16,-1 18 0,54 0-1,0-18 1,105 18 15,-35-35-15,53 17-1,-52 0 1,-72 18 0,-34-35-16,-36 17 15,-88 18 1,52-35-16</inkml:trace>
  <inkml:trace contextRef="#ctx0" brushRef="#br0" timeOffset="43006.81">22966 8749 0,'0'0'0,"0"-18"0,0-17 16,17 0 15,19 17-16,-1 36 1,36 70 0,-36 35-1,-17 36 1,-18-88 0,0-36-16,17 0 15,1-17-15</inkml:trace>
  <inkml:trace contextRef="#ctx0" brushRef="#br0" timeOffset="43424.97">23636 8625 0,'18'-35'16,"-36"70"-16,71-123 16,-35 35-1,-1 36-15,-17-19 16,-35 36 0,0 36-1,-1-1 1,19-17-16,-18 52 15,-18 54 1,35-19 0,0-34-1,36-53 1,35-18 15,35-36-15,36-17-1,-54 18 1,-35 0 0</inkml:trace>
  <inkml:trace contextRef="#ctx0" brushRef="#br0" timeOffset="43704.59">23654 8572 0,'0'-17'16,"0"34"-16,0-52 0,0-35 16,0 52-1,17 18-15,1 0 16,-18 53 15,18 70-15,-18 54-1,0-18 1,0-89 0,35 18-1</inkml:trace>
  <inkml:trace contextRef="#ctx0" brushRef="#br0" timeOffset="44004.67">24448 8908 0,'17'-18'0,"-34"36"0,52-54 0,-18 36 15,1-17 1,17-1 0,-35 53-1,-35 18 1,-53 53 0,-36 0-1,89-88-15</inkml:trace>
  <inkml:trace contextRef="#ctx0" brushRef="#br0" timeOffset="44338.49">24994 8237 0,'18'-35'15,"-36"70"-15,54-88 0,-19 36 0,1-1 16,17 1 0,-35 69 15,-18-34-31,18 70 15,-17 53 1,-1 18 0,1-53-1,-1-53 1</inkml:trace>
  <inkml:trace contextRef="#ctx0" brushRef="#br0" timeOffset="44555.03">24800 8449 0,'0'-18'16,"0"36"-16,-17-53 0,17 17 0,0 0 16,17 1-1,19 34 1,16 36-1,-52-17 1,0-19 0</inkml:trace>
  <inkml:trace contextRef="#ctx0" brushRef="#br0" timeOffset="44788.97">25188 8343 0,'18'0'15,"-36"0"-15,54-17 0,-19 17 0,1-18 16,-18 0 0,0 1-1,-18 34 1,-17 1-1,17-18 1</inkml:trace>
  <inkml:trace contextRef="#ctx0" brushRef="#br0" timeOffset="45974.65">25488 8184 0,'0'0'16,"0"-17"-1,18 17-15,-18 17 32,0 19-17,0 17 1,0-36-1,17 1-15,19 0 16,52-36 0,0-17 15,-35-36-15,-35 18-1,-18 18-15,-18 0 16,-52-1-1,-36 54 1,35 35 0,1 17-1,52 36 1,53-18 0,71-17-1,-35-71 1,87-53-1,-17-35 1,-35-53 0,-18-36-1,-70 72 1,0-19 15,-36 89-15,0 35-1,1 53 1,-1-36-16,18 54 16,0 52-1,18 1 1,-1-36 0,-17-35-1,18-35-15,0-1 16,-1 1-1,19-53 1,-36-1 0,0-34 15,-71-1-31,-35 54 31,18 34-15,53 1-1,17 0-15,1 17 16,34 35 0,18 1-1,36-1 1,35-70 0,-18-17-1,35-54 1,1-52-1,-71 17 1,0-35 0,-53 35 15,-35 88-15,-1 36-1,19 0-15,-1 17 16,0 71-1,18 0 1,36-18 0,-19-35-1,1-36 1,-18-34 0</inkml:trace>
  <inkml:trace contextRef="#ctx0" brushRef="#br0" timeOffset="46191.7">26335 7620 0,'0'0'16,"-18"-18"-16,1 18 31,17 18-15,0 0-1,0-1 1,0 1-16,0 0 16,0 17-1</inkml:trace>
  <inkml:trace contextRef="#ctx0" brushRef="#br0" timeOffset="82346.98">9190 16863 0,'0'-18'0,"0"1"31,18 17 47,-18-18-78,17 18 16,18 0-1,18 0 1,-35 0-16,53-18 15,34 1 1,1-19 0,-35 19-1,-36-1 1</inkml:trace>
  <inkml:trace contextRef="#ctx0" brushRef="#br0" timeOffset="84232.21">20920 10301 0,'0'0'16,"-18"0"-16,0 0 15,1 0 1,34 18 62,-17-1-78,18 1 16,-18 17-1,35 54 1,18-1-1,-17-35 1,16 17 0,-16-17-1,-1-18 1,-35-17 0,0-36 30,-18 1-46,-17-19 16,35 19 0,-53-54-1,18 1 1,-18-36 0,18 0-1,17 0 1,18 53-1,18-17 1,17 17 0,0 18-1,36 52 1,-36 18 0,-17 1-16,-1 17 15,-17 35 1,-35-18-1,-18-17 1,-35-17 15,0-1-15,53-35 0</inkml:trace>
  <inkml:trace contextRef="#ctx0" brushRef="#br0" timeOffset="84699.85">21272 10248 0,'0'-17'16,"0"34"-16,18-34 0,-18-1 0,0 0 15,0 1 17,18 17-17,-18 17 1,17 19 0,19 16-1,17 19 1,17-18-1,1-18 1,-36-17 0,18-18-1,-18-53 1,-17-18 0,-36 18-1,1 18-15,-19-18 16,1 0-1,0 53 17,35 36-17,0-19-15</inkml:trace>
  <inkml:trace contextRef="#ctx0" brushRef="#br0" timeOffset="85100.74">22084 10072 0,'0'-18'0,"0"36"0,-35-53 16,35 17-16,-36 0 16,-17 18-1,1 18 1,-19 35-1,18 35 17,18-35-17,52 17 1,54-17 0,52-35-1,-34-18 1,-54 18-16,18-18 15,-18 0 1,-53 17 0,-70 1-1,18 0 1,17-1 0</inkml:trace>
  <inkml:trace contextRef="#ctx0" brushRef="#br0" timeOffset="85617.78">22154 9948 0,'-17'-17'15,"34"34"-15,-34-52 0,-1 35 0,18-18 31,0 36-15,18-18-16,17 35 16,0 18-1,18 35 1,0 18 0,-18-18-1,-17-35 1,17-17 15,-52-72 0,-1-17-15,18 36-16,-18-54 16,18 1-1,0 34 1,53 19-1,18 17 1,-1 17 0,1 36-1,-53 36 1,-36-37 0,-17 37-1</inkml:trace>
  <inkml:trace contextRef="#ctx0" brushRef="#br0" timeOffset="86000.77">23583 9825 0,'0'-18'15,"0"36"-15,0-53 0,18-1 16,-18 19-16,0-19 16,0 19-1,17 34 1,-17 36 15,18 35-15,0 1-1,-18-36-15,0 35 16,0 18 0,0-71-1,0 0 1</inkml:trace>
  <inkml:trace contextRef="#ctx0" brushRef="#br0" timeOffset="86204.3">23477 10001 0,'-17'0'0,"17"-17"47,17 17-32,1 0 1,0 0-16,-1 17 31,-17 1-15</inkml:trace>
  <inkml:trace contextRef="#ctx0" brushRef="#br0" timeOffset="86419.9">24112 9895 0,'-17'-17'16,"34"34"-16,-52-52 16,17 35-1,1 0 1,17 18-1,0-1 1</inkml:trace>
  <inkml:trace contextRef="#ctx0" brushRef="#br0" timeOffset="87369.16">24324 9701 0,'0'-17'0,"18"-1"31,-1 18-15,1 18-1,0-1-15,17 19 16,-17-1-1,-1 0 17,1-35-32,17 18 15,18-36 1,35-35 0,-35-35-1,-53 35 1,-18-17-1,1 52-15,-36 18 16,-18 0 0,-34 35-1,69 1 1,-17 34 0,36 18-1,34 0 16,19-17-15,-1-53-16,35 17 16,54-17-1,17-54 1,-35-87 0,-18-18-1,-70 35 1,-18 18-1,-36 52 1,19 36 0,-1 0-16,-17 18 15,0 53 1,17-1 0,18 36-1,35-53 1,0 17 15,1-70-15,17-52-1,-36-54 1,1 35 0,0-17-1,-18 70 1,0 36-1,0 35 1,0-35-16,17 52 16,1 18-1,17 0 1,0-35 0</inkml:trace>
  <inkml:trace contextRef="#ctx0" brushRef="#br0" timeOffset="87619.81">25259 9437 0,'0'0'0,"-18"0"15,36 0 16,0 17-31,17 1 16,53 35 0,18 35-1,-36-53 1,-34 1-16,-1-19 16,-17-17-1</inkml:trace>
  <inkml:trace contextRef="#ctx0" brushRef="#br0" timeOffset="87819.8">25471 9366 0,'0'0'0,"-18"-35"16,18 17 0,-18 18-1,18 36 1,-35 52-1,-18 53 1,-17 35 15,17-88-31</inkml:trace>
  <inkml:trace contextRef="#ctx0" brushRef="#br0" timeOffset="100171.76">21325 11430 0,'0'0'0,"18"0"0,0 0 47,-18-18-16,0 1 1,-18 17-32,18-18 31,-18 18-15,1 0 15,17 18 78,17-18-93,-17 35-1,18-35-15,0 53 16,35 17 0,0 1-1,-18-18 1,-18-35-16,1 17 16,17 0-1,1 0 1,-54-52 62,0-1-78,18 1 16,-17-1-16,-1 0 15,-17-17 1,-18-53-1,-18 17 1,18 1 0,18-19-1,0 54 1,17-18 0,53 18-1,18 17 1,36 1-1,-19 17 1,1 35 0,-18 18-1,-53 0 1,0-36 0,-36 36-1,-34 18 1,-18-18-1,35-36 1,35-17-16</inkml:trace>
  <inkml:trace contextRef="#ctx0" brushRef="#br0" timeOffset="100706.23">21872 11289 0,'0'0'0,"0"-18"16,0 1-1,0-19 1,0 19-1,0 34 32,18-17-31,-18 18-16,18 0 16,-18-1-16,17 36 15,36 18 1,-18-18-1,18-18 1,-17-17 0,16-36-1,-34-17 17,-18-36-17,-18 18 1,-34-35-1,16 70 1,1 18 0,17 18-1,18 0 1</inkml:trace>
  <inkml:trace contextRef="#ctx0" brushRef="#br0" timeOffset="101741.19">22472 11130 0,'0'0'0,"18"0"16,-18-18 0,0 1 15,0-1-16,0 1 1,-18-1 0,-17 0-1,17 1 1,0 17-16,-17 0 16,17 17-16,-17 1 15,-18 35 1,18 0-1,35-18 1,18-17 0,35-1 15,-1 1-15,19 0-1,-18-1 1,0 19-1,-18-19 1,-35 18 0,0 1-1,-18-36-15,-17 17 16,-18 1 0,18-18-1</inkml:trace>
  <inkml:trace contextRef="#ctx0" brushRef="#br0" timeOffset="102591.51">22578 10883 0,'0'-17'16,"0"-19"0,0 19-1,0-1 1,0-17-1,-18-1 1,18 19 15,0 34 63,0 1-94,18 0 16,-1 70-1,19-18 1,-19-17-16,36 18 16,18 35-1,-18-18 1,-18-35-1,-17-18 1,-36-35 31,0 0-31,18-17-1,-17-1-15,-19 0 16,-16-52-1,34 34-15,0 1 16,18-18 0,0 18-1,36 0 1,16 35 0,37 17-1,-19 36 1,-17-18-1,-18 36 1,-17-18 0,-36 0 15,1-18-31</inkml:trace>
  <inkml:trace contextRef="#ctx0" brushRef="#br0" timeOffset="104310.26">23883 10707 0,'0'-18'16,"0"1"15,0-1-31,18 18 15,-18 18 32,0-1-47,0 36 16,17 71 0,1-19-1,0 1 1,-1-71-1,-17-17 1,0 0 0</inkml:trace>
  <inkml:trace contextRef="#ctx0" brushRef="#br0" timeOffset="104525.5">23671 11007 0,'0'-18'0,"0"36"0,0-54 16,18 19-1,0-1-15,17 0 16,0 18 0,-17 0-1</inkml:trace>
  <inkml:trace contextRef="#ctx0" brushRef="#br0" timeOffset="104726.87">24412 10689 0,'-17'-17'0,"34"34"16,-52-52-16,17 35 16,-17 18-1,35-1 1,0 1 0</inkml:trace>
  <inkml:trace contextRef="#ctx0" brushRef="#br0" timeOffset="105278.07">24694 10601 0,'0'-18'15,"0"36"-15,18-71 16,0 53 0,-18 18 15,0-1-31,17 1 16,-17 35-1,18-35 1,0 17-1,35-35 1,-18 0 0,35-35-1,-34-18 1,-36-36 0,-36 19-1,1 35 1,-18 35-1,18 17 1,0 54 0,17-18-1,36 35 1,35-18 0,17-17-1,-17-17 16,53-36-31</inkml:trace>
  <inkml:trace contextRef="#ctx0" brushRef="#br0" timeOffset="105761.51">25277 10248 0,'-18'-17'16,"36"34"-16,-36-52 16,18 17 15,18 36 0,-18 17-15,0 36 15,17 52-15,1-52-1,-1-36-15,19 36 16,-1-54-16,18 19 16,35-1-1,-17-35 1,-54-35-1,1-18 1,-53-18 0,-36 36-1,-35 35 1,53 35 0,36-35-1,-36 35-15,53-17 16</inkml:trace>
  <inkml:trace contextRef="#ctx0" brushRef="#br0" timeOffset="106066.46">25806 10319 0,'-18'-18'0,"36"36"0,-54-54 16,36 1 0,18 35-1,0 0 1,52 18 0,1 17 15,52 18-16,-52-35 1,-36-1-16,18 1 16,-18-36-1</inkml:trace>
  <inkml:trace contextRef="#ctx0" brushRef="#br0" timeOffset="106229.34">26158 10213 0,'0'0'0,"-17"-18"0,-18-17 16,-1 17-1,36 54 1,-17 52 0,-1-18-1,-17 72 1,17-54 0</inkml:trace>
  <inkml:trace contextRef="#ctx0" brushRef="#br0" timeOffset="107279.66">21713 12488 0,'0'0'0,"-17"0"31,34 0 0,-17 18-31,18 0 16,0 52 0,-1-35-1,1 1-15,17 70 16,-17-36-1,17 18 1,1-17 0,-19-53-1,1-1 1,-36-70 0,-17-35 15,-36-35-16,36 34 1,-36 1 0,36 18-1,18 17 1,52-18 0,-18 18-1,72 0 1,-36 18-1,0 53 1,-53 17 0,0 35-1,-36 36 1,-34-17 15,34-54-15,19-18-1</inkml:trace>
  <inkml:trace contextRef="#ctx0" brushRef="#br0" timeOffset="107697.28">22102 12188 0,'17'-17'15,"-34"34"-15,34-52 0,1 35 16,-18-17-16,0 34 47,0 1-47,0 17 31,0-17-31,17 35 16,36 52-1,-35-69 1,17-19 0,-17 1-16,35-18 15,-36 0-15,19-18 16,17-17 0,-18-53-1,-35 0 1,-35 0-1,-18 35 1,17 70 0,19 1-1</inkml:trace>
  <inkml:trace contextRef="#ctx0" brushRef="#br0" timeOffset="108080.25">22860 11853 0,'18'-17'0,"-36"34"0,36-70 31,-54 36-15,19 17-16,-19 0 15,-52 35 1,35 18-1,18 18 1,70-1 0,1-35 15,69 18-15,19 0-1,-36 0 1,-70-35-1,-18 17 1,-71 0 0,-17 1-1,53-36-15</inkml:trace>
  <inkml:trace contextRef="#ctx0" brushRef="#br0" timeOffset="108582.2">22948 11748 0,'0'-18'15,"0"36"-15,0-54 0,-17 19 16,17-1 0,0 36 15,35 17-16,18 35 1,0 54 0,-18-54-1,-35-17-15,35 18 16,18-1 0,-18-34-1,-17-54 1,-18-35-1,-35 0 1,-18-35 0,35 0 15,18 70-15,18 1-1,35 34 1,17 19-1,1 34 1,-53 1 0,-36 17-1,0-53-15</inkml:trace>
  <inkml:trace contextRef="#ctx0" brushRef="#br0" timeOffset="108983.96">24024 11483 0,'0'-18'0,"0"36"0,-17-53 15,17-1 1,0 19 0,17 34-1,1 36 1,17 35-1,0 18 1,-17-70-16,17 52 16,1 0 15,-19-35-15,-34-35-1</inkml:trace>
  <inkml:trace contextRef="#ctx0" brushRef="#br0" timeOffset="109187.59">23918 11730 0,'-17'0'0,"34"0"0,-52 0 16,53-18 15,-1 18-31,1 0 16,0 0-1,-1 0-15,1 0 16,-18 18 0</inkml:trace>
  <inkml:trace contextRef="#ctx0" brushRef="#br0" timeOffset="109385.69">24395 11571 0,'17'-18'31,"1"18"-31,-36 0 47,18 18-31</inkml:trace>
  <inkml:trace contextRef="#ctx0" brushRef="#br0" timeOffset="109915.62">25082 11395 0,'-17'0'0,"34"0"15,-52 0-15,18 0 16,17 17-16,-18-17 16,0 18-1,18 17 1,0-17 0,0 0-1,18 17 1,0-35-1,-1 0-15,54-18 16,-36 1 15,-17-1-31,-1-17 16,-17-36 0,-35 18-1,0 18 1,-18 35-1,-18 53 1,-17 0 0,35 35-1,36-35 1,17-36-16,0 36 16,17-35-16,36 17 15,35-17 1,53-18-1,-52-35 1</inkml:trace>
  <inkml:trace contextRef="#ctx0" brushRef="#br0" timeOffset="110421.26">25541 11042 0,'-18'-18'16,"36"36"-16,-53-36 0,35 1 16,-18 17-16,18 35 31,35 35-15,1 36-1,-1-35 1,-17-36-16,35 18 15,0 18 1,-18-36 0,0-53 15,-35 1-15,0-1-16,-18-35 15,-52-53 1,-36 36-1,0 70 1,53 35 0,0 53-1,36-17 1,52-1 0,0-34-1,1-19-15,34 1 16,54-18 15,-89-18-31,53 1 0</inkml:trace>
  <inkml:trace contextRef="#ctx0" brushRef="#br0" timeOffset="110683.87">26088 10954 0,'-18'-18'0,"36"36"0,-71-36 16,35 18-16,36 0 31,17 18-15,-17-1-16,88 36 31,-36-17-31,-17-19 15,18 1 1,17-1 0,-53-17-16</inkml:trace>
  <inkml:trace contextRef="#ctx0" brushRef="#br0" timeOffset="110869.65">26282 10901 0,'-18'-18'0,"36"36"0,-53-36 15,35 1-15,-18 17 16,18 17 0,0 54-1,0 17 1,0 53 0,-18-17-1</inkml:trace>
  <inkml:trace contextRef="#ctx0" brushRef="#br0" timeOffset="112169.62">22419 13123 0,'0'-17'15,"0"34"-15,0-70 0,-18 36 16,18-1-1,0 36 17,18 17-1,35 36-15,-18-1-1,-17-35-15,-1 54 16,36 34-1,-17-17 1,-1-53 0,-17-36-1,-18 1-15,17-18 16,-17-18 0,-17-34 15,-36-19-16,17-17 1,-34-36 0,17 1-1,53 52 1,0 36 0,0 0-1,18 0 1,17 17-1,0 18 1,-17 0-16,17 18 16,0 34-1,-17 1 1,-36 36 0,-52-1 15,17-18-16,0-17 1,35-35-16</inkml:trace>
  <inkml:trace contextRef="#ctx0" brushRef="#br0" timeOffset="112685.43">22895 13088 0,'-17'-18'16,"-1"18"-1,18-17 1,-18 17 0,18 17 31,18 1-32,17 17 1,-17 1-16,17 17 15,-17-18-15,35 18 16,35-18 0,-17-35-1,-36-35 1,0-71 0,-35-18-1,-53 19 16,18 52-15,0 53 0,-18 35-16</inkml:trace>
  <inkml:trace contextRef="#ctx0" brushRef="#br0" timeOffset="113169.36">23742 12771 0,'0'-18'0,"0"36"0,0-54 16,0 19-16,-35-1 16,17 18-1,0-18 1,1 18-1,-19-17 1,19 17 0,-18 0-1,-18 17 1,17 19 0,-17 17-1,36 17 1,70-17-1,0-35 1,-18-1-16,53 1 16,53 0-1,-35 17 1,-71-17 0,-35-1-1,0 18-15,-88 36 31,-71 17-15,106-70-16</inkml:trace>
  <inkml:trace contextRef="#ctx0" brushRef="#br0" timeOffset="114470.62">25576 11236 0,'0'0'0,"0"-18"31,18 1-15,0 17 0,-18-18-1,17 0-15,1 1 16,-18-19-1,18 1 1,-18 0 0,-36 0-1,1 17 1,17 0 0,-52 36 15,-18 53-16,17 34 1,53-34 0,1-36-16,17 18 15,53 0 1,17-35 0,36-18-1,0 0 1,17 0-1,-34 0 1,-36 35 0,-18-17-1,-35-1-15,0 19 16,-18 16 0,-52-16 15,-19-19-16,19-17 1,17 0-16,-18-17 16,1-36-1,35 18 1,35 17-16</inkml:trace>
  <inkml:trace contextRef="#ctx0" brushRef="#br0" timeOffset="115121.43">25735 11060 0,'0'0'0,"0"-18"15,-17 0 1,17 1 0,-18-1 31,0 18-47,-35 0 15,-35 18 1,18 17-1,52 0-15,-35 18 16,35-35-16,-17 52 16,35 1-1,35-18 17,36 0-17,-18-36 1,17 1-1,1 0 1,0-18 0,-1 0-1,-35 0-15,1 17 16,-1 19 0,-17 16-1,-54-16 1,19-19-16,-19 1 15,-69 0 1,-19-18 0,1-18-1,70 0 17,35 18-17,18-17-15</inkml:trace>
  <inkml:trace contextRef="#ctx0" brushRef="#br0" timeOffset="116540.23">26317 11042 0,'0'-18'0,"0"36"15,18-53 1,-36 17 0,1 18 15,-1 0-31,0 0 16,18 18 15,0-1 16,18-17-47,0 18 15,-1 0 1,1-1 0,-1 36-1,19 0 1,-36-18-16,17 18 15,19 18 1,-1-18 0,-17-36 15,-1-17-15,-17-17 15,-17-19-16,-19 1 1,19 0-16,-54-18 16,36 18-16,-18-36 15,-18 1 1,36 34 0,17 36-1,18-17 1,18 17-1,-18-18 1,18 36 15,-1 17-15,1 18 0,17 35-1,18 18 1,-18-36-1,1-34 1,-19-19 0,1-34-1,-18-19 1,0 1 0,-35-53-1,-18-53 1,0 0-1,18 70 1,17 54 0,18 69 15,0-34-15,18 17-1,17 54 1,-17-19-1,-18-35-15,35 36 16,-18 0 0,19-19-1,-1-34 1,-17-53 15,-36 17-15,-17-35-1,17 36-15,-35-36 16</inkml:trace>
  <inkml:trace contextRef="#ctx0" brushRef="#br0" timeOffset="117407.46">25982 10513 0,'18'0'0,"-36"0"0,53 0 31,-35 17 0,0 1-15,18-18 0,-18 18-1,0-1 1,18 19-1,-1-19 1,1 1 0,0-18 15,-18-18 0,-18 18-15,0-17-1,-17 17 1,17 17 0,-17 1-1,35 0 1,0-1 0,18 1-16,-1-1 15,1-17 1,0 0-1,-1-17 1,-52-1 15,17-17-15,-17 0 0,17 35-1,18 17 16,18 19-31</inkml:trace>
  <inkml:trace contextRef="#ctx0" brushRef="#br0" timeOffset="118748.21">23936 12577 0,'0'0'0,"-18"0"31,18 17 0,0 1-15,18 17-1,0 36 1,17-18 0,-17-18-16,17 18 15,-18-18-15,19 36 16,17-1 0,-18-17-1,-17-53 1,-18-18 15,-36-34-15,1-19-1,-18-17 1,53 52 0,18 1-1,35 0 1,52 35-1,1 0 1,-53 35 0,0 36-1,-35 35 1,-1-36 0,1-52-1</inkml:trace>
  <inkml:trace contextRef="#ctx0" brushRef="#br0" timeOffset="119142.33">25118 12330 0,'-18'-18'0,"36"36"0,-36-54 16,18 19-16,-18 17 16,18-18-16,0 0 15,18 54 16,0-19-31,-1 36 16,1-18 0,17 54-1,1 34 1,-1 1 0,-17-54-1</inkml:trace>
  <inkml:trace contextRef="#ctx0" brushRef="#br0" timeOffset="119345.93">24977 12577 0,'0'0'0,"-18"0"0,36 0 31,-1 0-31,1 0 15,0 0 1,-1 0 0,1 0-16</inkml:trace>
  <inkml:trace contextRef="#ctx0" brushRef="#br0" timeOffset="119562.23">25382 12382 0,'0'0'16,"0"-17"-16,0 34 31,0 1 0,18-18-15,-18 18-1</inkml:trace>
  <inkml:trace contextRef="#ctx0" brushRef="#br0" timeOffset="120795.12">25735 12241 0,'-17'-17'0,"34"34"0,-34-17 47,17 18-47,0 17 16,0 1 15,35-1-15,0 0-1,-17-35-15,35 0 16,35 0 0,-35-53-1,-36 0 1,-34 0-1,-36 0 1,0 18 0,-35 53-1,52 17 1,1 18 0,35 70 15,18-70-16,70 36 1,-17-72 0,52-17-1,18-53 1,-35-53 0,-53 1-1,-53 34-15,17-70 16,-34-35-1,-18 70 1,17 71 0,18 52 15,0 1-31,0 17 16,0 71-1,18 35 16,-1-35-15,-17-53-16,35 35 16,1 0-1,-1-70 1,-17-18 0,-1-71-1,-52-17 1,-18-18-1,-17 71 1,17 35 0,17 35-1,1 18 1,53 18 0,-1-18-1,54 17 16,17-17-15,36-71 0,-1-17-1,-52-35 1,-1-54 0,-35-35-1,-35 54 1,-35 69-1,0 54 1,0 52 0,52 36-1,1 18 1,17-54 0,0 1-1,-17-54 16,17-69-15,-35 34-16</inkml:trace>
  <inkml:trace contextRef="#ctx0" brushRef="#br0" timeOffset="121060.72">26723 11589 0,'-18'0'0,"36"0"0,-53 17 16,35 1 0,17-18-1,-17 18-15,18-1 16,17 1 0,0 0 15,-35-36 0,-17 0-15</inkml:trace>
  <inkml:trace contextRef="#ctx0" brushRef="#br0" timeOffset="128203.32">23354 14041 0,'0'-18'15,"0"36"-15,-18-54 0,-17 19 16,17-1-1,-17 18 1,-18 0 0,18 0-1,17 0-15,-52 35 16,-1 36 0,18-1-1,53-17 1,35-17-1,54-36 1,52 0 0,35-18-1,-70 18 1,-53 0-16,-18 0 16,-35 35 15,-70 36-16,-36 17 1,35-35 0,18-18-1,36-35-15</inkml:trace>
  <inkml:trace contextRef="#ctx0" brushRef="#br0" timeOffset="128589.74">23548 14093 0,'18'0'15,"-36"0"-15,36-17 0,-1-1 16,1 18 0,-1 0-16,19 18 31,-1 17-16,-17 0-15,17 18 16,35 0 0,-17-17-1,0-36 1,0 0 0,-17-53-1,-36-18 1,-18-35-1,-35 18 1,18 35 0,17 53-16,0 0 15,1 35 1</inkml:trace>
  <inkml:trace contextRef="#ctx0" brushRef="#br0" timeOffset="129039.52">24165 13776 0,'0'-18'16,"0"36"-16,0-53 0,-17-18 16,-1 53-16,18-36 15,-18 19 1,36 52 15,35 53-15,17 18-1,1-35 1,-36-54-16,36 36 16,17 0 15,-35-53-16,-18 0 1,-35-17 0,0-1-16,0 0 15,-17 1-15,-19-1 16,-17-17 0,-17 35-1,35 0 1,-18 35-1,17 0 1</inkml:trace>
  <inkml:trace contextRef="#ctx0" brushRef="#br0" timeOffset="129538.2">25347 13406 0,'-18'0'16,"36"0"-16,-36-18 0,18 0 15,0 1 1,-17-19-1,-1 19 1,18-1-16,-35 18 16,-18 0-1,0 71 1,35 17 0,54-18 15,17-34-16,-18-19-15,53 1 16,53 17 0,-17-17-1,-71-1 1,-71 1 0,-53 35-1,-52-18 1,17-17-1,88-18 1</inkml:trace>
  <inkml:trace contextRef="#ctx0" brushRef="#br0" timeOffset="129821.64">25329 13282 0,'0'0'16,"-17"-18"-16,-18-17 15,-18 18 1,35 34 0,0 1-1,36 70 1,17 35 0,18 19-1,0-54 1,-35-35-16,35 17 15,-36-34-15,19-1 16,-19-35 0,18 17-16,-17-34 15</inkml:trace>
  <inkml:trace contextRef="#ctx0" brushRef="#br0" timeOffset="130489.13">25841 13194 0,'-18'-18'0,"36"36"0,-36-71 16,-17 18-1,0 17 17,-18 0-17,-18 36 1,36 17-1,17-17-15,1 35 16,34 35 0,72-35-1,69-18 1,-52-17 0,53 0-1,-53 17 1,-89 0-1,-52 18 1,-35-18 0,-19 1-1,1-19 17,53-52-17,35-18 1,0 18-16,18-36 15,-18 36-15,17-53 16,-34 0 0,-54 17-1,0 71 1,-34 35 0,69 18-1</inkml:trace>
  <inkml:trace contextRef="#ctx0" brushRef="#br0" timeOffset="130772.79">26582 13317 0,'0'0'15,"0"18"17,35 17-17,-17 36 1,-1 17 0,-17-35-1,-17-18-15,-19 0 16,19 1-1</inkml:trace>
  <inkml:trace contextRef="#ctx0" brushRef="#br0" timeOffset="131122.6">27005 12947 0,'-17'-18'0,"34"36"0,-52-53 16,0-1-1,17 19 1,18-1 0,0 0-1,18 36 1,-18 0-16,17-1 15,-17 54 1,18 0 0,-18 34-1,18-16 17,-18-19-17</inkml:trace>
  <inkml:trace contextRef="#ctx0" brushRef="#br0" timeOffset="131307.03">26793 13088 0,'0'0'16,"-17"0"-16,34 0 47,1 0-32,0 0-15,-1 0 0,1 0 16,0-18 0,-1 18-16</inkml:trace>
  <inkml:trace contextRef="#ctx0" brushRef="#br0" timeOffset="131498.21">27358 12841 0,'0'0'16,"-18"0"-1,1 0 17</inkml:trace>
  <inkml:trace contextRef="#ctx0" brushRef="#br0" timeOffset="132260">27675 12612 0,'-17'0'0,"-19"0"15,19 0 1,17 17-16,0 1 16,17 35-1,19-18 1,-19 1 0,1-36-1,35 0 1,18-53-1,-36 0 1,-18 0 15,-34 18-15,-1 35-16,-17 0 0,-18 35 31,-18 35-15,54 1-1,17-18 1,53 0 0,35-18-1,53-70 1,-53-1 0,36-69-1,-71-36 1,-53-18-1,-36 71 1,1 70 15,-18 53-15,0 18 0,53 18-1,35-18 1,36 17-1,35 1 1,-18-18 0,-53-18-1,-52-17 1,-54-1 0,-52-17 15,87 0-31</inkml:trace>
  <inkml:trace contextRef="#ctx0" brushRef="#br0" timeOffset="132740.96">28504 12347 0,'36'-35'0,"-72"70"0,107-88 16,-36 53-1,-35 18 1,-17 70-1,17 36 1,0-36 0,17-53-16,19 53 15,34-17 1,-17-18 0,-18-53-1,-17 0-15,-18-36 16,-35-69-1,-54-72 1,-34-17 15,35 88-15,17-17 0,89 88-1,52-1 1,19 19-1,-19 34 1,-35 54 0,-70 52-1,-106 36 1,18-53 0,70-53-16</inkml:trace>
  <inkml:trace contextRef="#ctx0" brushRef="#br0" timeOffset="135530.26">23760 15134 0,'0'-17'15,"-18"-1"-15,36 53 0,-36-88 16,0 36-16,1-19 31,17 19-15,17 34 15,1 1-15,17 35-1,-17 0 1,-1-36-16,19 19 15,-19 17 1,1-36 0,-18-52 15,-18 17-31,18-17 16,-35-53-1,35 17 16,0 18-15,18 36 0,17-1-1,18 36 1,0 35 0,-35 0-1,17 17 1,-18 1-1,-17-54 1,0-34 0,0-1-1,-17 0-15,-1-34 16,18-37 0,18 1-1,-1 53 16,36 0-15,0 17 0,18 71-1,-18 0 1,-36 0 0,1 17-1,-18-17 1,0-35-1,18-18 1,-1 0-16,19-35 16,52-36-1,0-35 1,-17-17 0,-54 70-1,-34 0 16,-1 53-15,0 0 0,18 17-1,-17 54 1,17 0 0,17 17-1,19-18 1,-1-34-1,0-36 1,18-18 0,-18-53-1,-35 1 1,-35-36 0,-18 18-1,-35 88 16,35 53-15</inkml:trace>
  <inkml:trace contextRef="#ctx0" brushRef="#br0" timeOffset="135944.97">24730 14852 0,'0'0'15,"17"-18"-15,1-35 16,0 36-16,-18-19 15,0-16 1,17 34 0,19 0-1,16 18 1,19 36 0,-18 34-1,17-17 16,-52-18-15,0-17-16,-1-18 16,19 0-1,-19-53 1,-17-35 0,-17 17-1,-19-17 1,19 35-1,-19 53 1,36 35 0,-17-35-16,17 18 15</inkml:trace>
  <inkml:trace contextRef="#ctx0" brushRef="#br0" timeOffset="136598.9">26441 14146 0,'17'0'0,"-34"0"0,34-17 16,-17-1 0,0 0-1,0 36 1,18 0 0,-18 35-1,18 53 1,-1-18 15,-17-53-31,0 53 16,18 0-1,-18-52 1,-18-54 0</inkml:trace>
  <inkml:trace contextRef="#ctx0" brushRef="#br0" timeOffset="136799.91">26158 14517 0,'0'0'15,"-17"0"-15,34-18 16,36 1 0,-17-1 15,-19 0-16,-34 18 17</inkml:trace>
  <inkml:trace contextRef="#ctx0" brushRef="#br0" timeOffset="137033.04">26670 14288 0,'0'0'15,"-18"0"-15,1 0 16,-1 0 0,18 17 15,0 1-16</inkml:trace>
  <inkml:trace contextRef="#ctx0" brushRef="#br0" timeOffset="137781.04">27164 14093 0,'-18'0'0,"36"0"0,-53 0 32,17 0-17,0 0 1,1 0-1,-19 18 1,19 0 0,-18-1-1,35 19 1,0-1 0,17-17-1,1-1-15,-1 1 16,19-18-1,17-18 1,17-17 0,-17-18-1,-35 18 1,17-36 15,-35 1-15,-35 17-1,17 35 1,-35 0 0,0 36-1,18 0 1,0-1 0,17 1-16,-17 17 15,0 18 1,35 35-1,17-17 1,18-36 0,-17-17-16,35 17 15,35 0 17,0-35-17,-17-17 1,-53 17-16,34-18 15,1-17 1</inkml:trace>
  <inkml:trace contextRef="#ctx0" brushRef="#br0" timeOffset="138530.65">27887 13864 0,'0'-17'0,"18"-1"16,-18 0 0,-18-17-1,0 17 1,1 1 0,-18 17-1,35-18 1,-18 18-16,0 0 15,1 0 1,-19 18 0,-17 17-1,18 0 1,35-17 0,-35 17-1,0 36 1,35 17-1,35-53 1,-35-17-16,53 17 16,17-17-1,-17-36 1,0-17 0,-35-18-1,-18-18 1,0 1-1,-18 17 1,18 71 15,0-1-15,18 18 0,17 36-1,0 0 1,1-36-1,-1 0 1</inkml:trace>
  <inkml:trace contextRef="#ctx0" brushRef="#br0" timeOffset="138830.78">28222 13635 0,'-17'0'0,"34"0"0,-70 0 16,0 0 0,18 17-16,35 19 31,35-19-15,36 1-1,-18 17 1,53 1-1,0 17 1,-54-18 0,-52-18-1</inkml:trace>
  <inkml:trace contextRef="#ctx0" brushRef="#br0" timeOffset="139034.81">28504 13582 0,'0'0'16,"-17"-18"-16,17-17 0,-53-18 16,18 71-1,-1 17 17,19 88-17,-1 36 1,0-18-1,1-52 1</inkml:trace>
  <inkml:trace contextRef="#ctx0" brushRef="#br0" timeOffset="139832.41">28945 13811 0,'0'0'0,"18"0"0,0 0 0,-1 0 16,1 0-16,0 0 15,-1 0 1,-17 18-1,-17 17 1,-19-17 0,1-1-1,0 1-15</inkml:trace>
  <inkml:trace contextRef="#ctx0" brushRef="#br0" timeOffset="140449.31">29369 12876 0,'0'-17'0,"0"-1"16,17 0-1,1-17 1,-36 18 15,1 34-15,-1 18-1,0 18 1,18-35-16,0 53 16,18-36-16,0 53 15,52 36 1,19-19-1,16-34 17,-16-71-17,-54 0-15</inkml:trace>
  <inkml:trace contextRef="#ctx0" brushRef="#br0" timeOffset="140767.15">29880 12700 0,'0'-18'15,"0"1"-15,0 34 31,0 19-15,18 34 0,0 54 15,-1-54-15,-17-17-16,18 18 15,-1-18 1,-17-36-16</inkml:trace>
  <inkml:trace contextRef="#ctx0" brushRef="#br0" timeOffset="140967.21">29739 12982 0,'-17'0'16,"34"0"-16,-52 0 0,17 0 15,36 0 16,0 0-15,-1 18-16,18-18 16,-17 0-1,0 0 1</inkml:trace>
  <inkml:trace contextRef="#ctx0" brushRef="#br0" timeOffset="141166.97">30233 12806 0,'0'0'16,"18"0"31,-1 0-32,-17 17 1</inkml:trace>
  <inkml:trace contextRef="#ctx0" brushRef="#br0" timeOffset="141968.57">30551 12647 0,'-18'0'16,"36"0"-16,-71 0 15,35 18 1,18-1-16,0 19 16,0-1-1,0 0 1,35-17 15,1-18-15,34-18-1,36-35 1,-53-17 0,-35-1-1,-18 36-15,-18-18 16,-35-18-1,-18 89 1,1 53 0,35-1-1,35-35-15,-18 36 16,36 17 0,34-35-1,19-53 1,-36 0-1,54-18 1,16-34 0,-34-72-1,-53-35 1,-36 53 0,-35 1-1,18 69 1,-18 89-1,18 0 1,35 0 0,17 18-1,36-1 1,18-17 0,-18-18-1,-53-17-15,35 17 16,-35 1 15,0-19-15,-35 1-1,17-18-15,0 18 16,1-36-16</inkml:trace>
  <inkml:trace contextRef="#ctx0" brushRef="#br0" timeOffset="142452.53">31133 12259 0,'0'0'0,"17"-35"16,-34 70-1,-1 53 1,18 0 0,35 36-1,18-18 1,0-36 15,-35-34-15,-1-19-1,-17-34 1,-17-36 0,-36-53-1,18 0 1,-1 53-16,-17-70 15,-17-1 1,35 71 0,52 36-1,18-1 1,54 0 0,-1 18-1,-35 36 1,-53 52 15,-36-35-15,-34 52-1,35-52-15</inkml:trace>
  <inkml:trace contextRef="#ctx0" brushRef="#br0" timeOffset="142685.47">31397 11765 0,'0'-17'0,"0"34"0,-17-34 16,-1 34-16,18 54 16,35 17-1,-35-35-15,53 70 16,-18 71-1,-70-35 17,17-124-32</inkml:trace>
  <inkml:trace contextRef="#ctx0" brushRef="#br0" timeOffset="144053.57">24183 15769 0,'0'-17'16,"0"34"-16,0-52 0,18 35 15,-18-18 1,17 18 15,-17 18-15,35 17-1,1 0 1,-1-17-16,18 53 16,-18-36-16,36 53 15,-54-17 1,1-1-1,-18-52 1,0-53 15,0 17-15,-35-35-16,-18-53 16,18 0-1,17 71 1,18-53-1,18 17 1,17 54 0,35 70-1,-17 17 1,0 71 0,0-17-1,-35-71 1,-18-71 15,0 0-31,0-17 16,-35-53-1,35 17 1,-18 36-16,18-18 16,0 18-1,18 0 1,52 17-1,-17 0 1,-18 18 0,36 53-1,-18 35 1,-18 1 0,0-1-1,-35-35 1,0-18-1,18-53 17</inkml:trace>
  <inkml:trace contextRef="#ctx0" brushRef="#br0" timeOffset="144470.79">25188 15558 0,'0'0'16,"-17"-36"0,-1 36-1,0 0 1,18 36 0,0-19-1,0 54 1,0 17-1,18 18 1,0-53 0,35 0-1,0-36 1,-1-52 15,-16-18-15,-19 35-16,-34-70 15,-1 18 1,-70-19 0,17 37-1,36 52 1,17 17 0</inkml:trace>
  <inkml:trace contextRef="#ctx0" brushRef="#br0" timeOffset="144855.22">25382 15505 0,'0'-18'0,"0"36"0,0-54 16,0 19 0,18 17-16,-18-18 15,18 18 1,52 35-1,1 18 1,-18 35 0,-18 1-1,0-19 1,1-35 0,16-70-1,-34-53 1,-18 17-1,-35-52 1,0 35 0,-18 52-1,35 36 1,0 36 0</inkml:trace>
  <inkml:trace contextRef="#ctx0" brushRef="#br0" timeOffset="145358.84">26970 15028 0,'0'0'16,"0"18"15,18 0-15,-1 17-1,1-17-15,17 34 16,-17 72 0,-1-1-1,-17-34 17,18-36-17</inkml:trace>
  <inkml:trace contextRef="#ctx0" brushRef="#br0" timeOffset="145589">26723 15363 0,'0'-17'15,"18"17"-15,34-18 16,-16 18-1,17-17 17,-36 17-32,-17-18 31</inkml:trace>
  <inkml:trace contextRef="#ctx0" brushRef="#br0" timeOffset="145800.84">27393 15046 0,'18'0'16,"-36"0"-16,36-18 0,-18 36 31,0 0-16</inkml:trace>
  <inkml:trace contextRef="#ctx0" brushRef="#br0" timeOffset="146474.1">27746 14905 0,'0'0'15,"0"17"17,18-17-1,-18 18-31,17-18 15,19 35 1,-19-35-16,18 18 16,18-18-1,-17-18 1,17-17 0,-1-35-1,-52-19 1,-17 19-1,-18 35 1,-18 17 0,17 53-1,-17 36 17,18 17-17,35-35 1,18 35-1,35-17 1,17-36 0,-17-35-1,53-35 1,-71 17-16</inkml:trace>
  <inkml:trace contextRef="#ctx0" brushRef="#br0" timeOffset="146941.87">28222 14323 0,'0'-18'0,"0"36"0,0-53 15,18 35 16,0 0-15,-1 17 0,1 54-1,-1 17 1,1 0 0,-18-35-16,18 35 15,35 18 1,-18-35-1,35-54 1,-17-17 0,0-53 15,-17-35-15,-54-18-1,-53 53 1,1 53-1,-36 36 1,35 52 0,36-18-1</inkml:trace>
  <inkml:trace contextRef="#ctx0" brushRef="#br0" timeOffset="147325.44">28698 14376 0,'0'0'16,"18"0"-16,0-18 15,17 0 1,-17 1-16,17 17 16,35 53-1,19 35 1,-54-35-1,36 0 1,-1-53 15,-52 0-31</inkml:trace>
  <inkml:trace contextRef="#ctx0" brushRef="#br0" timeOffset="147523.91">29192 14146 0,'0'0'0,"-17"-17"16,-36-1 0,18 71-1,-1 53 1,19 53 0,17-1-1,0-69 1,0-1-1</inkml:trace>
  <inkml:trace contextRef="#ctx0" brushRef="#br0" timeOffset="147826.54">29316 14746 0,'17'0'0,"-34"0"0,70-18 16,-53 1-16,35-1 15,-17 18 1,-18 18-1,-18 35 17,-17 35-17,-18-35-15</inkml:trace>
  <inkml:trace contextRef="#ctx0" brushRef="#br0" timeOffset="148475.75">30057 13917 0,'0'-18'0,"17"1"15,-17-1 1,18 1 0,-18 34-1,0 18 1,0-17-16,0 17 15,-18 36 1,1-18 15,-1 17-15,18-34 0,0-1-1,35-35 1,18-35-1,53-18 1,-35 17 0,-36 19-16,35-36 15,-17 0 1,-53 35-16</inkml:trace>
  <inkml:trace contextRef="#ctx0" brushRef="#br0" timeOffset="148760.51">30110 13882 0,'0'-18'16,"0"36"-16,0-53 0,0 17 15,17-17 1,18 52 15,-35 1-31,36 35 16,34 53-1,19 17 1,-37-52 0,1-1-1,-17-52 1</inkml:trace>
  <inkml:trace contextRef="#ctx0" brushRef="#br0" timeOffset="149226.01">30586 13652 0,'-18'0'15,"36"0"-15,-53-17 0,17 17 16,18-18 0,0 36 15,0-1-15,-18 36-1,18-35-15,-17 53 16,17 52-1,53-17 1,-18-36 0,0-34-16,36-1 15,35-17 1,-18-36 0</inkml:trace>
  <inkml:trace contextRef="#ctx0" brushRef="#br0" timeOffset="149576.76">30850 13582 0,'0'0'0,"0"-18"0,0 1 15,18-19 1,-18 19 0,18 34-1,-18 36 1,0 18 0,0 35-1,0 17 1,35-35-1,-17-35 1,-1-35 0,1-18-1,17 0-15</inkml:trace>
  <inkml:trace contextRef="#ctx0" brushRef="#br0" timeOffset="149775.31">30868 13811 0,'-18'0'16,"36"0"-16,-53 0 0,52 0 31,1 0-15,0 0-16,17 0 15</inkml:trace>
  <inkml:trace contextRef="#ctx0" brushRef="#br0" timeOffset="150010.07">31027 13670 0,'35'0'31,"-17"-18"-31,-36 18 31</inkml:trace>
  <inkml:trace contextRef="#ctx0" brushRef="#br0" timeOffset="150861.51">31203 13617 0,'0'0'16,"0"18"15,0-1-31,0 1 16,35 0-1,18-1 17,0-17-17,-35 0-15,35-35 16,-36 35-16,19-53 16,-36 0-1,-18-17 1,-17 52-1,-36 18 1,-17 71 0,18-1-1,52 36 1,18-53 0,35 18-1,71-36 16,53-53-15,-71-17 0,18-53-1,-53-53 1,-53-36 0,-53 54-1,18 87 1,-36 36-1,36 53 1,17 18 0,18-36-1,0 0-15,53 36 32,0-18-32,35 17 31,-17 1-16,-36-36 1,-17-35-16,-18 18 16,-36 17-1,-34 1 1,34-36 0,19 0-16,-18 0 15</inkml:trace>
  <inkml:trace contextRef="#ctx0" brushRef="#br0" timeOffset="151532.47">31803 13194 0,'0'-18'16,"0"36"-16,0-18 31,18 0-15,-1 53 0,36 35-1,18 35 1,-54-34-1,1-54-15,17 18 16,1-18 0,-1-17-1,-18-54 1,-17-34 15,0 17-31,-52-88 31,-19-18-15,-17 53 0,17 53-1,36 18 1,17 18 0,71-1-1,18 0 1,-18 18-1,17 0 1,-17 36 0,-18-1-1,-35 18 1,-35 35 0,-35 18 15,-1-36-16,36-17 1</inkml:trace>
  <inkml:trace contextRef="#ctx0" brushRef="#br0" timeOffset="151895.37">32138 12771 0,'0'0'0,"18"0"31,-1-18-16,19 18 1,-19 0-16,19 0 16,34 18-1,1 52 1,-71 1 0,0 87-1,-89 36 1,54-123-16</inkml:trace>
  <inkml:trace contextRef="#ctx0" brushRef="#br0" timeOffset="155599.41">26352 16475 0,'0'0'0,"-17"-36"16,-1 1-1,-17 0 1,0 17 31,17 18-47,0 0 16,1-17-1,-1 17-15,-17 0 16,-36 0-1,1 0 1,34 17 15,19 19-31,34-1 32,19 0-17,-19 0 1,19-17-1,-1 0 1,0-1 0,36-17-1,-36 0 1,0 18 0</inkml:trace>
  <inkml:trace contextRef="#ctx0" brushRef="#br0" timeOffset="157051.07">26652 16263 0,'0'0'16,"0"-18"0,0 1-1,0-1 1,0 0 0,0 1-1,-17 17 16,-1 0-15,0 0 0,1 17-1,-1 1 1,1 0 0,-19 35-1,19 0 1,17 17-1,0-17 1,0-35-16,35-1 16,0 1-1,0-53 1,1-1 0,-1-52-1,-35 35 1,0-17-1,-18 17 1,18 70 15,0 19-15,18 34 0,17 1-1,18-36 1,0-17-1,0-18 1,18-35 0,-54-18-1,-34 17 1,-36-52 0,17 35-1,1-53 1,17-17 15,1 52-15,17 54-1,0-1 1,0 36 0,0 52-1,17 1 1,-17-36-16,18 36 15,17 34 1,36-16 0,-53-72-16,35 1 15,17 0 1,-35-18 0,1-18-1,-19-35 1,-34-18 15,-1 1-15,-17-54-1,-1 19 1,1 34 0,18 53-1,-1 18 1,18 18 46,0 0-46,0-1 0,18 36-1,-1 0 1,1-35-1,-1 35-15,54 17 32,0 1-17,17-1 1,-18-34 0,36-19-1,-18-17 1,-52 0-1,-54 0 1</inkml:trace>
  <inkml:trace contextRef="#ctx0" brushRef="#br0" timeOffset="158003.29">28116 15522 0,'0'-17'16,"-17"17"0,17-18-1,0 0 17,17 18 14,-17 18-46,18 0 16,-18-1 0,35 107-1,-17-71 1,-18-18-16,53 88 16,-18-17-1,18-53 16,-35-53-15,-18-18 15,-36-17-15,1 0 0,18 17-16,-1-17 15,0-18 1,1 0-1,17 0 1,17 18 0,19 0-1,34 17 1,18 36 0,0 35-1,-52 0 1,-19 35 15,-34 0-15,-54-18-1,1-34 1,-36-1 0,18-17-1,70-18-15</inkml:trace>
  <inkml:trace contextRef="#ctx0" brushRef="#br0" timeOffset="159288">28734 15593 0,'17'-18'0,"-34"36"0,34-53 15,1-1 1,0 1 0,-36 0-1,0 35 1,1 0-1,-1 0 1,-17 0 0,17 35-1,1 18 1,-1 35 0,18 36-1,0-36 16,35-53-15,0-17 0,-17-18-16,17-18 15,-17 0-15,17 1 16,-17-36 0,-18 18-1,0-54 1,0 19-1,-18-1 1,18 89 15,0 0-31,0 34 16,18 37 0,0 16 15,17-52-16,-18-35-15,36 0 16,36-36 0,-1-35-1,-53-35 1,-35 17 0,0 36-16,-18-35 15,-52-1 1,-36 18-1,18 35 1,53 18 0,17 0-1,36-17 1,70-19 15,-35 1-15,70-18-1,-17 53 1,0 0 0,-36 53-1,-52 18 1,0 35 0,-36 17-1,-17-35 1,17-52-1,18-19-15,-18 18 16,18-17 0,0 0-1,36-18 1,17-18 0,53-17 15,-18-18-16,-18 18 1,-52 17 0,-36 0-1,-35 36 1,-17 17 0,-1 1-1,36-19 1,17-17-1</inkml:trace>
  <inkml:trace contextRef="#ctx0" brushRef="#br0" timeOffset="162056.04">26176 16334 0,'0'0'0,"0"-18"16,0 0-1,0 1 1,-18 17 62,1-18-62,-1 18-1,1 0 1,-1 0-1,0 0 1,18 18 62,-17-18-78,-1 0 16,0 17-1,1-17-15,-36 36 32,35-1-17,18 0 1,0 0 0,18 1-1,-1-19 1,19 19-1,-19-19 1,19 1 0,-1 0-1,0 17 1,0-18 0,-17-17-1,0 36 16,-1-36-15,1 0 0,0 17-1,-1-17 1,1 0 0,35-17-1,-18 17 1,-17 0-1,-1 0 1,-17-18-16,-17 18 47,-1 0-31,0 0-1,1 0 1,17-18 15,-18 18-31</inkml:trace>
  <inkml:trace contextRef="#ctx0" brushRef="#br0" timeOffset="165945.13">26476 17110 0,'0'0'0,"0"-18"16,-18 0 0,1-17-1,-1 35 16,18-17-15,-18 34 0,1 1-1,-19 17 1,1 18 0,0-35-1,17-1-15,-17 1 16,-53 17-1,-18 18 1,18-18 0,-71 36-1,18-1 1,35-17 15,36-17-31,34-19 16,-52-17 15,-18 36-15,-35-1-1,18 0 1,-71 36 0,-36-18-1,-87-18 1,-71-17-1,70-1 1,160-17-16,-142-17 16,-106-54-1,88-17 1,142 35 0,88 18-16,-88-18 15,-107-18 1,-17-17 15,71 0-15,106 17-1,-54-52 1,36-1 0,-35-17-1,-18 18 1,53 34-1,70 54-15,-88-35 16,-52-36 0,34-18-1,107 36 1,-1-71 0,36-35-1,17-17 1,1 70 15,-72-53-15,-52 52-1,-35 1 1,35 35 0,53-52-1,70 34 1,-35-105-1,-18 0 1,19 88 0,16 88-16,-17-71 15,-52-17 1,34 0 0,18 17-1,35 36 16,18 53-31,-17-36 16,-1-17 0,18 35-1,0 18 1,18 17 0,-1 1-1,1-36 1,-18 18-1,-18 17 1,18 0-16,-17 1 16,-1-36-1,1 17 1,-1-16 0,0 34-1,18 0 1,-17 1-1,17-1 1,0 0 0,17-17-1,1 17 1,0-17 0,-18 0-1,-18 0 1,0 35-1,1-18-15,-1 18 16,0 0 0,1 0-1,-1 18 1,0-18 0,1 35 15,-1 0-16,0-17 1,1 35 0,-36 70-1,-53 18 1,18 0 0,17-52-1,71-72 1,18-34-1,53-54 1,34-35 0,-34 18-1,-53 35-15,34-17 16,-16 17 0,-19 35-1,1 18 16,0 18-15,35-1 0,-18 19-1,18 16 1,-18-34 0,-17 0-16,17-1 15,36 19 1,-19-19-1,-34-17 1,-36 0 0,1 0-16,-18 0 15</inkml:trace>
  <inkml:trace contextRef="#ctx0" brushRef="#br0" timeOffset="172446.89">2805 8167 0,'0'0'15,"0"-18"-15,0 36 47,17-18-31,19 0-1,34 0 1,1 0 0,-36 0-16</inkml:trace>
  <inkml:trace contextRef="#ctx0" brushRef="#br0" timeOffset="180005.18">13547 10407 0,'17'0'16,"-17"-18"0,-17 1 46,17-1-46,-36 0-1,19 18 1,-1-17-16,-17 17 16,-18 0-1,-18 35 1,36 18 15,0 0-15,35-18-1,17 18 1,19 0 0,-19-18-1,36-17 1,0-18 0,0-53-1,-18-35 1,1 35-1,-19 18-15,1-1 16,0-17 0,-18 36-1,0 52 1,0 0 0,0 18 15,17 18-16,18-18 1,36-18 0,-36-17-1,18-36 1,0-17 0,-18-53-1,-35 17 1,0-70-1,-17 17 1,-1 54 0,1 35-1,34 52 17,1 36-17,-1 0 16,1-35-31,0 52 16,-1-52-16,1 52 16,17 19-1,-17-36 1,0-18 0,-1-35-1,-17-18 1,-17-17-1,-36-18 1,17 18 0,-34-1-1,17 36 1,18 36 15,17-1-15,18-17-16,0 35 15,18-36-15,-1 18 16,36 18 0,0-53-1,0 0 1,35-35 0,0-35-1,-17-36 1,-36-18-1,-35 36 1,-17 17 0,-1 1-1,0 52 1,1 18 0,17 18 15,35 35-16,0 17 1,-17-34-16,17 17 16,0 17-1,-17-35-15,17 18 16,1 0 0,-1-35-1,-35-53 16,-18 17-31,1-17 16,-54-36 0,-17 18-1,35 53 17,-35 18-17,52 52 1,36-17-1,36 0 1,17-35 0,35 17-1,0-35 1,-17-35 0,-36 17-1,-17 1-15</inkml:trace>
  <inkml:trace contextRef="#ctx0" brushRef="#br0" timeOffset="180589.52">14870 9948 0,'0'0'0,"17"0"0,-17-17 15,0-19 1,0 19-1,0-1-15,-35-17 16,17 17 0,-35 18-1,-17 18 17,-1 52-17,36-17 1,53 18-1,35-18 1,52-18 0,-16-17-1,-54-18-15,35 17 16,19 1 0,-72 0-1,-17 17 1,-17-17-1,-1-18-15,-17 35 16,-18-18 0,0-34-1,35 17 1</inkml:trace>
  <inkml:trace contextRef="#ctx0" brushRef="#br0" timeOffset="180922.15">14852 9860 0,'-18'-18'15,"36"36"-15,-53-53 0,35 17 0,-18 1 16,-17-1 0,35 36 30,0-1-46,17 54 16,1-1 0,0-34-1,-1 52-15,1-53 16,17 53 0,18 18-1,0-35 1,-18-36-1,-17-53 1,-18 1-16</inkml:trace>
  <inkml:trace contextRef="#ctx0" brushRef="#br0" timeOffset="185193.84">15452 9684 0,'0'-18'0,"0"36"0,0-54 15,0 19-15,-18-1 16,0 1 0,-17-1-1,17 18 1,1 18 15,-1-1-31,-17 18 16,-18 36-1,0 0 1,53 17 0,0-53-1,18-17-15,17 17 16,53 0-1,18 1 1,-71-19 0,-17-17-16,0 35 15,-1-35-15,-17 36 16,0-1 0,-17-17-1,-19-1 16,19-17-15,-19-17 0,1-19-1,17-34 1,18-1 0,18-35-1,0 1 1,-36 52-1,0 17 1,1 36-16,-18 0 16,-1 36-1</inkml:trace>
  <inkml:trace contextRef="#ctx0" brushRef="#br0" timeOffset="185511.58">15857 10054 0,'0'0'0,"18"-17"15,0 17-15,-18 17 16,17 18 0,-17 18-1,0 0 1,-17-17 0,-1-19-1,0 18-15,1-17 16</inkml:trace>
  <inkml:trace contextRef="#ctx0" brushRef="#br0" timeOffset="185861.36">16210 9648 0,'0'0'0,"18"-35"0,-1 18 15,1-19-15,-18 19 16,0-1 0,0 53 15,0 1-16,0 34 1,0 54 0,35 17-1,1-35 1,-36-54 0,0-34-1</inkml:trace>
  <inkml:trace contextRef="#ctx0" brushRef="#br0" timeOffset="186078.09">16069 9825 0,'0'0'0,"0"-18"16,18 18 15,-1 0-16,1 0 1,-18 18 0,-18-18-1</inkml:trace>
  <inkml:trace contextRef="#ctx0" brushRef="#br0" timeOffset="186294.44">16439 9666 0,'0'0'15,"18"-18"-15,0 18 31</inkml:trace>
  <inkml:trace contextRef="#ctx0" brushRef="#br0" timeOffset="187150.99">16651 9525 0,'0'0'0,"0"-18"16,0 1-1,-18 17-15,18 35 31,0-17-31,0 17 16,18 0 0,-18-17-16,18 17 15,35-17 1,0-18 0,-18-18-1,-17 0-15,17-17 16,0-35-1,-53-1 1,-34 36 0,-19 35-1,18 35 1,0 36 15,18 17-15,52 18-1,19-53 1,34 17 0,19-52-1,16-54 1,-52-16 0,35-72-1,-52-35 1,-36 18-1,-36 35 1,1 89 0,0 17-16,0 17 15,-18 54 1,17 17 15,36-53-15,36 18-1,34-17 1,36 17 0,-35-36-1,-1 36 1,-35-18 0,-70 1-1,-35-19 1,-36 19-1</inkml:trace>
  <inkml:trace contextRef="#ctx0" brushRef="#br0" timeOffset="187714.07">17251 9331 0,'0'0'0,"0"-18"16,-18 18-1,1 36 1,17-1 0,0-17-16,17 52 15,18 36 1,18 35-1,-17-53 1,-1-35 0,-17-35-1,-18-36 17,-18-52-17,-17-36 1,-36-53-1,18 53 1,36 71-16,-19-36 16,1 18-1,53 18 1,35 18 0,17 17-1,36 35 1,-36 18-1,-52 17 1,-71-17 0,-70 53-1,17-53 1</inkml:trace>
  <inkml:trace contextRef="#ctx0" brushRef="#br0" timeOffset="190502.21">28116 11871 0,'0'-18'0,"-35"1"31,17 17-31,1 0 16,-1 0 0,1 0-1,17-18 1,17 18 15,1-18-15,-18 1-1,35-1-15,53-17 32,36-18-17,17 18 1,-71 17 0,-52 18-1,-88 18 1</inkml:trace>
  <inkml:trace contextRef="#ctx0" brushRef="#br0" timeOffset="204097.96">27411 11342 0,'17'0'31,"-17"-18"-15,-17 18 15,-1 18-15,1-1-1,17 1 1,0-36 31,17 18-32,1-17 1,-1 17-16,19-18 16,34 1-1,36-19 1,18-17-1,-36 18 1,35 0 0,-70-1-1,-35 36 17,-18-17-17,-18 34 16,1-17-15,17 18 0,-18-18-1,0 0 1</inkml:trace>
  <inkml:trace contextRef="#ctx0" brushRef="#br0" timeOffset="206751.27">26811 10442 0,'-18'0'31,"36"0"32,0 0-47,-1-17-16,72-1 15,16-17 1,-16 17-1,-36 0 1,35 1 0,-35-1-1,-36 0 1,-34 18 0,-19 18-1,19-18-15</inkml:trace>
  <inkml:trace contextRef="#ctx0" brushRef="#br0" timeOffset="207502.79">26423 9737 0,'18'-18'31,"-18"0"-31,17 1 31,1-1-15,0 18-16,17-18 15,53-17 1,0-18 0,-35 18-1,-18 17 1</inkml:trace>
  <inkml:trace contextRef="#ctx0" brushRef="#br0" timeOffset="208253.56">25718 8961 0,'-18'17'0,"36"-34"0,-18 17 62,17 0-62,1-18 16,-1 18-16,19-18 15,70-35 1,35 0 0,-53 36-1,0-36 1,-53 35 0,-52 36 15</inkml:trace>
  <inkml:trace contextRef="#ctx0" brushRef="#br0" timeOffset="210441.99">13882 11412 0,'-53'0'31,"53"-17"-31,-53-1 31,18-17-15,35 17 0,0 1-1,0 34 1,0 18 0,35 36-1,-17-36-15,-1 36 16,19-18-1,16 35 1,1-17 0,-17-36-1,-1-18 17,-35 1-32,0-36 31,-18 18-31,1-35 15,-19-18 1,1 18 0,-18-36-1,0 1 1,0-18 0,18-1-1,35 19 1,0-1-1,35 36 1,36 17 0,-18 18-1,35 18 17,-35 35-32,-53 35 31,-35 0-16,-1-35 1,-17 0 0,18-35-1</inkml:trace>
  <inkml:trace contextRef="#ctx0" brushRef="#br0" timeOffset="210908.98">14288 11218 0,'0'-17'16,"0"34"-16,17-52 0,-17 17 15,18 1 1,-36 17 15,18 17-31,-17 1 16,-19 53-1,19-1 1,17 18 0,70 1-1,1-54 1,-1-18-1,1-17 1,-18-35 15,-36-35-15,-52-19 0,-18 19-1,-53-1 1,36 71-1,-1 36 1</inkml:trace>
  <inkml:trace contextRef="#ctx0" brushRef="#br0" timeOffset="211523.3">14852 11095 0,'-18'-18'0,"36"36"0,-71-36 15,35 18 1,36 0 15,17 53-15,-17 0-1,0-18-15,-1 36 16,1-36-16,-1 53 16,19 18-1,-1-53 1,-17-35 0,-36-36 15,0-17-31,-17-18 15,-35-53 1,17 36 0,17 34-16,1-34 15,0-1 17,17 18-17,36 0 1,17 18-1,18-18 1,0 53 0,-18 35-1,-35 1 1,0-1-16,-17 53 16,-19-17-1,1-1 1,0-34-1</inkml:trace>
  <inkml:trace contextRef="#ctx0" brushRef="#br0" timeOffset="212007.3">15646 10672 0,'-18'0'0,"36"0"0,-54-18 16,19 18-1,17 35 1,-18 53-1,36 1 1,-1-37-16,-17 54 16,18-53-16,0 53 15,-1-18 1,1-35 0,-36-35-1</inkml:trace>
  <inkml:trace contextRef="#ctx0" brushRef="#br0" timeOffset="212209.76">15381 11112 0,'0'0'0,"-18"-17"16,18-1 15,18 18-31,0 0 15,-1-17 1,19-1 0,-19 18-1</inkml:trace>
  <inkml:trace contextRef="#ctx0" brushRef="#br0" timeOffset="212430.51">15822 10918 0,'18'0'0,"-36"0"0,53 0 15,-17 0 32</inkml:trace>
  <inkml:trace contextRef="#ctx0" brushRef="#br0" timeOffset="213711.11">16192 10742 0,'18'0'0,"-36"0"0,36-18 16,-36 36 15,1 0-16,-36 35 1,35-18 0,18-17-16,0-1 15,18 36 1,17-35 0,36-36-1,35-35 1,-53-17-1,-18-19 1,-53 37 15,-17 16-15,17 36-16,-35 0 16,-35 36-1,18-1 1,52 18-1,36 17 1,17-17 0,35 35-1,36-52 1,-35-54 0,35-35-1,-1-53 1,-52-52-1,-17-1 1,-36 53 15,-18 71-15,-17-1 0,17 36-1,0 36 1,18-1-1,36 36 1,-1 17 0,18 0-1,-35-18 1,17-17 0,0-35-1,-35-53 16,0 17-15,-53-52 0,0 17-1,0 35 1,-17 18 0,35 53-1,35-35 1,17 34-1,36-16 1,18 17 0,-1-36-1,18-34 1,1-19 0,-19-52-1,-17 0 1,-53 17-1,0 36 1,0-18 0,-18 18-1,-17 35 1,35 18 0,-17 17-1,34 35 1,36 1-1,0 0 1,-35-54 0,17 1-1,-53-36 1</inkml:trace>
  <inkml:trace contextRef="#ctx0" brushRef="#br0" timeOffset="213928.62">16863 10266 0,'-18'0'15,"36"0"17,-1 17-17,1-17 1,-18 18-1,18 0-15,-18-1 32</inkml:trace>
  <inkml:trace contextRef="#ctx0" brushRef="#br0" timeOffset="-210697.77">29298 2311 0,'0'-18'0,"0"36"0,-17-36 16,17 0-16,0 1 15,0-1 1,0 36 62,0-1-78,-18 1 16,18 0-16,0-1 15,0 54 1,-18 17-1,18-35-15,-17 70 16,-1 107 0,0 17-1,18 35 1,18-70 0,0 158-1,-1-17 1,1-53-1,0-106 1,-18-124-16,17 107 16,-17 17 15,-17-53-15,-36-53-1,35-53 1,0-35-1,18-35 1,0 0-16</inkml:trace>
  <inkml:trace contextRef="#ctx0" brushRef="#br0" timeOffset="-209013.69">29192 2240 0,'0'-18'31,"0"1"-16,18 17-15,0 0 16,-1-18 0,36 18-16,124-17 31,140-1-15,71 0-1,-35 1 1,-141-1-1,-107 18-15,72-18 16,17 1 0,-124 17-16,36-18 15,0 0 1,-71 18 0,1-17-1,-19 17 1,19 0-1,-19 0 1,1 0 0,-1-18 15,-34 36 0,-1-18-15,1 35-1,-36 18 1,17 18 0,19-36-16,-19 35 15,1 107 1,17 52 0,54 36-1,17-71 1,35 106-1,-53-195 1,36 107-16,-18 88 31,-53-35-15,-18-107 0,0 36-1,1-17 1,-1 17-1,18-36 1,0-69 0,0 17-1,-18-36 1,1-17 0,-1-18-1,18 1 1,-17-19 31,-1-17-32,18-17 1,-18 17-16,-17 0 16,-36-18-1,-17-17 1,-18 17-1,53 18-15,-123-18 16,-177 1 0,-88 17-1,18 0 1,17 17 0,159-17-1,-35 0 1,141 0-1,106 0 17,70 0-1,-17 0-31,17 0 16,-17-17-16</inkml:trace>
  <inkml:trace contextRef="#ctx0" brushRef="#br0" timeOffset="-207312.36">28928 3016 0,'0'0'15,"17"0"-15,1 0 32,0 0-17,-1 0-15,1 0 0,53 0 16,105-17 15,71-1-15,-18 0-1,-105 1-15,140-1 16,177 0 0,-17 1-1,-1 17 1,-53 0-1,-158 0 1,-141 0 0,-36 0-1,-18 0 32,1 0-31,0 0-1,-1 0 1,-34 0 0</inkml:trace>
  <inkml:trace contextRef="#ctx0" brushRef="#br0" timeOffset="-206509.98">27587 2999 0,'-17'0'0,"-1"0"15,0 0 1,-35 0 0,36 0-1,34 0 17,36 0-17,53-18 1,88 0 15,-53 18-15,-88-17-16,35 17 15,-52 0-15,-1-18 16,-17 18 0,-36 0-16</inkml:trace>
  <inkml:trace contextRef="#ctx0" brushRef="#br0" timeOffset="-206142.94">27958 2699 0,'0'0'16,"-36"-36"-16,-17 1 15,36 0 16,-1 35-15,89 70 15,-1 1-15,107 17 0,-54-35-1,-52-18-15,17 1 16,-35-19-1,-106 19 1,-71 17 0,19-18-1,52-18-15,0 1 16,17 0 0</inkml:trace>
  <inkml:trace contextRef="#ctx0" brushRef="#br0" timeOffset="-205209.41">29580 2417 0,'-17'0'0,"17"-18"16,-18 0-1,36 18 32,-1 0-16,1 0-31,0 18 0,35 35 16,-18-18 0,18 53-1,35 71 1,-88-18-1,-18-70 1,-17-54 0,-18-34-1,18-36 1,17-35 0,18-1-1,18 36-15,17-17 16,36-1-1,-36 71 1</inkml:trace>
  <inkml:trace contextRef="#ctx0" brushRef="#br0" timeOffset="-204522.27">29916 2593 0,'0'-35'0,"0"70"0,-18-88 0,0 35 16,18-35-1,0 71 17,18 0-17,0 52 1,17-17-1,-18-35-15,19 52 16,-1-52 0,36-36-1,-36-52 17,-35 17-17,-18-18 1,-17 54-1,-18 34 1,0 54 0,35-18-1,36 35 1,35-17 0,35-36-1,18-53 1,-35-17-1,-1-89 1,-35-52 0,-35 17-1,0 89 17,-17 34-17,-1 89 1,1 53-1,17 53 1,35 17 0,0-87-1,0-1 1,-17-88 0</inkml:trace>
  <inkml:trace contextRef="#ctx0" brushRef="#br0" timeOffset="-202890.11">30357 2663 0,'-18'-35'0,"36"70"0,-36-105 16,0 70 0,18-18-1,36 18 17,34 0-17,36-17 1,17 17-1,-87-18 1,-1 0 0,-17 18-16,-1-17 15,-17-19 1,0 1 0,-35 0-1,17 17 1,1 18-1,-1 18 1,-17 17 0,17 53-1,0-17 17,18-1-17,18-17 1,0-35-1,-1-18 1,19-53 0,-1-17-1,-35 17 1,18 0 0,-18 70 15,0 1-31,0 17 15,0 1-15,17 16 16,19 1 0,16-17-1,1-72 17,-17-17-17,-1-88 1,-35-17-1,-18 52 1,1 106 0,-19 53-1,19 70 1,-1 18 0,18 0-1,0-70 1,35-36-1,-17-35 1,-18-88 0,18 17-1,-36-34 1,-17 69 15,-18 54-15,18 53-1,35-19 1,35 37 0,0-36-1,18-36 1,-18-52 0,-17 17-16,0-52 15,-1 17-15,1-53 16,17-53-1,-17 71 1,-36 106 15,0 17-15,1 36 0,-1 52-1,18-35 1,18 18-1,-1-53 1,19-53 0,-36-53-1,0-53 1,-18 18 0,0 35-1,-17 71 1,0 17-1,17-17 1,18 35 0,36-36 15,-19 1-15,1-36-1,17-17 1,0 0-1,1 17 1,-36 53 0,17 36-1,1-18 1,-18 17 0,0-34-1,-18-54 16,18 0-15,18-52-16,17-71 31,0 17-15,-17 89 0,-36 88-16</inkml:trace>
  <inkml:trace contextRef="#ctx0" brushRef="#br0" timeOffset="-201204.98">29157 4128 0,'0'0'16,"-18"0"-16,-17 0 15,0 0 1,0 0-1,52 0 32,1 0-31,0 0-16,34 0 16,72 0-1,-36-18 1,-35 18-16,88-18 15,124 1 1,70-1 0,0 18-1,-141 0 1,-106 0-16,89 0 16,105 0-1,0-18 1,-17 18-1,-160 0 1,-16 0 15,-54 0-15,0 0 0,1 0-1,-19 18-15,36-18 16,18 0-1,-54 0 1,1 0 47,0 0-63,-1 0 15,1 0 1,-36 0 15</inkml:trace>
  <inkml:trace contextRef="#ctx0" brushRef="#br0" timeOffset="-200403.27">29916 3369 0,'0'0'0,"0"-18"0,0 1 15,0-1 1,0 36 15,0 35-15,0-18-1,-18 53 1,0-35-16,18 35 16,-17 53-1,-1-35 1,0-88-16</inkml:trace>
  <inkml:trace contextRef="#ctx0" brushRef="#br0" timeOffset="-200202.88">29704 3634 0,'0'0'0,"0"-18"15,0 0 1,18 18 0,17 0 30,-18 0-46,1 0 16</inkml:trace>
  <inkml:trace contextRef="#ctx0" brushRef="#br0" timeOffset="-200003.42">30127 3669 0,'35'0'16,"-70"0"-16,88-18 0,-35-17 16,-18 17-1,-18 18 17,0 18-32,1-18 15</inkml:trace>
  <inkml:trace contextRef="#ctx0" brushRef="#br0" timeOffset="-199118.67">30357 3545 0,'-18'-17'0,"36"34"0,-36-52 0,0 35 15,1-35 1,-1 35 0,18 17-1,0 1 1,0 35 0,18-18-1,35 1 1,-18-36 15,-18 0-31,1-18 16,17-53-1,-17 18 1,-53 1 0,17 52-1,-17 0-15,0 35 16,-54 18-1,36 35 1,53 0 0,0-17-1,71 17 1,17-35 0,36-71-1,-36-88 16,-35 18-15,-18-35 0,-17 17-1,-18 71 1,-18 35 0,-35 35-1,0 35 1,36 36-1,17 0 1,35-35 0,-18-71-1,36-18 1,0-70 0,-17-18 15,-19 35-16,1 54 1,-18 52 0,0 36-1,0-36-15,0 71 16,0-53 0,35-18-1,-17-35-15</inkml:trace>
  <inkml:trace contextRef="#ctx0" brushRef="#br0" timeOffset="-198817.75">30939 3598 0,'0'-35'0,"17"-36"15,-17 54-15,0-18 16,18 35 0,-71 247-16,106-477 15,-35 265-15,-71 71 16,106-194-16,-1 123 0,19 36 31,-36-36-15,-17-35-1,-36-53 1,-35-17 0,0 17-1,1 53 1,-19 70-1,-17 54 1,35-18-16</inkml:trace>
  <inkml:trace contextRef="#ctx0" brushRef="#br0" timeOffset="-198317.13">29916 4745 0,'17'-35'16,"-34"70"-16,52-88 0,-18 18 16,19-36-1,-36 36 1,17 35-16,-17-18 16,-17 53-1,-19 54 1,-16 52-1,52-53 1,0-53-16,-18 36 16</inkml:trace>
  <inkml:trace contextRef="#ctx0" brushRef="#br0" timeOffset="-198117.28">29686 4780 0,'0'0'15,"-17"-18"-15,-19-17 16,54 35 31,-18 18-31,35-1-1,-17 1-15</inkml:trace>
  <inkml:trace contextRef="#ctx0" brushRef="#br0" timeOffset="-197916.31">30427 4727 0,'0'0'0,"0"-35"31,0 17-16,0 1 1,-18 17 0,1 17-1</inkml:trace>
  <inkml:trace contextRef="#ctx0" brushRef="#br0" timeOffset="-197045.61">30586 4710 0,'0'-18'16,"0"36"-16,17-54 0,-17 19 16,0-1-16,0 36 46,0-1-30,0 1 0,0 17-1,18 0 1,-18-17-16,18 0 16,35-18-1,0-18 1,-18-35-1,-17 0 1,-18 18-16,0 0 16,-18-18-1,-35 53 1,-18 35 0,18 0 15,-17 54-16,52 16 1,54 1 0,52-35-1,-18-71 1,54-35 0,-18-107-1,-53-34 1,-36 53-1,-17-1 1,0 71 0,-17 71-1,-36 52 17,17 54-17,19-36 1,-1 53-1,53-17 1,-17-54 0,35-17-1,0-71 1,0-52 0,-36-54-1,-34 54 1,-19-1-1,1 71-15,0 0 16,-36 53 0,36 18-1</inkml:trace>
  <inkml:trace contextRef="#ctx0" brushRef="#br0" timeOffset="-196666.56">31203 4727 0,'0'-35'16,"0"70"-16,0-105 0,-17 17 15,-1 17 1,18 54 15,18 0-31,17 17 16,53 53-1,18 18 1,-18-53 0,-70-35 15,-54-54-31,-34-70 31,-1 18-15,18 53-1,-17 53 1,-18 87 0,-1 54-1,72-106-15</inkml:trace>
  <inkml:trace contextRef="#ctx0" brushRef="#br0" timeOffset="-195415.37">28945 5433 0,'0'-18'0,"0"36"0,18-36 16,0 1-1,-1-1-15,-17 0 16,18 1 0,0 17 15,-1 0-15,1 0-1,0 17 1,-1-17-1,18-17 1,-35-1 0,18 18-16,-18-18 31,18 18-31,-18 18 31,17 0-15,-17-1-16,0 36 15,0-18-15,18 54 16,0 69 0,-1 72-1,1 52 1,-18-70 0,0-124-16,-18 106 15,18 0 1,0-88-1,0-89 1,0 1 0,18 17 15,-18-17 0,0-1-31,18 1 16,17 0-1,53-1 1,71 1 0,-18 17-1,-71-17-15,107 0 16,123 17 0,70-18-1,53-17 1,36 18-1,-177 0 17,-141-1-32,106 1 15,0 17 1,-141-35 0,-106-35-1,-70-18 1,-1 0-1,18 0 1,35 36 0,18-1-16,0 0 15,-17 1-15</inkml:trace>
  <inkml:trace contextRef="#ctx0" brushRef="#br0" timeOffset="-195131.53">32226 7056 0,'-53'-124'15,"18"-35"1,17-17-1,-17-71 1,0 35 0,17 106 15,1-17-15,228 1270-16,-422-2312 0,193 1112 15,18-17 1,18-1-1,-18 18 1,0 36-16,0-18 16,0 17-1,-53 18 1,-71 35 0</inkml:trace>
  <inkml:trace contextRef="#ctx0" brushRef="#br0" timeOffset="-194630.87">29069 6456 0,'-18'0'16,"18"-18"-1,18 18 17,0 18-17,17-18 1,124 0 0,52 0-1,-70-18-15,230 18 16,370 0-1,52 18 1,-158-18 0,-370-18-1,-177-35 1,-211 0 0,52 36-16</inkml:trace>
  <inkml:trace contextRef="#ctx0" brushRef="#br0" timeOffset="-194213.78">29651 5944 0,'18'-17'16,"-36"34"-16,36-70 0,-18 36 0,-18-54 15,18 36 1,0 17-1,0 36 32,0 0-47,-18 70 32,-17 88-17,17 36 1,1-106-1,17-71-15,17 0 0</inkml:trace>
  <inkml:trace contextRef="#ctx0" brushRef="#br0" timeOffset="-193996.34">29492 6015 0,'-17'-18'0,"34"36"0,-70-53 16,36 17-1,17 36 17,0-1-17,17 1 17,1-1-17,0 1-15</inkml:trace>
  <inkml:trace contextRef="#ctx0" brushRef="#br0" timeOffset="-193794.65">29686 6032 0,'18'0'15,"-36"0"-15,71-17 0,-18-18 16,-17 35-16,0-18 15,-1 18 1,-34 18 0,-19 17 15</inkml:trace>
  <inkml:trace contextRef="#ctx0" brushRef="#br0" timeOffset="-192761.72">30198 5980 0,'0'-18'0,"0"36"0,0-54 0,0 19 16,0 34 46,-18 1-46,18 17-1,18 0 1,-1 1-16,54-1 16,0-35-1,-1-53 1,-35-17-1,-52 17 1,-36-18 0,-53 53-1,-18 54 1,54-1 0,52 0-16,-35 18 15,53 35 1,53 1-1,53-19 17,18-52-17,-36-53 1,53-36 0,-18-70-1,-70 17 1,0-17-1,-53 106-15,0-18 16,-35 18 0,-18 52-1,0 19 1,-35 52 0,53 0-1,70 0 16,53 0-15,53-17 0,-53-36-1,1 1 1,-72-1 0,-52-17-1,17-1-15,-35 1 16,1-18-1,34-53 1,36-53 0,17 35-1,35-34 1,1 52 15,-36 53-31,-17 0 16,-1 17-1,19 36 1,-19 35 0,-17 36-1,-35-18 1,35-71 0,-18-35-16,1-18 15</inkml:trace>
  <inkml:trace contextRef="#ctx0" brushRef="#br0" timeOffset="-192594.96">31027 5715 0,'0'0'16,"0"-53"-16,17-35 15,1 70 1,-18 36 0,18 17-1,-1 36 1,-17-36-1</inkml:trace>
  <inkml:trace contextRef="#ctx0" brushRef="#br0" timeOffset="-192144.99">29810 6720 0,'0'-17'0,"0"34"0,17-52 16,36 18 0,-35-1-16,0 18 31,-18 18-16,-36 52 1,19 1 0,-1-36-16,0 71 15,18-71-15,-17 36 16,34-19 0</inkml:trace>
  <inkml:trace contextRef="#ctx0" brushRef="#br0" timeOffset="-191927.32">29563 6826 0,'0'0'16,"-18"-17"-16,18-1 16,18-17-1,17 17 1,0 36-1,1 17 1,-19-17 0</inkml:trace>
  <inkml:trace contextRef="#ctx0" brushRef="#br0" timeOffset="-191743.23">30092 6809 0,'18'0'0,"-36"0"0,53 0 16,-17 0-16,-1-18 15,1 18 1,-18-18-16</inkml:trace>
  <inkml:trace contextRef="#ctx0" brushRef="#br0" timeOffset="-190659.31">30551 6844 0,'0'0'0,"0"-18"0,0 1 15,17-19 1,-17 19 0,-17 17-1,-1 17 1,0 19 0,1-1-1,34 0 1,-17-17-16,53-1 15,53 1 1,0-36 0,-71-34-1,-52-1 1,-54 0 0,-35 53-1,0 17 16,0 54-15,71-18 0,35 17-1,71 1 1,52-36 0,-35-35-1,54-53 1,-19-53-1,-70-17 1,-35 0 0,-18 70-1,0 35 1,-36 53 0,19 53 15,17-17-16,0-36-15,0 53 16,17 1 0,1-54-1,0-35 1,-18-53 0,0 0-1,-18-17 1,-53 34-1,18 36 1,-17 53 0,52 18-1,18 17 1,71-53 0,-1-17-1,54-18 16,17-35-15,-18-54 0,-87 19-1,-19 35 1,-17-1-16,-17 19 16,-36 17-1,17 53 1,19-1-1,-1-34-15,18 35 16,18 18 0,-1-36-1,1-35 1</inkml:trace>
  <inkml:trace contextRef="#ctx0" brushRef="#br0" timeOffset="-190493.26">31274 6650 0,'0'0'0,"17"-35"16,-17 17 0,-17 36 15,-1 35-15,18-18-1,0-18-15</inkml:trace>
  <inkml:trace contextRef="#ctx0" brushRef="#br0" timeOffset="-188873.83">29457 7285 0,'-18'-18'0,"36"36"16,-53-53-16,17 17 15,0-17 1,1 17-1,-1 0 1,0 18 15,1 0-15,17 18 0,0 35-1,0-18 1,0 0-16,17 54 15,1 69 1,0 1 0,17 18-1,-35-54 1,35 89 0,-35 35 15,-17 35-16,-19 0 1,1-123 0,-18 35-1,36-88 1,52-106 15,0-18-15,18-17-1,-18 35 1,-17 0 0,0 0-16,35 0 15,88-18 17,70 18-17,89 0 1,53 0-1,-88 0 1,193 0 0,18-17-1,-88-1 1,-194 18 0,-35-18-1,-88 18 1,-36-17-1,-53 17 17,1-18-17,-1-17 1,18 17 0,-18 0-1,18 1 1,-17-54-1,-18-70 1,35-53 0,0-88-1,0 70 1,0-70 0,0 88-1,0 88 1,0 71-1,0 17-15,0-17 16,0 17-16,0-17 16,-36-18-1,1 0 17,17 18-32,-35-18 15,-35 18-15</inkml:trace>
  <inkml:trace contextRef="#ctx0" brushRef="#br0" timeOffset="-188190.61">29210 8378 0,'0'-17'0,"0"34"0,-18-52 16,-17 35-16,0-17 16,17 17-1,89-18 1,70 18 15,18 0-15,-54-18-16,125 18 15,246-17 1,141-1 0,-176 0-1,-247 18-15,177 0 16,17-17 0,-194 17-1,-124-18 1,-34 0-1,-19 18 1,-17 18-16</inkml:trace>
  <inkml:trace contextRef="#ctx0" brushRef="#br0" timeOffset="-187406.08">29651 7761 0,'0'-18'0,"0"36"0,18-36 16,-18-17-1,17 18 1,-17 52 0,0 18-1,0 88 1,53 0 15,-35-106-31,17 36 16,18-1-1,-35-70 1,-18-17-16,-36-54 31,-34-70-15,17 53-1,0-18 1,35 53 0,54 18-1,34 17 1,1 1 0,-1 34-1,1 18 1,-71-17-1,0 17 1,-35 36-16,-36-36 16,-17 18 15,53-35-31</inkml:trace>
  <inkml:trace contextRef="#ctx0" brushRef="#br0" timeOffset="-186605.82">30286 7902 0,'18'0'0,"-36"0"0,53-17 0,-17-1 16,0-35 0,-36 0-1,-17 18 1,-18 35-1,-36 53 1,1 35 15,18 0-15,52-35 0,18-35-16,0 17 15,71-35 1,-1-18-1,1-35 1,-1-17 0,-52 17-1,-18 35 1,-18 54 0,1-1-1,17 35 1,35-17-1,18-17 1,17-36 15,-17-18-15,-35-17 0,0-89-1,-36-70 1,0 124-1,18 17 1,36 70 15,34 19-15,-17-1 0,-35 0-16,-18 18 15,-36 53 1,-34-18-1,-1-17 1,54-36 15,52-17-15,53-18 0,36-18-1,-1 0 1,-35-35-1</inkml:trace>
  <inkml:trace contextRef="#ctx0" brushRef="#br0" timeOffset="-186220.83">31009 7885 0,'18'-71'16,"-18"18"-1,0 35-15,-35-17 16,52 212-16,-52-407 16,0 230-1,-1 53 1,1 35 15,0-17-15,17-36-16,18 36 15,0-1 1,18-52 0,-1-18-1,1-18-15,17-17 16,1-35-1,-19 17 1,1 35 0,-18 53-1,-18 36 1,1-1 0,17-17 15,35-35-16,-17-18-15</inkml:trace>
  <inkml:trace contextRef="#ctx0" brushRef="#br0" timeOffset="-185670.92">31044 8026 0,'0'-71'15,"18"-35"17,-18 71-32,18 0 15,-18 17 1,0 36-1,17 52 1,1 1 0,-106 52-16,176-228 0,-159 193 0,160-141 15,-89 88-15,0 18 16,0-35 0,35-71 15,-17 17-16,17-34-15,-18-36 16,1 53 15,-18 71-15,0 17 0,0 53-1,0-17 1,0-18-1,18-53 1,35 0 0,-18-53-1,18-18 1,-36 18 0,-17 36-1,0 52 1,0 18-1,-17 0 17,17-36-32,0 19 15,-18-1-15</inkml:trace>
  <inkml:trace contextRef="#ctx0" brushRef="#br0" timeOffset="-185169.76">31909 7796 0,'0'-17'16,"0"34"-16,0-52 0,0 17 0,0 1 16,0-1-1,-18 18 1,18 18-1,-35-1 17,0-17-17,-36-17 1,18-18 0,35 17-1,1-17 1,52 17-1,53 18 1,-35 18 0,35 17-1,-123 35 1,-71 36 0,18-35-1,53-36-15,-18 36 31,71-36-15,87-35 0,36 0-1,-52-18-15</inkml:trace>
  <inkml:trace contextRef="#ctx0" brushRef="#br0" timeOffset="-184336.58">29722 8943 0,'0'-18'16,"0"36"-16,-18-71 0,0 53 0,18-18 15,18 18 32,0 0-31,-1 18-1,1 0-15,-18-1 16,35 36 0,0 35-1,-17 36 1,0-36 0,-18-35-1,17-35 1,-17-36-1,0 0-15,-17-35 16,-19-52 0,1-1-1,-18-71 1,36 19 0,34 69-1,18 54 1,54 17 15,16 36-15,-16 35-1,-72 53 1,-70-36 0,-105 72-1,87-90 1,1-34-1,52-18-15</inkml:trace>
  <inkml:trace contextRef="#ctx0" brushRef="#br0" timeOffset="-183517.41">30180 8943 0,'35'-18'15,"-70"36"-15,123-71 16,-35-18 0,-53 19-1,0 34 1,-17 18-16,-19-18 16,-34 36-1,-18 70 1,17 18-1,36-18 1,17 0 0,36-52-1,35-54 1,-18 18-16,18-35 16,35-36 15,-53 36-31,-17 0 15,-18 17-15,0-17 16,-18 35 0,1 17-1,-1 54 1,36-18 0,17 0-1,0-18 1,53-35-1,18-35 1,-35-36 0,-54-17-1,-17 35-15,-17-53 16,-1 53 0,-35-35-16,-17 17 31,52 54-16,36 34 1,-1-17-16,36 36 16,18 17-1,-18 35 1,-71 0 0,-35 53-1,0-35 1,18-35-1,35-36 1,35-17 0,1-18-1,52-18 1,-18 0 0</inkml:trace>
  <inkml:trace contextRef="#ctx0" brushRef="#br0" timeOffset="-182701.03">30939 8819 0,'0'-17'16,"0"-18"-16,0-18 31,0 17-15,17 36-1,1 0 1,-18 36 0,18 52-1,-18 35 1,0-52-1,0-36-15,17 0 16,-17 18 0,18-53-1,-18-35 1,17-18 0,-17-35 15,-17-18-16,-1 53 1,1 36-16,17-19 16,17 19-1,1 17 1,-18 17 31,0 1-32,0 0 1,-18-1 0,1 1-1,17-1 1,0 1 0,-18-18 15,0 0 0</inkml:trace>
  <inkml:trace contextRef="#ctx0" brushRef="#br0" timeOffset="-182066.16">30956 8802 0,'0'0'0,"0"-18"15,18 1 1,-18-1-16,0 0 16,-18 1-1,1-1 17,-19 0-17,19 36 1,17 0-16,-36-1 15,1 54 1,0-1 0,35 1-1,0-36 1,18 18 0,-1 0-1,18-35 1,-17-18-1,0-18 1,-1-17 0,1-36 15,17 18-31,-35 18 16,18-18-1,0-17 1,-18 34-1,17 36 1,1 18 0,-18 17-1,0 53 1,-18 18 0,1-18-1,17-35 1,35 0 15,0-53-31,-17 0 0</inkml:trace>
  <inkml:trace contextRef="#ctx0" brushRef="#br0" timeOffset="-181247.89">31080 8784 0,'-18'0'15,"36"0"-15,-36-17 0,18-1 16,18-17-1,-18 17 1,35 0-16,-17 18 16,17 36-1,-35 52 1,-18 53 15,-17-71-15,35-34-16,0-1 15,0-17 1,53-36 0,-18-35-1,0-35 1,-17 17 0,0-17-1,-1 53 1,1 35-1,0 18 1,17 52 0,-17 18 15,-36 0-31,0-17 31,18-53-31,0 35 16,0-36-1,36-34 1,-1-36 0,-18-18-1,1 36-15,0-53 16,17-18 0,-17 53-1,-1 35 1,19 18-1,-1 18 1,-17 35 0,-18 35 15,0-17-31,-36 17 31,19-53-31</inkml:trace>
  <inkml:trace contextRef="#ctx0" brushRef="#br0" timeOffset="-180931.99">31997 8714 0,'18'-18'0,"35"-53"16,-124 160-16,159-213 16,-70 106-1,-1 1 1,-17 34 0,18 36-1,-36 71 1,1-18-1,-1 35 1,36-35 0,-18-89-16</inkml:trace>
  <inkml:trace contextRef="#ctx0" brushRef="#br0" timeOffset="-178447.72">12277 10672 0,'0'-18'0,"0"36"62,17-18-15,1 0-47,0 0 16,17-18-16,18 0 15,-36 1 1,54-1 0,35-35-1,-36 18 1,-17 17 0,-70 18 15,-1 18-16</inkml:trace>
  <inkml:trace contextRef="#ctx0" brushRef="#br0" timeOffset="-177060.75">28346 7214 0,'-18'0'0,"36"0"0,-71 0 15,35 0-15,1-17 16,-19 17 0,36-18-1,-17 18 1,-1 18 31,36-18-16,17 0-15,18 0-1,35 17 1,-35-17-16,70 0 15,-52 0-15,35-17 16,17-1 0,-52 0-1,-54 18 1,1 0 31,0 0-47,-1 0 31,1 0-15,-18 18-16</inkml:trace>
  <inkml:trace contextRef="#ctx0" brushRef="#br0" timeOffset="-176660.2">28734 7091 0,'-18'-18'16,"36"36"-16,-36-53 0,0 35 0,1-36 16,17 19 15,-18 17-16,1 0 1,-1 17 0,18 36-1,88 0 1,88 0 0,-70-18-1,-53-17-15,18-18 16,-54 18-1,-87-1 1,-89 36 0,36-18-1,-89 18 1</inkml:trace>
  <inkml:trace contextRef="#ctx0" brushRef="#br0" timeOffset="-172181.42">31909 6844 0,'-18'0'31,"18"-18"-15,-18 18 15,1 0 0,-1 0-15,18-17 0,-17 17-16,-1 0 46,0 0 1,36 0 188</inkml:trace>
  <inkml:trace contextRef="#ctx0" brushRef="#br0" timeOffset="-170537.29">31785 6826 0,'0'18'0,"0"0"109,-17-18-109,-1 0 16,0 0-1,18 17 1,-17-17-16,-1 0 16,0 0 46,1 0-31,34 0 1,1 0-17,0 0-15,17 0 16,53 0-1,0-17 17,-17 17-17,-53 0-15,52 0 16,36 0 0,0-18-1,-36 0 1,1 18-1,-36-17 1,-17 17 0,-1 0 46,1 0-46,0 0-1,-1 0 17,-34 0-17,-1 17 1,0-17 0,1 0-1,17 18 1,-18-18-16,1 0 47,17-18-47,-18 18 15,0 0 1</inkml:trace>
  <inkml:trace contextRef="#ctx0" brushRef="#br0" timeOffset="-169686">31785 6791 0,'18'0'16,"-36"0"-16,54-18 0,-19 18 16,1-17-1,-1 17 1,-17-18 0,18 18-1,-18-18 1,18 18-1,-36 0 64,0 0-79,1 0 15,-1 0-15,1 18 16,-36 0-16,-36 17 31,19 0-15,35-17-1,17 0 1,36-18 15,-1 17-15,1-17-1,35 18 1,17 17 0,1 0-1,-18-17 1,-36-18-16,19 18 16,-19-1-1,1-17 16,-36 0 1,-17-17-32</inkml:trace>
  <inkml:trace contextRef="#ctx0" brushRef="#br0" timeOffset="-168901.39">31768 6720 0,'0'0'16,"17"-17"-16,-17-1 15,18 18 17,-18 18 15,0-1-32,0 1 1,0 0-16,18 35 15,-18 0 1,0-18-16,17 18 16,-17-36-16,0 19 15,18-19 1,-18 1 0,17-53 15,-17-18 0,0 35-31,0-35 16,-17 0-1,17 18 1,-18 35 0,-35 18-1,18 17 1,17 18-1,1-36 1,34 1 0,1 0-1,17-18 1,-17-18 0,0-17-1,-18-18 16,-18 35-15,-35 36 0,35 0-1,-35 17 1,53-18-16</inkml:trace>
  <inkml:trace contextRef="#ctx0" brushRef="#br0" timeOffset="-166933.28">28240 6562 0,'-18'0'16,"36"0"78,-18 17-79,18-17 1,-1-17-1,1 17 1,17-18 0,71-17-1,35 17 1,-35 0 0,-53 1-16,17 17 15,1-18 1,-36 18-1,-53 0 95,1 0-79,-1 0-31,1 18 16</inkml:trace>
  <inkml:trace contextRef="#ctx0" brushRef="#br0" timeOffset="-165730.89">28540 6315 0,'0'0'0,"0"-18"31,0 0 32,0 1-47,-18 17-16,18-18 15,-18 1 1,18-1-16,-17 18 15,34 0 17,1 0-1,-18 18-15,35-18-1,36 35 1,52 0-1,-34-17 1,-37-1-16,37 1 16,-1 0-1,-53-18 1,-52 0 93,-1 0 16,0 0-109,1 0 0,-1 0-1,0 0 1,18 17-16,-35-17 15,17 18 1,1-18 0,-19 18-1,1 17 1,0 0 15,17-35-31,-17 35 16,17-17-16,-17 35 15,-18 0 1,-17 17 0,34-34-1,19-19 1,-19 1 0,36-36 15,-17 18-16,17-17 17,17 17-1,-17 17-15,18-17-1,0 18 1</inkml:trace>
  <inkml:trace contextRef="#ctx0" brushRef="#br0" timeOffset="-160707.78">14129 12382 0,'0'-17'15,"0"34"-15,0-52 16,0 18-16,0-1 16,0 0-1,-18 18 1,18-17-1,0 52 1,0-17-16,0 17 16,0 71-1,18 0 1,17 17 0,-17-17 15,-1-53-16,-17-36-15,18 19 16,17-1 0,-52-53 15,-1 18-15,-17-35-1,-1 17 1,19 1-16,-19-36 15,1-35 1,-18-53 0,36-1-1,-1 37 1,36 52 0,17-18 15,35 36-16,1 35 1,0 35 0,-36 36-1,-17 52 1,-71 1 0,-18-36-1,18-35 1,18-36-1,17-17-15</inkml:trace>
  <inkml:trace contextRef="#ctx0" brushRef="#br0" timeOffset="-160256.91">14676 12294 0,'17'-17'0,"-34"34"0,52-52 16,-35 17-16,17-17 16,-34 35-1,-18 35 1,-1 36-1,19-18 1,-1-18-16,0 36 16,18-36-16,18 36 15,17-1 1,36-17 0,-1-53 15,-34-18-16,17-52 1,-36-18 0,-87-36-1,17 71 1,-53 53 0,71 18-1</inkml:trace>
  <inkml:trace contextRef="#ctx0" brushRef="#br0" timeOffset="-159640.25">15011 12153 0,'0'-17'0,"0"34"0,0-52 0,17 53 47,19 70-32,-19-18 1,1-17-16,17 35 16,18 36-1,-18-18 1,1-71-1,-19-17 1,-34-36 15,17 0-31,-36-17 16,19 17 0,-19-52-1,-52-36 1,35-17-1,0 34 1,53 36 0,18 1-1,17-19 1,36 53 0,-18 1-1,-18 34 1,18 54-1,-35 17 1,-54 0 0,-17-35-1,1 18 17,34-54-32</inkml:trace>
  <inkml:trace contextRef="#ctx0" brushRef="#br0" timeOffset="-159207.79">15734 11853 0,'0'-17'0,"0"-36"31,0 70 1,18 36-17,-1-17-15,1 69 16,17 54 0,-17 0-1,-1-71 1,1-53-1,-18-17-15,-18-18 16</inkml:trace>
  <inkml:trace contextRef="#ctx0" brushRef="#br0" timeOffset="-159007.35">15593 12206 0,'0'0'0,"-18"0"16,1-18-1,17 1 1,17-1 0,18 18-1,1-17 1,-19 34 0</inkml:trace>
  <inkml:trace contextRef="#ctx0" brushRef="#br0" timeOffset="-158793.62">15998 11977 0,'18'-18'0,"-36"36"0,36-53 31,0 35-31</inkml:trace>
  <inkml:trace contextRef="#ctx0" brushRef="#br0" timeOffset="-157772.9">16316 11818 0,'-18'-18'16,"1"18"-1,-1 0 1,18 36 15,18-19-15,-18 19-1,17-36-15,-17 17 16,36 1 0,34-36-1,-17-17 1,-18-36-1,-52 36 1,-19-18 0,-69 71 15,52 17-15,0 53-1,17-17 1,54 17-1,17-17 1,54-54 0,-1-17-1,35-70 1,-17-54 0,-53-34-1,-53 16 1,-35 72-1,-18 17 1,18 88 15,-1 0-15,19 1 0,52 17-1,18-18 1,53 18-1,0-18 1,-54 0 0,-16 18-1,-36-17 1,-53 17 0,-18-36-1,36-17 1,35-17-16,-18-19 15,54-70 17,17-17-32,-18 70 15,35 0 17,1 71-17,-18 35 1,-18 0-1,-35-18-15,18 18 16,-18 35 0,-18-53-1,-17-35 1,35-35-16</inkml:trace>
  <inkml:trace contextRef="#ctx0" brushRef="#br0" timeOffset="-157571.25">16898 11201 0,'0'0'16,"-18"-18"-16,-17 36 31,18-1-15,34 19-1,1-19 1,17 1-1,-17-18 1</inkml:trace>
  <inkml:trace contextRef="#ctx0" brushRef="#br0" timeOffset="-155737.39">14199 13882 0,'0'-18'16,"0"1"-16,18-19 15,0 19 17,-18-1-17,17 18 1,1 35 0,17 36-1,18 35 1,18-1-1,-18-34 1,-36-53-16,18 35 16,1-18-1,-19-35 1,-52-35 15,17 17-15,-17-17-16,-71-54 31,53 19-15,18 35-16,-18-18 15,36 17-15,-1-16 16,53-19 0,36-17-1,-18 52 1,35 19-1,-18 34 1,-52 54 0,-36 0-1,1-18-15,-36 35 16,0 18 0,18-54-1</inkml:trace>
  <inkml:trace contextRef="#ctx0" brushRef="#br0" timeOffset="-155335.55">14781 13670 0,'18'-18'16,"-36"36"-16,54-71 15,-36 36-15,17-1 16,-34 36 15,-36 34-15,53-34 0,-18 35-16,0 35 15,54-35 1,17 18 15,35-36-15,0-35-1,-53-35 1,-17 17-16,-18-35 16,-53-53-1,-70 36 1,-1 52-1,54 71 1</inkml:trace>
  <inkml:trace contextRef="#ctx0" brushRef="#br0" timeOffset="-154769.03">15064 13511 0,'0'-35'16,"0"70"-16,0-88 15,0 36 1,0 52 0,53 36-1,-1 34 1,19 37-1,-18-72 1,0 18 0,-18-52-1,-17-36 1,-36 0 0,-17-71-1,-53-17 16,-1-18-15,19 35 0,17-17-1,53 71-15,0-19 16,18 1 0,52 0-1,-17 17 1,18 36-1,-36 17 1,-17 36 0,-36-1-1,0-35-15,-17 18 16,0 0 0</inkml:trace>
  <inkml:trace contextRef="#ctx0" brushRef="#br0" timeOffset="-154385.48">15875 13053 0,'0'-18'15,"0"36"-15,18-53 0,-1 35 32,-17 17-17,0 1-15,18 17 16,0 36-1,17 87 1,18-17 0,-18-35-1,-17-53 1,-1-53-16,-17 18 16</inkml:trace>
  <inkml:trace contextRef="#ctx0" brushRef="#br0" timeOffset="-154202.3">15769 13423 0,'0'0'15,"18"-35"1,-1 17 0,36 1-1,-17-19 16,-19 36-15</inkml:trace>
  <inkml:trace contextRef="#ctx0" brushRef="#br0" timeOffset="-153993.58">16087 13247 0,'0'0'0,"17"-18"0,1 18 31</inkml:trace>
  <inkml:trace contextRef="#ctx0" brushRef="#br0" timeOffset="-152983.72">16281 13053 0,'17'0'16,"-34"0"-16,34-18 0,1 18 0,0-17 16,-1 17-1,-17 17 1,18 1 15,-18 17-15,18-35-1,17 18 1,35-18 0,1-18-1,-36-17 1,-35 0 0,-17-18-1,-36 17 1,-18 19-1,18 34 1,18 19 0,0 17-1,35 17 1,35 18 0,18-35-1,35 18 16,18-71-15,-18-53 0,-70 18-16,-1 17 15,1-35-15,17-18 16,-17-105 0,-18 0-1,0 35 1,-18 105-1,-17 19 1,0 34 0,17 54-1,18-18 1,0-36 0,18 54-16,17 17 31,18 18-16,0-35 1,0-19 0,35 1-1,18-35 1,-36-36 0,-70-17-1,0 17-15,-17-17 16,-54-53-1,-17 35 1,17 35 0,18 54 15,36-19-15,17 1-1,17 0 1,19-1-16</inkml:trace>
  <inkml:trace contextRef="#ctx0" brushRef="#br0" timeOffset="-152667.42">17427 12594 0,'-17'-17'0,"34"34"0,-52-34 0,0 17 15,-1 0 1,19 0 0,17 17-1,17-17 1,36 35 15,0-17-15,18 35-1,-1 0 1,-17 0 0,-35-36-1,0-17 1</inkml:trace>
  <inkml:trace contextRef="#ctx0" brushRef="#br0" timeOffset="-152415.06">17639 12506 0,'0'0'16,"-18"-35"-16,1-1 15,-1 19 1,0 52 15,1 36-15,-19 17-1,-17 35 1,1-52 0,34-36-16,-53 18 15,18-18-15</inkml:trace>
  <inkml:trace contextRef="#ctx0" brushRef="#br0" timeOffset="-150063.95">14817 14958 0,'0'0'15,"35"-18"1,-17 18 0,-18-18-1,17 18 1,-17 18 31,0 17-32,35 1-15,-17-1 16,17 36 0,36 34-1,-36-34 1,1-36-1,-19-17 1,-17-1 0,0-34 15,-17 17-15,-1-18-16,-17-17 15,-18-36 1,-18 1-1,18-18 1,18 35 15,17 35-31,-17-35 16,0 0 0,35 0-1,35 36 1,0 17-1,53 35 1,-17 0 0,-36 36-1,-17-36 1,-36 53 0,-35-35-1,18-18 1,0-35-1,17-17 1,18-1 0</inkml:trace>
  <inkml:trace contextRef="#ctx0" brushRef="#br0" timeOffset="-149596.34">15381 14852 0,'0'0'0,"0"-18"0,18 1 15,-18-1 1,0-17 0,-36 35-1,19 0 1,-1 17-16,-17 19 15,0 34 17,17 18-32,18-17 31,18-18-15,-1-35-16,1-1 15,70-17 1,-17-35-1,-1-36 1,-52 18 0,-36-52-1,-52 34 1,-19 36 0,54 52-1,18 1-15,-19 17 16,36 1-1</inkml:trace>
  <inkml:trace contextRef="#ctx0" brushRef="#br0" timeOffset="-148946.48">15716 14605 0,'0'0'0,"0"-18"0,0 1 16,0-19 0,18 19-1,0 34 1,17 1 0,-35 0-16,35 35 15,36 52 1,17 37-1,-53-72 1,0-52 0,1 35-1,-19-18 1,-34-53 15,-1 18-31,18-17 16,-71-54-1,1-17 1,-18-36 0,52 72-1,1-19 1,53 0 0,17 1-1,0-1 16,18 18-15,-17 53 0,-1 18-1,-18 53 1,-17-1 0,0-35-16,-17 54 15,-36 34 1,18-52-1,17-36 1,36-70 0</inkml:trace>
  <inkml:trace contextRef="#ctx0" brushRef="#br0" timeOffset="-148490.72">16633 14093 0,'0'-17'0,"0"34"0,-17-52 15,-1 18 1,18 34 15,0 1-31,0 35 16,18 53-1,-1-1 17,-17-52-32,18 53 15,17 35 1,1-53 0,-1-70-1,-17-53 1</inkml:trace>
  <inkml:trace contextRef="#ctx0" brushRef="#br0" timeOffset="-148287.45">16563 14411 0,'0'0'16,"-18"0"-16,18-18 16,0 1-1,18-1 1,0 18-1</inkml:trace>
  <inkml:trace contextRef="#ctx0" brushRef="#br0" timeOffset="-148061.45">17004 14129 0,'0'0'16,"-18"0"-1,1-18-15,-1 36 16,0-1 15</inkml:trace>
  <inkml:trace contextRef="#ctx0" brushRef="#br0" timeOffset="-146992.46">17321 14058 0,'18'0'15,"-18"18"1,0-1-1,0 1 1,0 0 0,-18-18-1,18 17-15,0 1 16,0 0 15,18-18-15,0-18-1,-18 0-15,17 1 16,1-19 0,-36-16-1,-35 16 1,18 19 0,17 17-1,-34 17-15,-37 36 16,36 18 15,36 17-15,34-35-1,36 17 1,18-34 0,52-36-1,-34-36 1,16-16-1,-16-19 1,-36 0 0,-18 1-1,-35 17 1,0 0 0,-18 0 15,1 0-31,17 36 31,-18 17-15,0 0-1,1 35 1,-1 35 0,0-17-1,18 53 1,0-35-1,36-18 1,-1-53 0,-17 0-16,-1-18 15,18-53 1,-35 1 0,-17-18-1,17 35 16,17 70 1,1 36-17,0-35-15,-1 35 16,-17-36-16,36 54 16,-36-53-1,17-1 1</inkml:trace>
  <inkml:trace contextRef="#ctx0" brushRef="#br0" timeOffset="-146543.25">17886 13794 0,'0'0'16,"0"-36"-16,-18-34 16,1 52-1,17 53 16,35 36-15,18 17 0,-18-17-1,-17-54-15,-1 36 16,19-17 0,-19-36-1,-17-53 1,-17 0-1,17 17-15,-18-52 16,-17-18 0,-1 53-1,1 53 1,0 71 15,35-36-31,-18 54 16,1-37-16,-1 54 15,-17 35 1,35-70 0,-36 0-1</inkml:trace>
  <inkml:trace contextRef="#ctx0" brushRef="#br0" timeOffset="-133058.12">14640 16281 0,'0'0'0,"18"-18"16,-18-17-1,0 17 1,-18 0-1,-35 18 1,18-17 0,-35 17-1,34 0 1,19 0-16,-36 17 16,-35 19 15,-18 17-16,53 0 1,35-18 0,0-17-16,18 17 15,36 35 1,34-34 0,-17-36-1,18-18 1,-18-53-1,-36-17 1,1-35 0,0 17 15,-18 35-15,0 124-1,35-17 1,-35-19-1,35 18 1,18 18 0,0-17-1,0-36 1,17-36 0,-34 1-1,17-88 1,-18-36-1,-35 18 1,-18 70 0,1 36-1,-1 17 1,0 18 0,36 18-1,17 53 16,18 34-15,0 1 0,0-53-1,-35-18 1,-1-35 0,1 0-1,-36-35 1,-17 0-1,0 17 1,-36-17 0,18 35-1,18 53 1,35-18 0,18 36 15,35-18-16,17-36 1,-35-17 0,1-17-16,-1-1 15,36-70 1,-36-36 0,-18-17-1,-17 53 1,-17 0-1,-1 53 1,18 52 15,0 1-15,18 17-16,-1-17 16,19 52-1,34 36 1,-17 0-1,0-36 1,0-70 0,-53-17-1,0-1-15,0-35 16,-53-17 0,0 17-1,-17 18 1,-1 52-1,18 54 1,53-36 0,-17 0-16,17 18 15,35 0 1,18 0 15,-18-35-15,36-18-1,-19-36 1,-34 1-16,17 0 16,1 0-16</inkml:trace>
  <inkml:trace contextRef="#ctx0" brushRef="#br0" timeOffset="-132374.52">15981 15434 0,'0'-18'16,"0"36"-16,17-36 0,1 18 16,0 0 15,-1 0-15,-17 36-1,18-36-15,0 53 16,-1 35-1,-17-35 1,0 35-16,18 35 16,-18-87-1,0-19 1,18-17 0,-18-35-1,0 17-15</inkml:trace>
  <inkml:trace contextRef="#ctx0" brushRef="#br0" timeOffset="-132140.66">15822 15734 0,'0'0'0,"18"-18"15,17-17 1,0 17-1,-17 18 1,-18 18 15,-18-18-15,18 18 0</inkml:trace>
  <inkml:trace contextRef="#ctx0" brushRef="#br0" timeOffset="-131908.12">16245 15540 0,'0'0'0,"0"-35"16,18 17-1,-18 36 32</inkml:trace>
  <inkml:trace contextRef="#ctx0" brushRef="#br0" timeOffset="-131273.59">16510 15452 0,'0'0'0,"0"17"31,18-17 32,-18 18-63,17-18 15,-17 18 1,18-1-1,-18 1-15,18-18 16,34 0 0,-16-35-1,-1-18 1,-35 0 0,0 17-1,-35-16 1,17 16-1,-35 36 17,18 36-17,0-1 1,17 18 0,18 35-1,18 0 1,17-35-1,18 0 1,0-35 0,35-71-1,-35 0 1,-35 18-16</inkml:trace>
  <inkml:trace contextRef="#ctx0" brushRef="#br0" timeOffset="-130755.96">16845 15117 0,'0'-18'16,"0"36"-16,0-54 0,18-17 16,-1 18-1,-17 17-15,0 1 16,0-1-1,0 36 17,0-1-32,0 1 15,36 88 1,-36-18 0,17 18-1,19-36 1,-19-34-1,36-1 1,0-17 15,0-18-15,-35-18 0,-1-35-1,-34 0 1,-19 0-1,-17 18 1,18 35 0,18 0-16,-36 0 15,35 18 1,-17-1 0,35 19-1</inkml:trace>
  <inkml:trace contextRef="#ctx0" brushRef="#br0" timeOffset="-130404.52">17145 15134 0,'18'-17'0,"-36"34"0,36-52 16,-36 35 0,18-18-1,18 18 1,-1 18 0,54 0-1,-1 17 1,-17 0-1,0-17 1,-35-18 0,-1 0-1,19 0 1,-19-18-16</inkml:trace>
  <inkml:trace contextRef="#ctx0" brushRef="#br0" timeOffset="-130171.59">17392 15028 0,'0'-17'16,"0"34"-16,-18-34 0,1-1 31,17 36-15,-18 35-1,18 17 1,0 1-1,18-54-15,-18 36 16,17 0 15,-17-18-31</inkml:trace>
  <inkml:trace contextRef="#ctx0" brushRef="#br0" timeOffset="-129851.25">17709 15222 0,'18'-17'15,"-36"34"-15,54-34 0,-1-19 16,0 36 0,-17 0-1,-18 36 17,-35 34-17,-18 18 1,17-35-1,19-35-15</inkml:trace>
  <inkml:trace contextRef="#ctx0" brushRef="#br0" timeOffset="-129369.83">18009 14728 0,'0'0'0,"0"-17"16,0-1 0,0 1 31,18 17-32,-18 52 1,0 1-1,0-17 1,0 52-16,0 35 31,18-34-15,-18-72 0,17-34-1,-17-19 1</inkml:trace>
  <inkml:trace contextRef="#ctx0" brushRef="#br0" timeOffset="-129154.25">17780 14940 0,'53'0'31,"-18"-18"-15,-17 18-16,-1 0 15,1 0 17,0 0-17,-36 0 1</inkml:trace>
  <inkml:trace contextRef="#ctx0" brushRef="#br0" timeOffset="-128928.48">18115 14817 0,'0'0'0,"18"0"31,-1 0-16</inkml:trace>
  <inkml:trace contextRef="#ctx0" brushRef="#br0" timeOffset="-127736.16">18344 14693 0,'0'0'16,"18"0"-16,-18-17 15,0 34 1,-18 1 0,18-1-1,0 36 1,0-35 0,0 0-1,18-1 1,17-17-1,1-35 1,-1-18 0,-17 18-1,-18 0-15,0-36 16,-18 36 0,-17-1-1,-18 54 1,35 0-1,-35 52 17,36 18-17,-1 18 1,36-18 0,-1-52-1,1-19-15,17-17 16,53-17-1,18-36 1,-35 0 0,-36 35-16,18-35 15,-36 18-15,1-18 16,0-70 0,-36 17-1,0 35 1,18 1-1,0 35 17,0 17-17,0 36 17,0-1-32,-17 1 15,-1 70 1,1 18-1,-19 0 1,19-36 0,17 1-1,35-36 1,-17-35 0,-1 0-16,18-18 15,18-17 1,0-18 15,-53-17-15,0-1-1,0-35 1,0 71-16,0-18 16,0 35-1,0 36 1,18 17-1,0 54 1,17 16 0,0-34-1,-17-18 1,17-53 0,0-18-1,-17-17 1</inkml:trace>
  <inkml:trace contextRef="#ctx0" brushRef="#br0" timeOffset="-127386.08">19103 14340 0,'0'0'0,"-18"-17"16,-17 17-1,35-18 1,18 1 15,17 17-15,18 0 0,0 0-1,-36 0 1,54 35-1,-18 0 1,-18 18 0,0 0-1,-17-18 1,0-35 0,-1-17-16</inkml:trace>
  <inkml:trace contextRef="#ctx0" brushRef="#br0" timeOffset="-127068.15">19368 14164 0,'0'-18'0,"0"36"0,-18-71 15,0 18 1,18 17 0,0 36 30,0-1-46,0 54 32,-17 0-17,17-36-15,-18 53 16,18-53-16,-18 54 16,1-1-1,17-53 1,17-17-1,-17-36 17</inkml:trace>
  <inkml:trace contextRef="#ctx0" brushRef="#br0" timeOffset="-123414.05">15381 16598 0,'0'0'0,"-18"0"32,18 18-17,-17-18 1,-1 0 0,1 0-1,-19 0 1,1 17-1,17-17-15,-17 18 16,-18 17 0,36 18 15,-1-17-31,18 17 16,35 17-1,-17-35 1,17 1-1,0-36 1,1-18 0,-19-17-1,1-36 1,-18-17 0,0 17-1,0 36 1,0 17-1,18 18 17,-1 18-32,1 17 15,17 1 17,0 34-17,1-17 1,34-18-1,-34-35 1,34-52 0,-17-1-1,-18-36 1,-52-16 0,-1 16-1,-17 19 1,17 35-1,0 17 1,1 18 0,34 18-1,19 34 17,17 19-17,0 17 1,-1-53-1,-34-17-15,0 17 16,17-17 0,-17-36-1,-36-17 1,0 17 0,1 1-16,-19-18 15,-16 17 1,-1 18-1,17 18 1,36 17 0,0 0-1,53 0 17,18-17-17,-18-18 1,17-18-1,18-17 1,-35-18 0,-17-35-1,-19 17 1,-34-34 0,-1 34-1,-17 53 1,35 36 15,0 0-15,17 17-16,19 18 31,-1 17-15,0-17-1,-17-35 1,17 0-1,-17-1 1,-1-17 0,-17-17-1,0-1 1,-35-17 0,0-1-1,17 19-15,-17 17 16,17 0-16,-35 0 15,18 35 1,0 0 15,35 1-15,17-1 0,19 0-1,-1 0 1,36-35-1,-36 0 1,-18-17-16,36-1 16,18-35-1,-53 53-15</inkml:trace>
  <inkml:trace contextRef="#ctx0" brushRef="#br0" timeOffset="-122930.95">16775 16051 0,'0'0'0,"0"-17"0,17 17 47,-17 17-16,18-17-31,-18 18 16,0 53 0,18-19-1,-18-16-15,0 34 16,17 36-1,1-53 1,-18-35 0</inkml:trace>
  <inkml:trace contextRef="#ctx0" brushRef="#br0" timeOffset="-122664.96">16651 16298 0,'18'0'31,"-1"0"0,1 0 32,-18-17-48</inkml:trace>
  <inkml:trace contextRef="#ctx0" brushRef="#br0" timeOffset="-122414.27">17074 16157 0,'-17'0'15,"34"0"-15,-52 18 16,18-18-1,17 17-15,-18-17 16,18 18 0</inkml:trace>
  <inkml:trace contextRef="#ctx0" brushRef="#br0" timeOffset="-121145.29">17268 15998 0,'18'0'16,"-36"0"-16,36-17 0,-18-1 31,-18 18-15,18 18 0,-17-1-1,17 1 1,0 17 15,17-35-31,-17 36 16,18-19-1,17 1 1,-17-36 0,0 1-16,17-36 15,-17 17 1,-1-34-1,-34 35 1,-19 17 0,1 18-1,0 0 1,-1 35 0,19 18-1,17-18 1,17 36-1,19 0 17,34-36-17,-34-35 1,52-18 0,-18-35-1,-17-17 1,-17-18-1,-19-1 1,-34 1 0,-1 35-1,0 18 1,-17 35 0,17 0-16,1 18 15,-1-1 1,0 36 15,54 0-15,-1-18-1,0-17-15,18 17 16,18 1 0,-1-19-1,-34 1 1,-19-1-1,-17 1-15,0 0 16,-17-18-16,-1 17 16,0 1-1,1-18 1,-19-18 0,36-35-1,-17-17 1,52-18 15,0 52-15,36-16-1,-18 16 1,0 36 0,-36 18-1,-17 0-15,18 34 16,-18-34-16,0 53 15,0-1 1,0-35 0,-18-35 15,18-17-15</inkml:trace>
  <inkml:trace contextRef="#ctx0" brushRef="#br0" timeOffset="-120909.39">17833 15575 0,'0'0'0,"0"-17"16,18-36-1,-18 35 1,0 0-1,17 36 32,-17 0-47,18-1 16</inkml:trace>
  <inkml:trace contextRef="#ctx0" brushRef="#br0" timeOffset="-120595.33">18327 15752 0,'17'0'0,"-34"0"0,52 0 16,-17 0 0,-1 17-1,1 1 1,0-1-16,-18 19 16,-18 34-1,-35-17 16,35-35-31</inkml:trace>
  <inkml:trace contextRef="#ctx0" brushRef="#br0" timeOffset="-120076.39">18697 15240 0,'0'0'16,"0"-18"-1,-17 18 1,17-17-1,17 17 17,-17 17-32,18 19 15,-1 52 1,1 18 0,0-36-1,-18-34 1,17-1-1,1-18 1</inkml:trace>
  <inkml:trace contextRef="#ctx0" brushRef="#br0" timeOffset="-119844.34">18538 15487 0,'0'0'0,"-17"0"15,17-18 1,17 18-16,1-17 16,0 17-1,17 0 1,-17 0 15,-1 0-15</inkml:trace>
  <inkml:trace contextRef="#ctx0" brushRef="#br0" timeOffset="-119620.79">18909 15328 0,'0'0'0,"18"-17"16,-1 17-16,18-18 15,-52 36 48</inkml:trace>
  <inkml:trace contextRef="#ctx0" brushRef="#br0" timeOffset="-118473.08">19173 15187 0,'0'0'0,"-17"0"0,-1 18 16,-17-1-1,17 1 1,1 0 0,34-1-1,1-17 1,0 0-16,-1 18 16,54-36-1,-1 1 1,1-19-1,-18 1 1,-36 0-16,19 0 16,-19-54-1,1 1 17,-53 53-32,-1 35 31,19 0-31,-36 35 15,-18 18 1,1 18 0,52-36-1,0-17-15,1 17 16,34 18 0,19 0-1,34 0 1,-17-36-1,35 1 1,-52-36-16,34 1 16,-52-1-1,35-17-15,0-54 16,-18 37 0,0-54 15,-17 35-16,-18 18 1,0 36 0,-18 17 15,1 17-15,-1 1-1,18-1-15,-18 1 0,18 0 16,-17 52-1,17-52-15,0 35 16,0 0 0,17-36-1,19 1 1,-1-18 15,0-35-15,18-18-1,-35 0 1,-1 35-16,1-17 16,17 0-1,-35 52 1,0 1 0,0 0-1,18 17 1,0-17-1</inkml:trace>
  <inkml:trace contextRef="#ctx0" brushRef="#br0" timeOffset="-117957.33">20002 14781 0,'-17'0'16,"34"0"-16,-34-17 31,34-1-15,1 18-1,17-18 1,1 18 0,-19 0-16,36 36 15,53-1 1,18 18 0,-36-18-1,-35-17 1,-36-18-1</inkml:trace>
  <inkml:trace contextRef="#ctx0" brushRef="#br0" timeOffset="-117625.41">20355 14676 0,'0'0'0,"-17"-18"15,-1 0 1,18 1-16,-18-1 16,36 18 15,-18 18-15,0-1-1,-18 19-15,-17 16 16,-35 90-1,-1-19 1,53-35 0,18-70-1,18 0 1,-36-36 15</inkml:trace>
  <inkml:trace contextRef="#ctx0" brushRef="#br0" timeOffset="-114988.8">16210 17127 0,'18'-17'15,"-18"-1"-15,0 0 16,-18-17 15,0 35-31,1-17 32,-1 17-17,1 0 1,-19 0-1,-17 17 1,0 18 0,18 36-1,18-36 1,-1 18 0,18 0-1,35 0 1,18-18-1,-18-35 1,-17 0 0,17-17-16,1-19 31,-1-34-15,-18 17-1,1-53 1,-18 36-1,0-1 1,0 53 0,0 36-1,0 0-15,0 17 16,18 0-16,-1 0 16,19 54-1,17-36 1,-18-36-1,18-17 1,17-35 15,-17-36-15,-17 36 0,-36 0-16,17-18 15,-17-53 1,-35-17-1,17 52 1,1 36-16,17-18 16,-18 18-1,18 52 1,18 54 0,-1-1-1,19 54 1,-1-18-1,0-53 1,0-18 15,-17-35-15,0 0 0,-1 0-1,-17-35 1,-35-1-1,-18 19 1,35-1 0,-34 18-1,16 18 1,19 17 0,-1 0-1,18 0 1,0-17-1,35 0 1,1-1 0,34-17-1,18-35 17,-17 0-17,-36 17 1,0 1-1,1-19 1,-36-17 0,0 0-1,0 18-15,-18-18 16,18-35 0,-18 53-1,36 35 32,0 0-31,-18 17-16,17 36 31,1 0-15,-18-17-16,18 52 15,17 18 1,0-36-1,-17-52 1,-1-18 0,1 0-1,-18-36 1,-18-16 0,1 16-1,-1 19-15,-17-19 16,17 19-16,-35-1 31,18 18-31,17 18 31,1 17-15,17 0 0,17 1-1,1 16 1,0-16-1,17-36 1,36-18 0,34-17-1,-34 0 1,-53 17 0</inkml:trace>
  <inkml:trace contextRef="#ctx0" brushRef="#br0" timeOffset="-114505.3">17780 16422 0,'0'0'16,"18"0"-16,-18-18 31,0 36 16,17-18-47,-17 17 15,0 36 1,0-17 0,0-19-16,18 36 15,-18 35 1,0-35 0,0-35-1</inkml:trace>
  <inkml:trace contextRef="#ctx0" brushRef="#br0" timeOffset="-114237.68">17621 16669 0,'0'-18'15,"0"36"-15,18-36 0,0 0 0,-1 1 16,1 17 0,-1-18-1,1 18 1,17 0 0,-35 18-1</inkml:trace>
  <inkml:trace contextRef="#ctx0" brushRef="#br0" timeOffset="-114011.8">18115 16457 0,'18'-18'0,"-36"36"16,53-53-16,-17 35 31,-18 17 1</inkml:trace>
  <inkml:trace contextRef="#ctx0" brushRef="#br0" timeOffset="-113219.77">18292 16387 0,'0'17'31,"0"1"-15,-18-18 0,18 17-1,0 1 1,18-18 0,-1 18-1,1-1 1,17-34-1,18-19 1,-18 1 0,-17 18-16,17-36 15,-17-18 1,-36 18 0,1 35-1,-19 1 16,1 17-31,0 35 32,-1 0-17,19 1 1,-1-19-16,1 19 16,17 34-1,17-35 1,1 18-1,35-35 1,-18 0 0,36-1-1,-1-17 1,1-17 0,-1-19-1,-17-34 1,-53 35-1</inkml:trace>
  <inkml:trace contextRef="#ctx0" brushRef="#br0" timeOffset="-112218.6">18838 15963 0,'0'-17'16,"0"34"-16,0-52 15,0 17 1,18 18 15,0 18-15,-1 0-1,-17-1 1,18 1-16,17 70 16,-17-35-1,-1 17 1,1-34 0,0-19-1,-1-17 16,-34 0 1,-1-35-17,0 17 1,18 1-16,-35-18 16,-35 17-1,-1 18 1,18 35-1,35 0 1,18 1 0,18 17-1,35 0 1,0-36 0,0-17-1,17-17 1,1-19 15,-36-34-15,18-1-1,-35 1 1,-1-19 0,-17 37-1,-17 34 1,-1 36-1,18 34 1,18 19 0,17 0-1,-17-36 1,-1 0 0,1-17-1,-36-36 16</inkml:trace>
  <inkml:trace contextRef="#ctx0" brushRef="#br0" timeOffset="-111985.83">19015 15822 0,'0'0'0,"0"-18"16,17 18-16,1 0 16,0 0-1,-1 18 1,-17 0 0,18 17-1,-18-17 1</inkml:trace>
  <inkml:trace contextRef="#ctx0" brushRef="#br0" timeOffset="-111535.36">19315 16157 0,'17'0'0,"1"-17"16,0 17 0,17-18-1,-18 36 17,-17-1-17,0 1 1,0-1-1,0 1-15,0 0 16,0 17 0,-17-17-1,-1-1 1</inkml:trace>
  <inkml:trace contextRef="#ctx0" brushRef="#br0" timeOffset="-110499.52">19879 15522 0,'18'-17'0,"-36"34"0,36-52 16,-18 17-1,0 1-15,0-1 16,0 36 31,0-1-47,0 1 15,0 53 1,0 17 0,17 18-1,1-54 1,-18-34-16,18 17 31,-1-17-31</inkml:trace>
  <inkml:trace contextRef="#ctx0" brushRef="#br0" timeOffset="-110212.52">19703 15716 0,'0'-17'16,"0"34"-16,17-34 0,1 17 16,0 0 93</inkml:trace>
  <inkml:trace contextRef="#ctx0" brushRef="#br0" timeOffset="-109949.48">20161 15558 0,'18'-18'15,"-36"36"-15,54-54 0,-19 19 0,36-1 32,-35 0-17,-18 36 1,-18-18-1,0 35 1</inkml:trace>
  <inkml:trace contextRef="#ctx0" brushRef="#br0" timeOffset="-108631.64">20567 15399 0,'0'-18'32,"-18"36"-17,18-1 1,0 1-1,18 0 1,0-1 0,17-17-1,0-17 17,-17 17-17,-1-18-15,1 0 16,-18-17-1,0 0 1,0 0 0,-18-1-1,1 19 1,-36 34 0,-35 19-1,-1 34 1,54-35-1,35 1-15,-17 17 16,-1 17 0,53-17 15,0-18-15,36-35-1,17 0 1,18-35-1,-53 0 1,-18 0 0,-35 17-16,18-17 15,0-36 1,-1 0 0,1 36-1</inkml:trace>
  <inkml:trace contextRef="#ctx0" brushRef="#br0" timeOffset="-107981.23">20973 15222 0,'17'0'16,"-34"0"-16,34-17 0,1-1 16,0-17-1,-1 0 1,-17 17 0,0 0-1,-17 18 1,-1 18-1,0 0 1,1-1-16,-19 18 16,1 36 15,17 17-15,1-17-1,34-18 1,1-53-1,35 17 1,-18-52 0,1 0-1,-36-18 1,17-35 0,1 17-1,-18 36 1,0 52-1,17 19 1,-17-19 0,18 36-1,0 18 1,17-1 0,-35-52-1,0 17 1</inkml:trace>
  <inkml:trace contextRef="#ctx0" brushRef="#br0" timeOffset="-107743.77">21149 15134 0,'0'0'0,"35"-35"47,1 35-47,52 18 16,-35-1-1,-18 1 1,0 17 0,18 0-1,-53-17 1</inkml:trace>
  <inkml:trace contextRef="#ctx0" brushRef="#br0" timeOffset="-106888.53">21396 14993 0,'18'0'0,"-36"0"0,53-18 15,-52 18 17,-1 0-17,0 0 1,1 0-1,-1 0 1,36 0 93,-18-17 48,0-1-95,17 18-46,-17-18-16,18 1 15,-18-1 17,0 36 15,0-1-47,-18 1 15,1 35 1,-1 18-1,0-18 1,18-36-16,-17 54 16,-1 17-1,0-18 17,1 1-17</inkml:trace>
  <inkml:trace contextRef="#ctx0" brushRef="#br0" timeOffset="-92303.53">17709 17727 0,'0'18'0,"18"-1"15,-18 1 1,0 0 0,0-36 15,-35 0-15,0 1-1,17 17 1,0-18-1,-17 18 1,17 0-16,-35-18 16,0 1-1,1-18 1,16-1 0,36 1-1,0 17 1,36-17-1,34 0 1,-17 35 0,-35 0-16,35 17 15,17 19 1,-52-1 0,-1 0-16,-17 36 15,-17-18 1,17-18-1,-35 18 1,17 0-16,18-36 31,0 1-15,53-36 0,53 1-1,-1-36 1,1 18-1,-70-1 1,-36 19-16,-18-1 16,0 0-16</inkml:trace>
  <inkml:trace contextRef="#ctx0" brushRef="#br0" timeOffset="-91201.6">17939 17515 0,'0'-17'15,"0"34"-15,0-52 16,0 17 0,0 36-1,-18-18 1,18 18-1,0-1 1,18-17 15,-1 0-15,1 0-16,17 0 16,18-17-1,0-1 1,-35 0-16,52 1 15,-52-18 1,35-1 0,-18-17-1,-70 18 1,-18 17 0,0 36-1,0 0 1,0 35-1,18 17 1,17-17 0,18 0-1,36 18 1,17-36 0,17 0-1,-17-17 16,-18-18-31,36 0 16,-18-18-16,17 1 16,18-19-1,-35 1 1,-35 17 0,-18-17-16,0-18 15,18-88 1,-36-35-1,-17-18 1,-1 88 0,-34-53-1,-1 53 1,18 71 0,53 17-1,0 36 1,-17 17-1,17-17-15,0 52 16,0-34-16,17 34 16,19 54-1,34-18 1,1-36 0,17 36-1,35 0 1,-17 0-1,-35-36 1,17 18 0,-17-17-1,-18-36 17,-36-35-17,-52-35 1,-36-53 15,-17 35-31</inkml:trace>
  <inkml:trace contextRef="#ctx0" brushRef="#br0" timeOffset="-90532.53">18397 17321 0,'-17'0'32,"34"0"-1,1 0-16,-18 18 1,18-18 47,17 0-63,0-18 15,0 1 1,36-1-1,35-35 1,17 0 0,-52 18-1,-53 35 1,-1-18-16,-17 36 47,-17-18-32,-1 0 17,0-18-1,1 18-31</inkml:trace>
</inkml:ink>
</file>

<file path=ppt/ink/ink2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15T10:12:53.282"/>
    </inkml:context>
    <inkml:brush xml:id="br0">
      <inkml:brushProperty name="width" value="0.05292" units="cm"/>
      <inkml:brushProperty name="height" value="0.05292" units="cm"/>
      <inkml:brushProperty name="color" value="#FF0000"/>
    </inkml:brush>
  </inkml:definitions>
  <inkml:trace contextRef="#ctx0" brushRef="#br0">794 6932 0,'-18'0'16,"36"0"-16,-54 0 16,19 0-1,17 18 32,0-1-31,0 1-1,0 0 1,17 17 0,1-17-1,0-18 1,17-18-1,18 0 1,-18-17 0,-35-18-1,0 35 1,-17 1 0,-1-1-1,-70 1 1,0 17-1,-1 35 1,36 0 0,1 53-1,34 18 1,36 0 0,34-53-1,-34-36-15,35 19 16,35-19-1,-17-34 1,17-54 0,-35 36-1,-18 0 1,0-18-16,1-35 16,-19-1 15,-17 54-16,0-18 1,-17 0 0,-1 18-1,18 0 1,-18 35 15,1 35-15,17-17-16,-18 35 15,18 17 1,0-35-16,18 36 16,-1-1-1,1-34 17,0-36-17,-1-18 1,1-17-1,0-36 1,-18-17 0,17 53-1,19 52 17,-19 1-32,18 17 15,18 54 1,-17-54-1,17 0 1,-36-17-16</inkml:trace>
  <inkml:trace contextRef="#ctx0" brushRef="#br0" timeOffset="235.33">1341 6862 0,'-18'-18'16,"36"36"-16,-36-54 0,0 1 31,36 35-15,17 0 0,0 18-1,-17-1-15,35 1 16,35 35-1,-52 0 1</inkml:trace>
  <inkml:trace contextRef="#ctx0" brushRef="#br0" timeOffset="434.37">1482 6791 0,'-18'-18'16,"36"36"-16,-54-89 15,36 54-15,0 34 32,0 19-17,0 70 1,-17-18 0,17-53-16,-18 36 15</inkml:trace>
  <inkml:trace contextRef="#ctx0" brushRef="#br0" timeOffset="1669.49">741 7938 0,'-18'0'0,"1"0"15,34 17 17,1-17-32,-18 18 15,17-18 1,1 17-16,0 1 15,-1 0 1,19-1 0,17-34-1,-1-19 1,-34-34 0,-18-1-1,-35 18 1,-18 18-1,-18 35 1,18 18 0,18 17 15,18-17-31,-1 17 16,18 0-16,0 18 15,18 35 1,52-17-1,-17-18 1,35-18 0,18-53-1,-35-34 1,-36-1 0</inkml:trace>
  <inkml:trace contextRef="#ctx0" brushRef="#br0" timeOffset="2202.63">1164 7602 0,'0'-17'0,"0"34"0,0-52 16,0 17-16,-17-17 15,17 0 1,-18 17-1,18 1 1,0 70 0,18 35-1,-1 0 1,1 35 0,35-17-1,-18-35 16,18-18-31,-35-36 16,17 1 0,-18-36 15,19-17-15,-36 0-1,0-36 1,-36 18-1,-16 36 1,-19 17 0,36 0-1,-36 17 1,54 19 0,17-19-1</inkml:trace>
  <inkml:trace contextRef="#ctx0" brushRef="#br0" timeOffset="2773.19">1552 7673 0,'-17'-18'15,"34"36"-15,-52-53 16,17 17-1,18 0 1,18 18 15,-18 18-15,18-18-16,17 18 16,35 17-1,36 18 1,-35-18-1,-18 0 1,-36-35 0,1 18-1,0 0-15</inkml:trace>
  <inkml:trace contextRef="#ctx0" brushRef="#br0" timeOffset="3053.64">1729 7549 0,'0'-17'0,"0"34"0,0-69 15,0 34-15,0-17 16,0-18 0,0 35-1,0 36 1,0 17-1,-18 88 17,18 19-17,0-1 1,0-71 0,0-52-16,-18 17 0</inkml:trace>
  <inkml:trace contextRef="#ctx0" brushRef="#br0" timeOffset="45583.59">935 12665 0,'0'0'0,"-18"0"32,1-18-17,-1 18 1,36 0 15,-1 0-15,18 18-1,-17-18-15,53 17 16,-36-17 0,36-17-1,-36-19 1,-18-16-1,-17 16 1,-52-17 0,-1 36-1,-18 17 17,0 35-17,36 18 1,0 35-1,35 0 1,35 0 0,-17-52-1,52-1 1,-17-17 0,36-36-1,-19-35 1,-17 0-1,-18 18-15,1-18 16,-1-53 0,-18-17-1,-17 52 1,-17-35 0,-18 53 15,-18 53-16,17 18 1,19 17 0,-1-17-16,18 17 15,18 36 1,35-18 0,0-18-1,-36-35-15,54 18 16,52-1-1,-35 1 1,-35 0 0,-35 17-1,-18 0 1,-53 18 15,18-35-15,-18-18-1,35-18 1,1-53 0,34-34-1,36 16 1,-18 36 0,18 1-1,18 34 1,-18 36-1,0 34 1,-18 1 0,0 36-1,1-19 1,-19-35 15,-17-17-15,-17-18-16</inkml:trace>
  <inkml:trace contextRef="#ctx0" brushRef="#br0" timeOffset="45768.54">1605 12100 0,'-17'0'0,"34"0"0,-52 18 0,35 0 16,0-1-1,0 1 1,0-36 15</inkml:trace>
  <inkml:trace contextRef="#ctx0" brushRef="#br0" timeOffset="47469.98">1129 13705 0,'-18'0'15,"36"0"-15,-53 0 0,35 18 0,-18-18 16,0 18-1,36-18 1,0 17-16,-1-17 16,-17 18-1,36 0-15,16-1 16,1-17 15,-17-17-15,-19-1-16,19-17 15,-1-36 1,-53-17 0,-35-18-1,18 53 1,17 36-16,-17-1 16,17 18-16,-17 0 15,0 53 1,17 35-1,1-17 1,17-36-16,0 18 16,35 35 15,35-35-15,1-18-1,-18-17 1,35-53-1,0-36 1,-17-17 0,-18-18-1,-53 35 1,0-17 0,-35-18-1,17 36 1,-17-36-1,17 88-15,0-17 16,18 17 0,-17 18 15,34 18-15,1 0-16,17 17 15,18 53 1,18 36-1,-18-19 1,-18-52 0,18 18-1,0-36 1,-18-35 0,-17-17-1,-36-19 1,-35 1-1,0 0 1,0 17 0,18 18 15,0 0-15,-1 35-1,36 1 1,0-19-1,0 1-15,18 0 16,35 34 0,18-34-1,17-18 1,-35-18 0,-36 1-16,36-18 15,0-36 1,-35-17-1,-18-18 1,0 35 15,0 36-31,-36-35 16,19 34 0,-1 36-1,18 36 16,18-1-15,17 35 0,0-17-1,-17-17-15,17-1 16,1 35 0,-19-52-1,-17-36 1,0 1-1</inkml:trace>
  <inkml:trace contextRef="#ctx0" brushRef="#br0" timeOffset="47810.68">1764 13053 0,'0'0'0,"0"-18"15,0 1 1,0 34 31,0 1-32,0-1 1,-18-17 62</inkml:trace>
  <inkml:trace contextRef="#ctx0" brushRef="#br0" timeOffset="66656.14">1993 6579 0,'0'0'15,"-17"0"16,-1 0-31,0 0 32,1 18-17,17 0 1,0-1 0,17-17-1,1 0 1,17 0-1,-17 0-15,35-17 16,17-1 0,1 0-1,-36 1 1,-17-1 0,-1 53 15,-17-17-16,0 17 17,0-17-32,0 17 15,0 36 1,18 52 0,0 18-1,-1-53 1,19 36-1,17-18 1,-1 0 0,-16-36-1,-19-35 1,1 1 0,-36-19 62,1-17-63,17 18-15,-36-18 16,19 18 0,-1-1-1,-17-17 1,0 0-1,17 0 1,0 0-16,1 18 16</inkml:trace>
  <inkml:trace contextRef="#ctx0" brushRef="#br0" timeOffset="93461.53">16863 4198 0,'0'0'0,"-18"0"32,1-18-17,-1 18 1,0 18 31,18 0-32,-17-1-15,17 19 16,0-19-16,-18 36 16,18 18-1,18 17 1,-1-35-1,1 53 1,0-36 15,-1-35-15,1-17 0,-18-36 15,-35-34-16,17 16 1,0 19-16,1-19 16,-1 19-16,-17-36 15,17-18 1,0-17 0,18-18-1,0 36 1,18-18-1,17 17 17,18 36-17,0 35 1,0 0 0,0 35-1,0 0 1,-35 1-16</inkml:trace>
  <inkml:trace contextRef="#ctx0" brushRef="#br0" timeOffset="93728.31">16563 4392 0,'0'0'0,"18"-18"31,-1 18-15,18-17-1,18 17 1,-17-18-16,52 18 15,-53-17-15</inkml:trace>
  <inkml:trace contextRef="#ctx0" brushRef="#br0" timeOffset="94245.55">17304 4322 0,'17'-18'0,"-17"0"31,0 1-31,-17-1 31,-1 18-15,0 0 0,1 18-16,-36-1 15,53 1-15,-35 17 16,-1 36 0,19-1-1,34-34 1,-17-19-1,36 18-15,34 1 16,1-36 15,-36-36-15,-17-16 0,-18-37-1,-53 1 1,35 53-1,-17 35 1,17 0-16,-17 35 16</inkml:trace>
  <inkml:trace contextRef="#ctx0" brushRef="#br0" timeOffset="94846.51">17639 4269 0,'0'0'0,"0"-18"32,-18 18-1,1 0-16,17 18-15,-18-18 16,-17 35 0,17 0-1,0 18 1,36 18 0,35-1-1,-18-52 1,36 17-1,-1-53 1,-17-52 0,-35 17-1,-18-35 1,-35 0 0,-18 52-1,0 36 16,35 18-31</inkml:trace>
  <inkml:trace contextRef="#ctx0" brushRef="#br0" timeOffset="95161.57">18309 4216 0,'0'-18'0,"18"18"16,-18-18-16,17 36 78,-17 0-62</inkml:trace>
  <inkml:trace contextRef="#ctx0" brushRef="#br0" timeOffset="95362.96">18415 4586 0,'0'-18'16,"0"36"-16,18-53 0,-1 35 15,1-35-15,-18 17 16,0 0 15,-18 18-31</inkml:trace>
  <inkml:trace contextRef="#ctx0" brushRef="#br0" timeOffset="98316.9">17127 6756 0,'0'0'0,"18"0"16,-18-18 46,18 18-46,-1-18 15,1 18-15,0 0-1,-18 18-15,17-18 16,-17 18-16,18 17 15,17 53 1,-35 18 0,0-18-1,0-53 17,0-17-17,-18-18 1,1-35-1,-18-18 1,17 0 0,18-18-1,35 1 1,0 17 0,1 35-1,70 1 1,-54 17-1,19 35 1,-36 36 0,-17-19-1,0 37 1,-18-36 15,-18-18-15,-17-53 15,-1-35-15,1-35-1,35 0 1,53 17 0,-18 54-1,18-1 1,18 53-1,-18 1 1,-36-19-16,19 19 16,17 34-1,-36 18 1,-17-35 15,0-18-31</inkml:trace>
  <inkml:trace contextRef="#ctx0" brushRef="#br0" timeOffset="98750.97">18327 6720 0,'0'-17'0,"0"34"0,0-52 15,-18 18-15,1-1 16,-19 0 0,-34 36-1,17 52 17,0 1-17,18 52 1,17-17-1,53-35 1,1-54 0,-19-17-16,36 0 15,35-52 1,-35-37 0,-53-34-1,-17 52 1,-54 1-1,0 87 1,54 1-16</inkml:trace>
  <inkml:trace contextRef="#ctx0" brushRef="#br0" timeOffset="99150.55">18468 6650 0,'0'-18'0,"0"36"0,0-53 16,18 35 0,-1 0-1,-17 35 1,35 35-1,1 1 1,-19-36-16,36 36 16,35-1 15,-70-52-31,35 0 16,0-36-1,-53-53 1,-18 1-1,-17-54 1,-18 36 0,18 88-1,17 18 1</inkml:trace>
  <inkml:trace contextRef="#ctx0" brushRef="#br0" timeOffset="100120.43">19650 6526 0,'0'0'0,"0"-17"16,0-1-1,0 0 1,-36 18 0,1-17-1,-18 17 1,36 0-16,-19 17 16,1 1-16,17 0 15,-17 35 1,35-18-1,18 0 1,-1-17-16,19 0 16,70 17 15,-18 0-15,-18-17-1,-52-1 1,-18 19-1,-53-19 1,35-17-16</inkml:trace>
  <inkml:trace contextRef="#ctx0" brushRef="#br0" timeOffset="100386.07">19526 6491 0,'18'-18'0,"-36"36"0,36-53 16,-18 17-16,0 1 15,0-1 1,18 18 0,-1 35-1,18 53 1,18 71-1,-17-18 1,-1-17 0,-35-89-16</inkml:trace>
  <inkml:trace contextRef="#ctx0" brushRef="#br0" timeOffset="101003.81">20126 6685 0,'-18'-17'0,"36"34"16,-36-52-16,1 17 0,-1 1 15,-17-19 1,35 19 15,-18 17-31,0-18 31,18 0-15,0 1-16,-17-19 16,17 1 15,-18 0-15,18 17-1,18 36 63,-18 0-62,0-1 0,17 18-16,-17 18 15,36 71 1,-1-36-1,-17-53-15,-1 36 16,36-18 0</inkml:trace>
  <inkml:trace contextRef="#ctx0" brushRef="#br0" timeOffset="101320.73">20743 6809 0,'18'-18'0,"-36"36"0,36-54 15,-18 19-15,18-1 0,-18 53 47,0-17-47,-18 35 16,-53 35 0,19-17-1,34-54-15</inkml:trace>
  <inkml:trace contextRef="#ctx0" brushRef="#br0" timeOffset="101653.23">21378 6227 0,'0'-18'16,"0"36"-16,0-54 0,0 19 0,18 17 16,-18-18-1,18 89 1,-18-1-1,0-17-15,-18 53 16,18 53 0,0-71-1,0-53 1</inkml:trace>
  <inkml:trace contextRef="#ctx0" brushRef="#br0" timeOffset="101857.2">21202 6526 0,'0'-17'15,"0"34"-15,-18-52 0,18 17 32,18 1-1,-18 34 0</inkml:trace>
  <inkml:trace contextRef="#ctx0" brushRef="#br0" timeOffset="102053.8">21766 6509 0,'18'-18'0,"-36"36"0,36-54 0,0 1 31,-18 18-15,-36-1 0,1 36-16</inkml:trace>
  <inkml:trace contextRef="#ctx0" brushRef="#br0" timeOffset="102941.7">22172 6385 0,'0'-17'16,"0"34"-16,0-52 0,0 17 15,0 36 17,0 0-17,-18 17 1,18-17-16,0 17 16,18-18-16,17 1 15,18 0 1,0-54-1,-35-16 1,-1-72 0,-52 36-1,-35 35 1,34 53 0,-52 71-1,35 17 1,18 18 15,17 17-15,54-35-1,17-35 1,-18-35-16,53-18 16,71-18-1,-53-52 1,-71 34-16,53-70 15,0-70 1,-52 35 0,-36 88-1,-36 53 1,-17 71 0,0 52-1,36 1 16,17-19-15,17-69 0,19-19-1,34-52 1,1-71 0,-18 0-1,-18-35 1,-17 88-1,-18 89 1,0 69 0,0-34-1,53 35 1,17-36 0,18-70-1</inkml:trace>
  <inkml:trace contextRef="#ctx0" brushRef="#br0" timeOffset="103323.12">23230 6121 0,'-17'-18'16,"34"36"-16,-52-36 0,18 18 0,34 18 46,1-1-46,35 19 16,-18-1-16,53 18 16,53 53-1,-35-53 1,-106-53 0,0-18-1,-18-17 1,-17-36-16,-18-17 31,0 17-15,18 54-1,17 34-15,-17 19 16,-35 69 0,-19 37-1,37-54-15</inkml:trace>
  <inkml:trace contextRef="#ctx0" brushRef="#br0" timeOffset="105190.98">17251 8167 0,'0'-18'15,"-18"18"-15,1-35 16,34 17 0,18 1-1,18 17 1,-17 0-16,34 17 15,18 54 1,-35 52 0,-35-87-1,-18 52-15,18-18 16,-18-52-16,0 17 16,-18-17 15,-17-89-16,-1-17 1,36-53 0,18 53-1,17 0 1,36 52 0,-18 54-1,17 53 1,1 34-1,-36 19 1,-35-54 0,-17-34-1,-1-54 1,-17-35 0,-18-70 15,35 34-16,0 37-15,18-19 16,71-17 0,17 88-1,18 53 1,-35 0 0,-54-18-16,36 35 15,-18 19 1,-17-36-1,17-53 1,-17 0-16,17-36 16,36-52-1,-36-35 1,-35-1 0,-18 71 15,1 36-31,-36 17 15,-18 53 1,18 35 0,36 0-1,52-35 1,-17-36-16,17 36 16,71-35-1,-18-18 1,-17-35-1,-54 17-15,-17-35 16,-35-70 0,-53 35-1,35 52 1,18 54 15,35 17-31,0-17 0</inkml:trace>
  <inkml:trace contextRef="#ctx0" brushRef="#br0" timeOffset="105526.31">18732 8026 0,'0'0'16,"18"-36"-16,-18-69 16,0 52-1,0 35-15,0 53 31,35 36-15,1-1 0,-19-34-16,36 52 15,-17-53 1,-1-17 15,-18-18-31,-17-18 16,0-88-1,-17-17 1,-18 52 0,-1 36-1,-17 53 1</inkml:trace>
  <inkml:trace contextRef="#ctx0" brushRef="#br0" timeOffset="105958.23">19509 7673 0,'0'-35'0,"0"70"0,0-88 16,0 35-16,0-17 15,-36 0 1,1 17 0,-35 71-1,17 0 1,53-18-16,-36 36 16,36 17-1,53-17 1,18-36-1,35-17 1,-36-1 0,1 1-1,-54-1 1,-52 1 0,-71 0 15,53-1-31</inkml:trace>
  <inkml:trace contextRef="#ctx0" brushRef="#br0" timeOffset="106191.82">19332 7585 0,'18'-36'15,"-36"72"-15,54-89 0,-36 35 0,0 1 16,17 17-16,-17 17 15,18 54 1,17 52 0,18 36-1,0-18 17,-18-53-17,-17-52-15</inkml:trace>
  <inkml:trace contextRef="#ctx0" brushRef="#br0" timeOffset="106709.3">19808 7620 0,'0'-18'16,"0"36"-16,0-53 0,18 35 0,0-36 15,17 1 1,-17 35 0,-1 0-16,1 0 15,-18 53 17,-35 0-17,-36 0 1,1-53-1,17-18 1,35 1-16,-17-19 16,17-52-1,53 0 1,1 70 0,69 36-1,-16 88 1,-36 35-1,-71 18 1,-17-71 0,-1 0-1,19-53 17,52-35-17,18-17 1,53-19-16</inkml:trace>
  <inkml:trace contextRef="#ctx0" brushRef="#br0" timeOffset="106976.47">20620 7973 0,'18'-18'16,"-36"36"-16,53-71 0,-35 35 15,18 1-15,-1 34 32,-17 1-17,-17 52 1,-36 19-1,18-54-15</inkml:trace>
  <inkml:trace contextRef="#ctx0" brushRef="#br0" timeOffset="107328.23">21202 7355 0,'0'-35'15,"0"70"-15,18-88 0,-18 36 16,0-1-1,17 18-15,-17 18 16,0-1-16,0 36 16,0 53-1,18 35 1,-18-70 0,17-36-16,-17 18 15,18-35-15,-18-1 16</inkml:trace>
  <inkml:trace contextRef="#ctx0" brushRef="#br0" timeOffset="107527.61">21096 7620 0,'0'0'0,"0"-18"16,0 1-1,18-1 1,-18 0 0,17 18-1,-17 18 1</inkml:trace>
  <inkml:trace contextRef="#ctx0" brushRef="#br0" timeOffset="107747.37">21484 7567 0,'0'-18'16,"0"36"-16,0-53 15,0 17 1,0 1-1,0 34 17</inkml:trace>
  <inkml:trace contextRef="#ctx0" brushRef="#br0" timeOffset="108628.33">21731 7408 0,'0'-17'15,"0"34"-15,0-52 0,0 17 16,0 1 0,0-1-1,0 36 1,0 35-1,0 17 1,18-34 0,35-19-1,17-34 1,1-54 0,-54 0-1,1-34 1,-88 34-1,-19 71 1,-17 71 15,71-1-15,18 54 0,52-19-1,35-16 1,19-54-1,-36-35 1,52-35 0,1-54-1,-53-69 1,-53 34 0,0-52-1,-35 88 1,17 52-1,-17 54 1,35 17 15,0 71-15,18 53 0,34 0-1,-16-71 1,34 18-1,-17-71 1,-18-53 0,-17-35-1,-18-17 1,-18 35-16,1-18 16,-36 0-1,0 70 1,0 19-1,18 17 1,17-36 0</inkml:trace>
  <inkml:trace contextRef="#ctx0" brushRef="#br0" timeOffset="108911.21">22560 7267 0,'-18'-35'15,"36"70"-15,-53-88 0,0 18 16,35 17 0,17 36 15,1 0-31,35 52 15,35 36 1,0 0 0,-35-53 15,-35-36-31</inkml:trace>
  <inkml:trace contextRef="#ctx0" brushRef="#br0" timeOffset="109079.54">22737 7338 0,'-18'-36'16,"36"72"-16,-54-107 0,19 36 16,-1 17-1,-17 54 1,-1 69 0,1 1-1,-18 18 1</inkml:trace>
  <inkml:trace contextRef="#ctx0" brushRef="#br0" timeOffset="110680.97">17216 9172 0,'17'0'0,"-34"0"0,52-17 16,-18-1-16,1 0 15,0 1 1,17 34-1,-17 1 1,52 53 15,-35 34-15,-17 1 0,0-35-1,-18-54-15,0 36 16,0-35-1,-18-53 17,18 17-32,-18-35 15,18-53 1,18 0 0,0 18-1,35 71 1,-18 17-1,36 53 17,-1 17-17,-17 18 1,-35-17 0,-18-36-1,-18-17 1,0-18-1,-17-71 1,17 18 0,1 0-16,-1-17 15,1 17-15,17-18 16,17 1 0,36 52-1,0 18 1,35 53 15,-17 35-15,-18 18-1,-18 0 1,-35-71 0,18 0-16</inkml:trace>
  <inkml:trace contextRef="#ctx0" brushRef="#br0" timeOffset="111064.21">18239 9155 0,'17'-18'16,"-34"36"-16,34-54 0,-17 19 16,0-19-16,-17 19 0,-1-1 15,-35 0 16,35 18-31,1 36 16,17 17 0,17 0-1,1 52 1,17-34 0,18-18-1,-17-35 1,34-54-1,-17-34 1,-53-36 0,-71 18-1,1 35 1,-18 70 0,52 19-1</inkml:trace>
  <inkml:trace contextRef="#ctx0" brushRef="#br0" timeOffset="111465.33">18503 9013 0,'0'-17'0,"0"34"16,0-52-16,0 18 15,35-1 1,1 36 0,17-1-1,17 54 1,18 17 0,-35 0 15,18-35-16,-36-53 1,0-18 0,-35-70-1,0-35 1,-35 35 0,-18-1-1,18 89 1,0 36-1</inkml:trace>
  <inkml:trace contextRef="#ctx0" brushRef="#br0" timeOffset="111930.95">19597 8767 0,'17'-71'16,"-34"142"-16,34-160 0,1 54 16,-18-18-1,-35 18 1,-18 35-1,-35 53 1,0 35 0,35 0-1,70-35 1,1-18 0,17-17-1,18 0-15,35-1 31,0 1-15,-35 17 0,-35-17-1,-53 17 1,-1-17 0,-16-1-1</inkml:trace>
  <inkml:trace contextRef="#ctx0" brushRef="#br0" timeOffset="112200.01">19420 8731 0,'0'-17'16,"0"34"-16,0-70 0,0 18 15,0-18 1,18 0-1,0 53 1,-1 18 0,19 105-1,-19 54 1,19-54 0,-1 36-1,18-88 1</inkml:trace>
  <inkml:trace contextRef="#ctx0" brushRef="#br0" timeOffset="112799.87">19756 8590 0,'-18'0'0,"36"0"0,-36-18 16,0 1-16,18-1 15,0-35 1,18 18-1,17 0 1,-17 17-16,35 0 16,35 36-1,-18 53 1,-52 52 15,-18-35-15,-53 18-1,18-35 1,17-54 0,18-52 15,18 35-31,17-35 16,53 17-1,36 18 1,-36 35-1,0 18 1,-88 36 0,-88-19-1,18-17 1,-54-18 0</inkml:trace>
  <inkml:trace contextRef="#ctx0" brushRef="#br0" timeOffset="113050.95">20726 9013 0,'17'-17'15,"-34"34"-15,52-52 0,-17 0 16,-18 53 0,-18 17-1,-35 53 1,-35 0 0</inkml:trace>
  <inkml:trace contextRef="#ctx0" brushRef="#br0" timeOffset="113450.7">21149 8255 0,'0'-18'16,"0"36"-16,0-53 15,0 17-15,0 0 31,0 36-15,0 35 0,0 35-1,0-17-15,0 52 16,0 36 0,18-53-1,-18-71 1</inkml:trace>
  <inkml:trace contextRef="#ctx0" brushRef="#br0" timeOffset="113650.56">21078 8661 0,'0'-18'16,"0"36"-16,0-54 0,0 1 15,0 17 1,18 1-1,0-18 1,-1 17 0,1 36-1</inkml:trace>
  <inkml:trace contextRef="#ctx0" brushRef="#br0" timeOffset="113850.27">21396 8572 0,'0'-35'16,"0"70"-16,0-105 0,0 52 16,0 1-1,0-1 1,-18 36-1</inkml:trace>
  <inkml:trace contextRef="#ctx0" brushRef="#br0" timeOffset="114817.8">21678 8308 0,'0'0'0,"0"-18"16,-17 1-1,-1 52 17,18 0-1,0-17-31,18 17 15,52 0 1,1-35 0,-18-53-1,-36 18 1,-17 0-16,0-18 16,-53 0-1,-53 53 1,18 53-1,35 18 1,18 52 0,70 0 15,36-52-15,-1-53-1,-17-18-15,36-18 16,34-70-1,1-36 1,-54-52 0,-70 70-1,-18 0 1,-52 89 0,17 70-1,18-18 1,17 71-1,36-71 1,70 36 0,18-19 15,-18 1-15,-18 0-1,-52 0 1,-36 0-1,-34-35 1,34-18 0,0-36-1,1-52 1,52-18 0,18 54-1,17-1 1,1 35-1,-1 53 1,-34 36 15,-19 17-15,-17-35 0,-17 0-1,-1-36-15</inkml:trace>
  <inkml:trace contextRef="#ctx0" brushRef="#br0" timeOffset="114999.73">22331 8026 0,'-18'0'0,"36"0"0,-18 0 62,0 17-46</inkml:trace>
  <inkml:trace contextRef="#ctx0" brushRef="#br0" timeOffset="116135.82">18115 10354 0,'-17'-18'16,"34"36"-16,-52-36 0,0 1 0,-89-19 31,71 1-15,36 35-16,-1-17 16,18-19-1,35 1 1,18 35-1,-18 53 1,-17 17 0,-18 72-1,18-19 1,-18-70 0,0-35-16,0-1 15,-18-70 16,0 0-15,1 18 0,17-35-16,0-36 31,35 18-15,18 70-1,18 36 1,17 34-1,-53 1 1,-17 53 0,-18-35-1,0-54 1,0 1 0,-18-53-1,0-36 1,-17-70-1,35 35 1,18-35 15,17 88-15,36 89 0,-1 34-1,-35 18 1,-17 18-1,-36 0 1,18-53 0</inkml:trace>
  <inkml:trace contextRef="#ctx0" brushRef="#br0" timeOffset="116520.28">18503 10125 0,'0'-18'0,"0"36"0,0-71 16,0 35-1,18 1 17,-18 52-17,0 53 1,17 35-1,19-34 1,-19-54-16,19 18 16,52-35-1,-18-36 1,1-53 0,-71-52-1,-71-18 16,1 88-15,-54 18 0,54 105-1,52-35-15</inkml:trace>
  <inkml:trace contextRef="#ctx0" brushRef="#br0" timeOffset="116886.72">18803 10037 0,'18'-53'15,"-36"106"-15,53-142 0,-35 72 16,18-19-16,17 19 16,1 52-1,16 36 1,1 52 15,-35-35-31,35 0 31,-18-52-15,0-54 0,-17-70-1,-18-18 1,-18 53-16,-34-106 15,16 89 1,1 35 0,17 70-1</inkml:trace>
  <inkml:trace contextRef="#ctx0" brushRef="#br0" timeOffset="117487.42">19897 9631 0,'17'-18'16,"-34"36"-16,34-53 0,-17 17 15,-17 0-15,-1 1 16,0-1-1,-17 18-15,-35 0 32,17 71-17,17 17 1,19-18 0,34 18-1,19-52 1,34-1-1,1-17 1,17 17 0,-53-17-1,-35 35 1,-35-1 0,-36 1-1,1-17 1,35-54 15</inkml:trace>
  <inkml:trace contextRef="#ctx0" brushRef="#br0" timeOffset="117788.75">19826 9772 0,'0'-18'0,"0"36"0,0-71 15,0 18-15,0-18 16,-18-18 0,18 54-1,0 87 17,0-35-17,18 71-15,0 88 31,17-17-15,-17-89 0,-1-53-16,19 18 15,16-18 1</inkml:trace>
  <inkml:trace contextRef="#ctx0" brushRef="#br0" timeOffset="118841.5">20338 9543 0,'17'0'0,"-34"0"0,52-18 15,-35 0-15,18-17 16,-1 17-1,-17 1 1,-17 52 0,-1 0-1,18-17-15,-18 53 16,-35 52 0,0-17-1,36-18 16,-1-53-15,36-17 0,-1-36-1,54-17 1,-18 0 0,-18 35-16,36-36 15,17-16 1,-35 16-1</inkml:trace>
  <inkml:trace contextRef="#ctx0" brushRef="#br0" timeOffset="119124.4">20355 9631 0,'-17'-53'0,"34"106"0,-34-141 15,17 35-15,17 0 32,1 53-17,-18 35 1,0-17-16,18 52 16,-1 89-1,18 0 1,1-18-1,-1-71 1,0-52 0</inkml:trace>
  <inkml:trace contextRef="#ctx0" brushRef="#br0" timeOffset="119390.48">21061 10089 0,'17'-35'0,"-34"70"0,52-123 16,-17 18-1,-36 87 16,18 1-31,-35 53 16,-36 34 0,36-52-1</inkml:trace>
  <inkml:trace contextRef="#ctx0" brushRef="#br0" timeOffset="119723.79">21625 9225 0,'18'-35'16,"-36"70"-16,54-88 0,-36 36 0,17-19 15,1 1 1,-18 70 15,0 1-15,0 52-16,-35 71 16,17-1-1,18-70 16,0-52-31</inkml:trace>
  <inkml:trace contextRef="#ctx0" brushRef="#br0" timeOffset="119923.59">21467 9472 0,'0'-18'0,"0"36"0,0-53 15,0 17-15,17 1 16,1-1-16,-1-17 16,1 17-1,0 18 1,-1 0 0</inkml:trace>
  <inkml:trace contextRef="#ctx0" brushRef="#br0" timeOffset="120141.23">22084 9331 0,'18'-18'15,"-36"36"-15,36-53 0,-18-1 16,17 19-16,-17-1 15,-17 18 1,-1 35 0,0-17-1</inkml:trace>
  <inkml:trace contextRef="#ctx0" brushRef="#br0" timeOffset="121341.6">22225 9208 0,'0'-18'0,"0"36"0,0-54 16,0 19 0,0 34 15,0 1-31,18 17 15,-1 36 1,19-36 0,16-35-1,-34-18 1,35 1 0,-18-1-16,1-52 15,-19-19 1,-34-17-1,-19 71 1,-52 18 0,0 69-1,17 37 1,54-19 0,17-34-16,0 16 15,17-16-15,19 17 16,34 0-1,18-36 1,18-70 0,-35 0-1,-18-52 1,-36-37 15,-17 1-15,0 88-16,-17-70 15,-19-1 1,1 107 0,17 34-1,18 19 1,0 70 0,18 35-1,0 0 1,-1-18-1,19-52 1,-1-18 0,-17-36-1,-18-34 17,0-19-17,0-16 1,-36-37-1,1 19 1,-18 70 0,0 35-1,0 53 1,36 0 0,52 1-1,18-72 1,35 1-1,36-36 1,-1-35 0,-17-52-1,-53-1 17,-53 35-17,0-17 1,-36 88-1,19 35 1,17-17-16,-18 35 16,36 17-1,-1 19 1,1-19 0,-18-35-1,0-17 1</inkml:trace>
  <inkml:trace contextRef="#ctx0" brushRef="#br0" timeOffset="121575.83">22878 8819 0,'-18'-17'16,"36"34"-16,-36-52 15,0 35 1,36 0 0,-18 18-1,0 17 1,0-17 0,18-1-1,-18 1-15</inkml:trace>
  <inkml:trace contextRef="#ctx0" brushRef="#br0" timeOffset="146696.44">370 12841 0,'18'0'0,"-36"0"47,1 0-47,-1-18 15,36 1 16,-1 17-31,-17-18 16,-17 1 15,-1 17-15,36 17 15,-1 1-15,19 17-1,-19-35-15,19 71 16,-1-1 0,18 36-1,35 18 1,35 70 0,-34-53-1,-19-36 1,-35 19-1,1-18 1,-19 17 15,-17 1-15,18-18 0,17-71-1,-17-53 1</inkml:trace>
  <inkml:trace contextRef="#ctx0" brushRef="#br0" timeOffset="148563.5">1111 12065 0,'18'-18'16,"-36"36"-16,71-71 0,-35 35 0,17 1 15,-17-1-15,35-17 16,35 0 0,-18-18-1,19 0 1,-36 18 0,17-18-1,-17 35 1,-35 0-1,-1 18 17,1 0 93,0 0-110,-1 0 1,1 0 0,-18 18-1,17-18-15,1 18 16,0-18-1,-1 17 1,36 19 0,-17-1-1,34 18 1,-17-18 0,-35-17-16,52 35 15,-35-36-15,18 54 16,36 70-1,-1 18 1,-35-71 0,17 35-1,1-35 1,-1 18 0,-34-35-1,-19-36-15,1 36 16,35-1-1,0 1 17,17-1-17,-34 19 1,-36-19 0,0 18-1,-36-17 1,1-36-1,-18 0 1,-17 1 0,-54 34-1,-52 54 1,52-18 0,18-18-1</inkml:trace>
  <inkml:trace contextRef="#ctx0" brushRef="#br0" timeOffset="165016.94">17480 5009 0,'0'-17'63,"0"-1"-32,-18 18-15,18-17 62,0-1 0,0 36 235,0-36-220,18 18-15,-18 18 344</inkml:trace>
  <inkml:trace contextRef="#ctx0" brushRef="#br0" timeOffset="167753.12">17462 4974 0,'-17'0'47,"-1"-17"-32,18-1 32,-17 18 0,17 18-16,17-1-15,-17 1 0,0-1-1,18 1-15,-18 0 0,17 17 16,1 36 0,17-19 15,-17 19-16,0-53 1,-1 35 0,1-18-1,0-17 1,-1-1 0,-17 1 124,0-36-77,-17 18-48,17-17-15,0-1 16,-18 0 0,0-17-1,1-18 1,-1 35-16,18-17 15,-18-18 1,18 36-16,-17-19 16,-1-34-1,18-1 17,18 36-17,-1-18 1,-17 35-16,0-17 15,18 0 1,0 17 0,-18 0-1,17 18-15,19 0 16,-1 18 0,18 0-1,-18 17 1,-17-17-1,-18-1-15,0 19 16,-18 17 0,-17-1-1,-18 1 17,35-35-32,-35 17 31,36-35 0,17-17-15</inkml:trace>
  <inkml:trace contextRef="#ctx0" brushRef="#br0" timeOffset="168376.08">17903 4886 0,'0'0'16,"-17"0"0,17-18-1,-18 18 1,1 0 0,17-17-1,0 34 16,0 1-15,17 0-16,-17 17 16,18 35-1,17 1 17,0-18-17,-17-35-15,17-1 16,-17 1-16,17-18 15,18 0 1,0-35 0,-18-18-1,-17 17 1,-18-52 0,-35 0-1,-1 35 1,19 35-1,-1 18 1,18 18 0</inkml:trace>
  <inkml:trace contextRef="#ctx0" brushRef="#br0" timeOffset="168911.34">18609 4727 0,'0'-17'15,"0"-1"-15,18 18 16,-18-18 0,-18 18-1,-17 0 1,-1 0 0,-34 36-1,-1-1 1,36 18-1,35-18 1,0 0 0,53 1-1,0-19 1,17 1 0,-17-18-1,-35 18-15,0-1 31,-1 1-31,-34 17 16,-19-17 15,19-1-31,-19 19 16,1-19-16</inkml:trace>
  <inkml:trace contextRef="#ctx0" brushRef="#br0" timeOffset="169648.39">18927 4480 0,'-18'0'16,"36"0"-16,-54 0 15,19 0 1,34 0-1,-17 18 17,18-18-17,-18 35 1,18 36 0,-1 35-1,1-18 1,-18-53-16,35 18 15,0 35 1,1-53 15,-36-17-15,-18-53 15,18 17-31,-35-17 16,-1-36-1,19 18 1,17 0 0,17 36-1,19-1 1,17 18 0,-36 0-16,36 0 15,18 18 1,-18 35-1,-36 0 1,-17 17 15,-17-34-15</inkml:trace>
  <inkml:trace contextRef="#ctx0" brushRef="#br0" timeOffset="170161.62">20002 4392 0,'0'0'16,"0"-18"-16,18 1 16,-18-1 15,0 36-15,0-1-16,0 19 15,18 34 1,-18 1-1,17 35 1,-17-1 15,0-52-15,0-35-16</inkml:trace>
  <inkml:trace contextRef="#ctx0" brushRef="#br0" timeOffset="170380.21">19791 4586 0,'-35'-18'0,"70"36"0,-70-18 31,52 0-15,1 0-1,-1 0 1,19 0-1,-36-18 17</inkml:trace>
  <inkml:trace contextRef="#ctx0" brushRef="#br0" timeOffset="171111.89">20320 4498 0,'0'0'15,"18"0"-15,-1 0 16,-17 18 0,0-36 77,-17 18-77</inkml:trace>
  <inkml:trace contextRef="#ctx0" brushRef="#br0" timeOffset="172264.44">20549 4374 0,'-17'0'0,"34"0"0,-52 18 15,17 0 1,18-1 0,-17 1-1,34 17 1,1-17-1,0 0-15,17-1 16,-17-17-16,17 0 16,18-17-1,-18-36 1,-17 17 0,-36-34-1,0 17 1,-17 35 15,18 36-15,-36 17-1,0 36 1,35-1 0,18 1-1,18-36 1,-1-17-16,36 17 15,35-17 1,36-36 0,-54-17-1,-52-1-15,35-16 16,-18-72 0,-35 1-1,-35 52 1,0 53-1,17 18 1,-17 0 0,0 36-1,35 17 1,52-18 0,1 18-1,-17-18 1,-1-35-16,0 35 15,36 18 1,-54-17 0,1-36-16,-18 35 15,0 0 1,-35-17 0,-1-18-1,1-36 16,18 1-15,34-53 0,18 0-1,18 53 1,0 35 0,18 52-1,-1 1 1,-17 18-1,-35-36 1,-18-17-16,-18-18 16</inkml:trace>
  <inkml:trace contextRef="#ctx0" brushRef="#br0" timeOffset="172451.42">21184 4075 0,'0'0'16,"-17"0"0,17 17 15,17-17-15,1 18-1,0 0 1,-1-18-16</inkml:trace>
  <inkml:trace contextRef="#ctx0" brushRef="#br0" timeOffset="173698.58">17868 5733 0,'18'0'0,"-36"0"0,36-18 16,-18 36 15,0-1-16,0 1 1,17 52 0,1 1-1,0-18 1,-1-18-16,19 36 16,-19-36-1,1 18 1,17 18-1,-17-36 1,-36-53 15,18 1-31,-17-19 16,-36-34 0,0-36-1,17 53 1,-16-35-1,16 17 1,19 36 0,17 17-1,0 1-15,17-1 16,1 18 0,17 0-16,18 0 31,18 35-16,-18 36 1,-36-36 0,-17 18-1,-53 0 1,-35-18 0,53-17-1,0-18-15</inkml:trace>
  <inkml:trace contextRef="#ctx0" brushRef="#br0" timeOffset="174166.33">18150 5768 0,'18'0'16,"-36"0"-16,36-18 0,0 1 16,-1 17 31,-17 35-32,18 0 1,0 0-1,-18-17-15,53 35 16,-18-18 0,-18-17-1,19-18-15,-1 0 16,0-35 15,-17-18-15,-18-35-1,0 35 1,-35 35 0,17 18-1,0 18-15,1-1 16,17 1-16</inkml:trace>
  <inkml:trace contextRef="#ctx0" brushRef="#br0" timeOffset="174633.31">18750 5644 0,'0'0'0,"18"-17"15,-1 17 1,-17-18-1,18 1 1,-18-1 0,-35 18-1,-18 0 1,-35 18 0,35 34-1,17-34 1,36 35-1,71-18 1,17 1 0,0-19-1,18 1 1,-35-1 15,-71 1-15,-18 0-1,1-18-15,-54 35 16,0 0 0,54-35-16</inkml:trace>
  <inkml:trace contextRef="#ctx0" brushRef="#br0" timeOffset="175252.07">18997 5468 0,'0'-18'16,"0"36"-16,18-53 15,-1 17 1,-17 1-1,0 34 1,0 1 0,18-1-1,-18 1-15,18 35 16,17 53 0,35-18-1,-17-17 1,-17-19-1,-36-34-15,35 0 16,-53-54 15,1 19-15,-1-18 0,-35-36-1,0 0 1,36 19-1,17 16 1,35 36 0,0 0-1,71 0 1,0 36 0,-18 16-1,-35-16 1,-35 17-1,-18-36-15,-18 19 16,-17-1 0</inkml:trace>
  <inkml:trace contextRef="#ctx0" brushRef="#br0" timeOffset="175704.03">20355 5168 0,'0'0'0,"-17"0"16,-1-17 15,18 34-15,0 1-1,0-1 1,0 19-16,18 17 16,35 53-1,-1-1 1,-16-16 0,-1-54-1,-35-18 1</inkml:trace>
  <inkml:trace contextRef="#ctx0" brushRef="#br0" timeOffset="175934.37">20232 5398 0,'-18'0'0,"36"0"31,-1 0-15,1 0-16,0 0 16,17 0-1,0 0 1,-17 0 0</inkml:trace>
  <inkml:trace contextRef="#ctx0" brushRef="#br0" timeOffset="176167.71">20973 5221 0,'-18'0'15,"36"0"-15,-36 18 0,0-18 0,18 17 32,0-34 15</inkml:trace>
  <inkml:trace contextRef="#ctx0" brushRef="#br0" timeOffset="177091.09">20638 5327 0,'17'0'0,"18"0"31,-35 18 16,-17-18-31,17 17-16,-18 1 15,1 0 1,17-1 15,0-34-15,0-1 0,17 18-1,-17-18 1,0 1-1</inkml:trace>
  <inkml:trace contextRef="#ctx0" brushRef="#br0" timeOffset="178453.61">20920 5221 0,'-18'0'15,"18"18"17,0-1-17,18-17-15,-18 18 16,17-18 0,1 0-1,0-18 1,17-17-1,0-18 17,-17 18-17,-18 0 1,-35 17 0,-1 18-1,19 18 1,-1 35-1,0-1 1,36 19 0,17-36-1,1 18 1,34 0 0,18-53-1,-35 0 1,-18-17-16,54-72 31,-54 1-15,-17-88-1,-18 17 1,0 88 0,-18 54-16,18-19 15,-18 19 1,1 34 15,17 19-15,0-19-16,0 36 15,0 71 1,35 17 0,0-18-1,-17-70 1,17-17-1,0-19 17,-35-52-17,0 0 1,-70-54 0,-1 19-1,1 52 1,34 36-1,19 0-15,-1 17 16,18 18 0,35 17-1,36 1 1,0-36 0,-18-35-1,35-17 1,0-72 15,-35 1-31,-36 53 16,19-71-1,-19 0 1,-34 53 0,-1 36-1,0 34 1,1-17-16,17 53 15,0 0 1,0-18-16,17 36 16,1-1-1,17 19 1,1-36 0,-19-53-1,1 0 1</inkml:trace>
  <inkml:trace contextRef="#ctx0" brushRef="#br0" timeOffset="178787.55">21766 4657 0,'0'0'16,"-17"0"0,17 17-1,0-34 17,0-1-17,0 36 63,17-18-62,-17 17-16</inkml:trace>
  <inkml:trace contextRef="#ctx0" brushRef="#br0" timeOffset="-214424.77">3563 16810 0,'-18'0'16,"1"0"15,-1 0-15,18 18 0,-18-18-1,18 17 1,0 1-1,18-36 17,0 18-32,17-17 15,0-1 1,-17 0-16,35 1 16,17-1-1,19-17 16,16-1-15,-16 1 0,-36 17-1,0 1 1,-36 17 0,-17 17-1</inkml:trace>
  <inkml:trace contextRef="#ctx0" brushRef="#br0" timeOffset="-213156.79">5327 16933 0,'18'0'94,"-1"-17"-79,1 17-15,0 0 16,17-18 0,0 18-1,0 0-15,1 0 16,34 18-1,18-18 1,-35 0 0,-17 0-16,34 0 15,18-36 1,0 19 0,-17-18 15,-18 17-16,-35 18-15,-1 0 16,19-18 0,-19 18-1,1 0 17,-1 0-1,-17-17-31</inkml:trace>
  <inkml:trace contextRef="#ctx0" brushRef="#br0" timeOffset="-201932.81">18503 11201 0,'0'-18'47,"0"0"-47,-17 18 31,17-17-16,0-1 1,17 18 15,-17 18 1,0-1-17,18 36 1,-1 18-1,36 17 1,-35-35 0,0-35-16,17 35 15,-17 35 1,17-18 0,-35-52-1,17 17 1,1-35-1,-18-17 17,-18-1-17,1 0 1,-1-17 0,-17-18-1,17 0 1,18 18-16,0-18 15,-17 0 1,17 18-16,-18-18 16,0 0-1,18 0 1,0 35 0,18 1-1,17-36 16,18 18-15,-18-1 0,1 36-1,17 36 1,-18 16 0,0 37-1,-17-36 1,-18-36-16,-35 36 15,17-18 1,-17 1 0,-18-36-1,17 0 1,19-18 0,-1 18-1</inkml:trace>
  <inkml:trace contextRef="#ctx0" brushRef="#br0" timeOffset="-201432.46">19191 11060 0,'0'-18'0,"0"36"0,0-54 16,0 19-16,0-1 16,0 0-1,0 36 17,18 17-17,-1 18 1,1-35-1,0 35 1,35 35 0,0-35-1,-1-35 1,1-18 0,18-18-1,-18-53 1,-53-17-1,-18-18 1,1 53 0,-36 0-1,17 53 17,36 18-32,-17 0 15,17-1-15</inkml:trace>
  <inkml:trace contextRef="#ctx0" brushRef="#br0" timeOffset="-200998.26">19861 10707 0,'0'0'16,"-17"-18"-16,17 1 15,-18 17-15,0 0 16,1 0-16,-1 0 16,-17 17-1,-18 36 1,35-18 0,1-17-1,-1 35-15,0 0 31,71 0-15,36-36 0,-19-17-1,18 18 1,-35 0 0,-53 35-1,-35-18 1,-36 35-1,1 1 1,35-53-16</inkml:trace>
  <inkml:trace contextRef="#ctx0" brushRef="#br0" timeOffset="-200446.81">20091 10636 0,'-18'-17'0,"36"34"0,-54-52 16,19 35 0,17-18-1,17 18 1,1 0-1,17 18 1,1 35 0,-19 0-1,36 70 1,-18 1 15,-17-36-15,0-53-1,-1-17 1,-34-36 0,-1-35-1,-17-17 1,17 34 0,18-34-1,35 35 1,36 17-1,-18 18 1,17 35 0,-34 18-1,-36 18 1,0-54 0</inkml:trace>
  <inkml:trace contextRef="#ctx0" brushRef="#br0" timeOffset="-200064.22">21167 10372 0,'-18'0'16,"18"-18"0,18 36-16,-36-54 0,18 54 15,0 17 16,18 18-15,-18-17-16,0 52 16,35 18-1,0-1 1,0-34 0,-35-53-1</inkml:trace>
  <inkml:trace contextRef="#ctx0" brushRef="#br0" timeOffset="-199860.75">21026 10619 0,'0'0'16,"-36"0"-16,54 0 47,0 0-32,17 0 1,0 0 0,-17-18-1</inkml:trace>
  <inkml:trace contextRef="#ctx0" brushRef="#br0" timeOffset="-199658.77">21431 10513 0,'0'0'15,"18"0"-15,0 0 32,-36 0-1</inkml:trace>
  <inkml:trace contextRef="#ctx0" brushRef="#br0" timeOffset="-198695.76">21661 10407 0,'0'0'0,"17"0"31,1 18-15,-1-1-16,1 1 16,-18 0-1,18-1 1,17 18-1,18-17 1,0 0 0,-18-54-1,0 1 1,-35-35 0,-17-1-1,-1 36 1,-17-1-1,17 36 1,-17 36 0,0-19-1,35 1 1,-36 35-16,36 18 31,0-1-15,53-17-1,18-18 1,-36-35-16,53 0 16,36-35-1,-18-71 1,-53 36 0,-36-72-1,-17 54 1,-35 35-1,17 53 1,1 18 0,-1 35-1,0 0 17,18 17-17,0 1 1,18-53-16,-18 35 15,35-1 1,1-52 0,-1-35-1,0-18 1,-35 36-16,0-54 16,0-17-1,0 53 1,0 52-1,0 1-15,35 52 32,-17-17-32,35 18 31,-18-1-31,-17-52 16</inkml:trace>
  <inkml:trace contextRef="#ctx0" brushRef="#br0" timeOffset="-198411.59">22842 10089 0,'-17'18'0,"34"-36"0,-70 36 15,36 0-15,-1-1 16,36-17-1,-18 18-15,53-18 16,35 35 0,35 1 15,-52-1-15,-36-18-16,36 1 15,-36 0 1</inkml:trace>
  <inkml:trace contextRef="#ctx0" brushRef="#br0" timeOffset="-198162.09">23019 10001 0,'0'-17'0,"0"34"0,0-52 31,17 35-16,-17 18 1,0-1 0,0 1-16,-17 52 31,17-34-31,-36 34 16,-16 36-1,-1-18 1,35-52-16</inkml:trace>
  <inkml:trace contextRef="#ctx0" brushRef="#br0" timeOffset="-196908.82">19138 11942 0,'0'17'16,"0"1"0,0-1-1,18 19 1,-18-19-16,35 89 16,-17-35-1,17 35 1,0-1-1,1-34 1,-19-36 0,1-17 15,0-18-15,-36-18-1,0 1 1,1-36-1,-36-36 1,17-34 0,19-18-1,-1 35 1,36 71 0,-1 0-16,19-1 15,52-17 1,0 36-1,-53 17 17,-17 17-32,0 36 15,-36 53 1,-17 18 0,-1-54-1,19-52-15,-18 17 16,-18-35-1</inkml:trace>
  <inkml:trace contextRef="#ctx0" brushRef="#br0" timeOffset="-196508.56">19667 11906 0,'0'-17'16,"0"34"-16,18-34 0,-18 34 16,18 1 15,-18 0-31,0 17 16,17 35-1,19 1 1,-1-18-1,18-18 1,-18-35 0,18-53-1,-18-35 1,-17-53 0,-36 70-1,18 54-15,-17-19 16,-19 36-1,36 18 1</inkml:trace>
  <inkml:trace contextRef="#ctx0" brushRef="#br0" timeOffset="-196109.13">20320 11695 0,'0'-18'16,"0"36"-16,-18-54 15,-17 19 1,17 17-16,-17 0 16,18 0-16,-19 17 15,-17 19 1,18 34-1,53 1 17,35-54-17,70 19 1,1-19 0,-54 1-1,-70 0 1,0-1-16,0 18 15,-70 18 1,-19-17 0,72-19-16</inkml:trace>
  <inkml:trace contextRef="#ctx0" brushRef="#br0" timeOffset="-195625.42">20461 11536 0,'0'-18'15,"0"36"-15,0-53 16,18 52 15,-1 18-15,19 36-1,-1-18 1,-17-18-16,-1 36 16,1-36-16,0 18 15,17 0 1,0-35 0,-35-54 15,0 19-16,-35-36-15,17-53 32,1 18-17,34 35 1,1 53-16,35-18 16,53 18-1,-36 53 1,-35 35-1,-35-17 1,-17-36-16,-1 0 0</inkml:trace>
  <inkml:trace contextRef="#ctx0" brushRef="#br0" timeOffset="-195258.29">21872 11165 0,'0'-17'0,"0"34"0,0-52 0,0 17 15,0 1 1,0 52 15,0-17-31,0 35 16,18-18-16,-18 36 16,35 52-1,0-17 1,-17-53 15,-18-36-31</inkml:trace>
  <inkml:trace contextRef="#ctx0" brushRef="#br0" timeOffset="-195062.66">21713 11430 0,'0'0'0,"-17"0"0,34 0 47,1 0-47,0 0 15,-1 0 1</inkml:trace>
  <inkml:trace contextRef="#ctx0" brushRef="#br0" timeOffset="-194858.16">22031 11342 0,'0'0'0,"18"0"16,-1 0-1</inkml:trace>
  <inkml:trace contextRef="#ctx0" brushRef="#br0" timeOffset="-193937.39">22472 11183 0,'0'-18'0,"-18"18"47,1 0-32,17 18-15,-18 0 16,0 17 0,18 0-1,18-17 1,0 0-16,35-18 16,-18-18 15,18-17-16,-36-36 1,-17-17 0,-35 35-1,-35 35 1,-1 54 0,0 52-1,36-18 1,35 19-1,35-1 1,36-35 0,52-53-1,-17-18 1,18-70 0,-36-71 15,-53-35-16,-35 71 1,-35-1 0,0 89-1,-18 52 1,35 36 0,36 53-1,17 18 1,18-36-1,18 18 1,-19-53 0,1 0-1,18-53 1,-18-36 0,-35-52-1,-36 17 16,-53-17-15,-17 53 0,-18 70-1,53 18 1,36-18-16,17 18 16,35-35-1</inkml:trace>
  <inkml:trace contextRef="#ctx0" brushRef="#br0" timeOffset="-193620.18">23195 10848 0,'18'0'0,"-36"0"15,36-18-15,-1 1 16,1-19 0,-18 19-1,18 34 1,35 19 0,17 34-1,1-35 1,-36 1-16,36 17 15,-1 0 1,-52-53 0</inkml:trace>
  <inkml:trace contextRef="#ctx0" brushRef="#br0" timeOffset="-193423.37">23583 10777 0,'0'0'16,"-17"-35"-16,-1-18 15,0 36 1,1 17 0,-1 35-1,-35 71 1,-17 52 0,34-52-1,1-71-15</inkml:trace>
  <inkml:trace contextRef="#ctx0" brushRef="#br0" timeOffset="-183250.03">19738 13070 0,'-18'-17'0,"1"-1"16,-1 18-1,-17-17 1,-36 34-1,18 1 1,0 17 0,36-17-16,-19 17 15,19 0 1,17 1 0,35-19-1,-17-17 1,17 35-16,71 1 31,-18 17-15,-17 0-1,-54-1 1,-17-16 0,-35 34-1,-53-17 1,17 0-1,36-35 1,17-18-16</inkml:trace>
  <inkml:trace contextRef="#ctx0" brushRef="#br0" timeOffset="-182848.77">19826 13176 0,'0'-35'0,"0"70"0,18-88 15,-1 36 1,-17-1 0,18 18-1,0 0-15,-1 18 16,1-18-16,0 35 15,34 36 1,1-1 0,0-17-1,18-35 1,35-54 15,-71-17-15,-17-52-1,-54 34 1,-17 1 0,1 70-1,34 0-15</inkml:trace>
  <inkml:trace contextRef="#ctx0" brushRef="#br0" timeOffset="-182396.37">20532 12665 0,'0'-18'0,"0"36"0,0-71 16,0 70 15,0 1-16,17 17-15,36 71 16,-17-35 15,-19-18-31,36 17 16,-18-52-16,18 52 16,-35-52-16,17 0 15,18-1 1,-18-34-1,-17-19 1,-36-16 0,-17-1-1,-35 53 1,-1 35 15,18 0-31,-17 18 31,34 0-31</inkml:trace>
  <inkml:trace contextRef="#ctx0" brushRef="#br0" timeOffset="-181761.25">21608 12400 0,'-18'-18'15,"36"36"-15,-54-53 0,36 17 16,-35 1 0,17 17-16,-17 0 15,18 17-15,-36 18 16,-18 1 0,53 17-1,18 17 16,71-17-15,0-35 0,70 17-1,-18 0 1,-70-35 0,-35 18-16,-18 0 15,-18 17 1,-88 18-1,-17 0 1</inkml:trace>
  <inkml:trace contextRef="#ctx0" brushRef="#br0" timeOffset="-181477.39">21414 12435 0,'0'0'0,"-36"-35"0,1 0 32,-18 17-17,35 18 1,36 35 0,35 54-1,35 34 1,0 1-1,-17-54 1,-18 18 0,-35-70-1,-1 0-15</inkml:trace>
  <inkml:trace contextRef="#ctx0" brushRef="#br0" timeOffset="-180863.27">21766 12330 0,'0'-18'0,"0"36"0,18-71 0,0 35 16,-1-35-1,-17 18 1,-17 17-1,-1 18-15,0 0 16,-35 18 0,36 17-1,17 0 1,17 36 0,54-1 15,35-17-16,35 0 1,-53-35 0,-17 17-1,-54 18 1,-34 0 0,-54 0-1,1-18 1,-1-35-1,18-53 1,36-52 0,34-1-1,18-35 17,1 35-17,-72 70 1,-34 36-1,-36 53 1,18 53 0,53-53-16</inkml:trace>
  <inkml:trace contextRef="#ctx0" brushRef="#br0" timeOffset="-180596.9">22384 12453 0,'17'0'0,"-34"0"0,52 0 0,-17-18 16,-1 18-16,1 18 16,-18 0-1,18 17 1,-18 53-1,0-53-15,0 36 16,-18 0 0,0-36-1,1-35-15</inkml:trace>
  <inkml:trace contextRef="#ctx0" brushRef="#br0" timeOffset="-180309.33">23054 11942 0,'18'-18'16,"-36"36"-16,36-54 0,-1 19 0,1 34 46,-18 19-30,0-1-16,18 35 16,-18-17-16,17 35 15,1 36 1,0-36 0,-18-70-1</inkml:trace>
  <inkml:trace contextRef="#ctx0" brushRef="#br0" timeOffset="-180112.85">22948 12153 0,'-35'0'16,"70"0"-16,-52 0 31,34 0-16,1 0 1,-1 0 0</inkml:trace>
  <inkml:trace contextRef="#ctx0" brushRef="#br0" timeOffset="-179925.22">23319 11977 0,'17'0'16,"-34"0"-16,34-18 0,1 18 15,0-17-15,-1 17 32,-34 17-1</inkml:trace>
  <inkml:trace contextRef="#ctx0" brushRef="#br0" timeOffset="-179177.84">23883 11800 0,'-18'0'16,"36"0"-16,-71 0 0,35 0 15,-17 0-15,18 18 0,-19 0 16,1-1 0,17 19-1,18-19 1,18 1 15,17 17-15,36-35-1,17-35 1,-35-18 0,-35 18-1,-54-71 1,1 88 0,-36 36-1,19 35 1,-1 35-1,35 0 1,53 0 0,36-52 15,-18-19-15,70-52-1,-35-53 1,-35-53-1,-53 0 1,-17 70 0,-19 18-1,-16 88 1,34 18 0,36-17-1,34 52 1,54-18-1,-18 1 1,-70-18 0,-18-18-1,-53 0 17,-70-17-17</inkml:trace>
  <inkml:trace contextRef="#ctx0" brushRef="#br0" timeOffset="-178711.73">24306 11624 0,'18'0'0,"-36"0"0,54-18 16,-19 36-1,1 0-15,17 17 16,36 88-1,-18-52 1,35 70 0,-35-53 15,-36-52-15,-17-54-1,-35-17 1,18-1-16,-36-52 15,-88-53 1,-1 0 0,72 53-1,35 35 1,87 0 0,54 35-1,0 1 1,-18 52 15,-70 18-31,-71 70 16,-70 1 15,-1-36-31</inkml:trace>
  <inkml:trace contextRef="#ctx0" brushRef="#br0" timeOffset="-177440.63">19756 14323 0,'0'-18'0,"0"36"0,0-71 16,0 35-16,0 1 15,0-36 1,0 35-1,70 71 17,-35-35-17,36 35 1,35 35 0,-18 18-1,-53-36 1,1 1-1,-19-36 1,-34-53 0,-1-17-1,-17-53 1,-1-53 0,36 0-1,0 88 1,53 35-1,18 18 1,17 53 15,0 35-15,-53-35 0,-17-18-16,0 18 15,-1 18 1,-17-54-1,-17-17 1,-1-52 0,-17-54-1,17-35 1,18 35 0,18 70-1,-1 36-15,36 0 31,0 36-31,36 34 32,-54-17-17,0 71 1,-35-36 0,-18-35-1</inkml:trace>
  <inkml:trace contextRef="#ctx0" brushRef="#br0" timeOffset="-177043.35">20920 14111 0,'17'-18'0,"-34"36"0,34-53 16,-17 17-16,0 1 15,0 34 16,-17 1-15,17 70 0,0 0 15,35 0-15,0-70-1,-17 0-15,17-36 16,36-17-1,-36-53 1,-35-18 0,-71 0-1,19 71 1,-37 52 0,19 36-1,52-35 1</inkml:trace>
  <inkml:trace contextRef="#ctx0" brushRef="#br0" timeOffset="-176642.92">21202 13882 0,'-18'0'0,"36"0"0,-18 0 31,18 17-15,52 1-1,-35-18-15,18 35 16,36 18 0,-37-17-1,19 34 1,-36-52-1,1-18 17,-36-53-17,-18-35 1,-17 17 0,-18-35-1,0 89 1,35 17-1,18 17-15</inkml:trace>
  <inkml:trace contextRef="#ctx0" brushRef="#br0" timeOffset="-176258.92">22243 13423 0,'17'-17'0,"-34"34"0,34-52 16,1 17-1,0 1-15,-1 34 32,1 19-17,-1-19-15,1 54 16,0-36-16,17 53 16,0 36-1,-17-18 16,0-54-15</inkml:trace>
  <inkml:trace contextRef="#ctx0" brushRef="#br0" timeOffset="-176059.17">22154 13670 0,'0'0'15,"0"18"1,18-18-16,0 0 16,17 0-1,-17 0-15,-1 0 16</inkml:trace>
  <inkml:trace contextRef="#ctx0" brushRef="#br0" timeOffset="-175841.8">22560 13547 0,'0'0'16,"0"-18"-1,0 36 17,0-1-17</inkml:trace>
  <inkml:trace contextRef="#ctx0" brushRef="#br0" timeOffset="-174923.35">22878 13317 0,'-18'-17'0,"36"34"0,-54-34 16,1 17-1,17 17 1,1 1-16,-1 17 15,18-17 1,0 35 0,18-18-1,52-17 1,-17-18 0,35-36-1,-17-34 16,-36-18-15,-35 17 0,-17 54-16,-19-36 15,-17 53 1,1 17 0,-1 54-1,35-18 1,18 53-1,18-1 1,35-34 0,-18-36-1,-18-17-15,36-1 16,53-52 0,18-53 15,-54-35-16,-17-1 1,-53 71-16,0-35 16,-35 0-1,0 88 1,-36 17 0,53 36-1,1 36 1,17 16-1,17-16 1,1-54 0,17-35-1,18-35 1,0-36 0,-35-35 15,-18 18-16,0 70 1,17 54 0,1 52-1,0-18 1,17 1 0,0-18-1,-35-36-15</inkml:trace>
  <inkml:trace contextRef="#ctx0" brushRef="#br0" timeOffset="-174689.96">23530 13088 0,'0'0'16,"0"-18"-16,-17 18 15,34 18 16,36 0-31,0 17 32,-18-17-32,18 35 15,18 17 1,-36-17 0</inkml:trace>
  <inkml:trace contextRef="#ctx0" brushRef="#br0" timeOffset="-174490.16">23777 13035 0,'0'0'0,"-17"-17"0,17-36 15,-18 35-15,0 18 16,1 18 0,-1 52-1,0 71 16,18 36-15,0-89 0,0-18-1</inkml:trace>
  <inkml:trace contextRef="#ctx0" brushRef="#br0" timeOffset="-173354.91">24024 13282 0,'18'0'16,"-36"0"-16,53-18 0,18 1 15,-17-1 1,-19 18-16,1 0 16,0 0-1,-18 18 1,0-1 0,0 1-16,0 17 15,0 18 1,17 0-1,-17 0 1,0-18 0</inkml:trace>
  <inkml:trace contextRef="#ctx0" brushRef="#br0" timeOffset="-172671.86">24747 12524 0,'0'-18'0,"-35"-17"31,17 35-15,18 17-1,-17 1 1,17 17-1,0 1 1,0-1-16,17 35 16,-17-34-16,36 69 15,17 19 1,-18-53 0,71-1-1,-71-70-15,0 0 16</inkml:trace>
  <inkml:trace contextRef="#ctx0" brushRef="#br0" timeOffset="-172369.47">25188 12471 0,'0'-36'0,"0"72"0,0-89 16,0 35 0,18 0-1,0 54 1,-18-19-16,0 36 16,17 71-1,-17 17 1,0-35-1,0-53 1</inkml:trace>
  <inkml:trace contextRef="#ctx0" brushRef="#br0" timeOffset="-172187.18">25047 12753 0,'-17'0'15,"34"0"-15,-34-18 0,34 18 32,1 0-17,-1 0 1,1 0 0,-18-17-1</inkml:trace>
  <inkml:trace contextRef="#ctx0" brushRef="#br0" timeOffset="-172000.44">25365 12559 0,'17'0'0,"-34"0"0,34 18 63</inkml:trace>
  <inkml:trace contextRef="#ctx0" brushRef="#br0" timeOffset="-171136.16">25859 12330 0,'0'0'0,"-18"0"16,-17 17 0,-1 18-1,1 1 1,35-1-1,0 0 1,18 1 0,35-19-1,17-17 1,-17-17 0,-35-1-16,17-17 15,0-54 1,-35 1-1,-35 35 1,-18 53 0,-17 36-1,-1 34 17,36 36-17,35-53 1,53 35-1,-36-70-15,36 17 16,53-17 0,18-71-1,-54 0 1,18-71 0,-52-52-1,-54 17 1,0 106-1,-70 53 1,18 53 0,17 0 15,53 18-15,17-36-1,-17-17-15,53-1 16,18 19-1,35-1 1,-54-18 0,-16 1-16,-1 0 15,-17-1-15,17 19 16,-35-1 0,-53 18-1,18-18 1,-53-17-1,70-18-15</inkml:trace>
  <inkml:trace contextRef="#ctx0" brushRef="#br0" timeOffset="-170649.65">26599 12030 0,'0'0'0,"-17"17"31,17 1-31,-18 35 16,18 17-1,35 54 1,1-36 0,-19-53-16,36 18 15,0-17 1,-18-19-1,-35-70 17,-35-35-17,-18-18 1,-35-52 0,0 16-1,53 72 1,35 52-1,17 1 1,54 17 0,17 0-1,-35 35 1,-35-17-16,17 17 16,-35 0-16,-35 36 15,-54 34 1,-16-16-1</inkml:trace>
  <inkml:trace contextRef="#ctx0" brushRef="#br0" timeOffset="-170418.66">26741 11677 0,'0'0'16,"0"18"0,17-18-16,-17 35 15,18-17-15,-1 34 16,36 72 0,-35 35-1,-18-71 1</inkml:trace>
  <inkml:trace contextRef="#ctx0" brushRef="#br0" timeOffset="-169117.08">20567 15628 0,'0'-18'15,"0"36"-15,-18-36 0,18 1 16,0-1 0,0 1-1,0-1 1,-17 0-16,17 1 15,-18-36 1,18 17 0,0 19-1,18-1 1,35 18 0,0 18-1,35 52 1,-53 1-1,-17-36 1,17 71 0,-17-35-1,-18-19 1,0-69 15,-18-1-31,0-35 16,1-53-1,-1-35 1,53 0 0,1 71-1,34 17 1,1 53 0,-1 35-1,-35 36 1,18 70-1,-35-35 1,0-54 15,-18-87 1,-18-35-17,0-54 1,18 54-1,0 34-15,0-17 16,53 0 0,-17 36-1,34 34 1,18 36 0,-35 0-1,18 53 1,-54 0-1,1-53 17,0-53-32</inkml:trace>
  <inkml:trace contextRef="#ctx0" brushRef="#br0" timeOffset="-168700.25">21749 15117 0,'0'0'0,"-18"0"16,0 0-16,18 17 78,0 1-78,0 35 15,0 0 1,18 52 15,17-34-15,1-36 0,-1-52-1,0 17-15,1-36 16,-19-52-1,-34 0 1,-54 0 0,36 53-1,-1 17-15,-17 18 16,36 0-16</inkml:trace>
  <inkml:trace contextRef="#ctx0" brushRef="#br0" timeOffset="-168250.16">21872 14975 0,'0'0'0,"18"-17"15,17-1 1,0 18-1,18 0 1,-35 0 0,35 35-1,0 36 1,0 0 0,-18-19-1,0-16 16,-17-19-15,0-52 0,-18-18-1,0 0 1,-36-88 0,1 35-1,17 53 1,1 53-1,-1 18 1,18 0-16</inkml:trace>
  <inkml:trace contextRef="#ctx0" brushRef="#br0" timeOffset="-167899.89">22931 14429 0,'17'-18'0,"-34"36"0,52-36 16,0-17-1,-17 17 1,-1 71 0,1-35-1,0 52-15,-1 18 16,1-35-16,0 53 16,-18 18-1,0-19 16,0-69-31</inkml:trace>
  <inkml:trace contextRef="#ctx0" brushRef="#br0" timeOffset="-167687.19">22789 14728 0,'-17'18'0,"34"-18"16,19 0 15,-19 0-15</inkml:trace>
  <inkml:trace contextRef="#ctx0" brushRef="#br0" timeOffset="-167463.85">23142 14570 0,'18'0'0,"-36"0"0,54 0 0,-1-18 15,0 18 1,-17 0-16,-1 0 16,-52 18 15</inkml:trace>
  <inkml:trace contextRef="#ctx0" brushRef="#br0" timeOffset="-166414.75">23583 14393 0,'0'-17'15,"-17"17"16,-1 17-15,18 1-16,-18 17 16,18-17-16,0 35 15,18 17 1,0-34 0,17-36-1,35 0 1,-52-18-16,35-17 15,0-53 1,-36-1 0,-34 36-1,-36 1 1,-18 52 15,18 35-15,18 53-1,18-17 1,17 34 0,35-16-1,35-19 1,-17-70 0,53-18-1,-18-87 1,-35-54-1,-35-35 1,-36 0 0,1 106-1,-1 17 1,18 89 15,0-1-15,0 36-1,35 53 1,-17 35 0,17 0-1,18-17 1,-18-89 0,54-17-1,-19-71 1,-17 0-1,-53 0 1,-53 0 0,-53 35-1,0 54 1,54 17 15,34-18-31,-17 0 16,35-17-16</inkml:trace>
  <inkml:trace contextRef="#ctx0" brushRef="#br0" timeOffset="-165363.12">24430 14058 0,'-18'-17'15,"18"-1"1,18 18 15,0 0-31,17 0 16,-18 0-1,19 18-15,52-1 16,-35 1 0,17 35 15,1 0-16,-36 0 1,-17-36 0</inkml:trace>
  <inkml:trace contextRef="#ctx0" brushRef="#br0" timeOffset="-164810.93">24730 13811 0,'0'0'0,"0"-17"16,0 34 15,-18 1-16,18 17 1,0 71 0,0-71-16,-18 53 15,18 36 1,0-53 0,-17 17-1</inkml:trace>
  <inkml:trace contextRef="#ctx0" brushRef="#br0" timeOffset="-164495.22">25259 14058 0,'18'0'0,"-36"0"0,71-17 15,-36 17-15,1 0 16,0 0 0,-1 35-1,-17-18-15,0 36 16,0 36-1,-53-1 1,1-35 0</inkml:trace>
  <inkml:trace contextRef="#ctx0" brushRef="#br0" timeOffset="-163959.91">25788 13370 0,'0'-17'16,"0"34"-16,0-52 0,0 17 16,0 36 15,-18 17-16,18-17-15,-35 52 16,0 54 0,0-1-1,-1-17 1,19-53 0,34-35-1,19-18 1,52-35 15,35-18-31,-52 17 16,-1 1-1,-70 0 1</inkml:trace>
  <inkml:trace contextRef="#ctx0" brushRef="#br0" timeOffset="-163678.28">25788 13494 0,'0'-18'16,"0"36"-16,0-54 0,0 19 16,18 17-16,-18-35 15,17 70 1,1 35-1,0 19 1,17 34 0,0 1 15,-17-54-15,35-17-1,-18-35-15</inkml:trace>
  <inkml:trace contextRef="#ctx0" brushRef="#br0" timeOffset="-163244.15">26317 13018 0,'0'0'0,"0"-18"0,-17 0 15,-1 1-15,0-1 16,18 0-1,0 71 17,0-35-32,-17 17 15,-1 71 1,18-18 0,18 89-1,35-19 1,17-70-1,18-52 1,-35-36 0</inkml:trace>
  <inkml:trace contextRef="#ctx0" brushRef="#br0" timeOffset="-162957.45">26776 12912 0,'17'0'16,"-34"0"-16,34 17 16,-17 1-16,0 17 15,0 36 1,0-36-16,0 124 31,0 0-15,0-71-1,18 0 1,0-70 0</inkml:trace>
  <inkml:trace contextRef="#ctx0" brushRef="#br0" timeOffset="-162760.12">26635 13335 0,'0'0'15,"0"-18"-15,0 1 32,17 17-32,1 0 15,0-18-15,-1 18 16,1 0-1</inkml:trace>
  <inkml:trace contextRef="#ctx0" brushRef="#br0" timeOffset="-162545.15">26899 13141 0,'18'0'16,"-36"0"-16,36 18 15,0-18-15,-18 17 16</inkml:trace>
  <inkml:trace contextRef="#ctx0" brushRef="#br0" timeOffset="-161625.87">27005 13070 0,'18'0'16,"-36"0"-16,71 0 15,-35 0 1,-1 18 0,-17 0-1,0-1 1,18 1-1,0-18-15,17-18 32,-17 18-32,17-35 15,35-18 1,-70-17 0,-17-1-1,-1 36 1,18 17-16,-35 18 15,-18 0 1,18 35 0,-1 1-1,19 17 1,17 35 0,35-18-1,18-17 1,0-35-1,-18-18 1,18-18 0,18-52-1,-19-18 1,-34-1 0,0-34-1,-18 17 1,-18 71-1,-17 17 1,17 36 0,1-1-16,-1 1 15,0 17 1,1 18 0,34 0-1,-17-35-15,53 52 31,0-52-15,53 35 0,0-18-1,-53-17 1,0 17 0,-53 0-1,-53 18 1,-36 0-1,19-18 1,-1-17-16</inkml:trace>
  <inkml:trace contextRef="#ctx0" brushRef="#br0" timeOffset="-161006.5">27940 12665 0,'0'0'0,"-18"17"16,1-17-1,17 18 1,-18 0 0,18-1-1,0 19-15,35 34 16,-17 1-1,35 17 1,0-18 0,0-17-1,-36-35 1,-17-36 15,-35-35-15,17-17-1,-34-71 1,-1 0 0,-18 17 15,53 71-15,1 36-16,17-1 15,0-17 1,17 35-16,19-18 15,-19 18-15,36 0 16,0 18 0,-18-1-1,18 36 1,-35 35 0,-71 1-1,-17-36 1,52-36-16,-53 36 31,36-35-31,0-1 0</inkml:trace>
  <inkml:trace contextRef="#ctx0" brushRef="#br0" timeOffset="-160574.93">28046 12188 0,'0'-17'16,"0"34"-16,-18-52 0,18 18 16,0-1-16,0 0 15,35 18 17,-17 18-32,17 17 15,54 71 1,-36-18-1,-36-35-15,36 53 16,-53 53 0,-53-1-1,-35-69 1,0-19 0</inkml:trace>
  <inkml:trace contextRef="#ctx0" brushRef="#br0" timeOffset="-153418.03">22331 16245 0,'-18'0'31,"1"-17"-31,-36-1 16,35 18-1,0 0-15,1-18 31,-1 18-15,-17 0 15,0 0-15,17 0-16,-53 36 16,-34 17-1,16 17 1,72 1-1,52-1 1,18-34 0,53 17-1,-71-36-15,36 1 16,34-36 0,-34 1-1,-18-36 1</inkml:trace>
  <inkml:trace contextRef="#ctx0" brushRef="#br0" timeOffset="-152265.36">22648 16228 0,'18'-18'0,"53"-52"15,-160 158-15,195-194 16,-106 88-16,0 1 16,-35-1-1,-36 36 1,36-1 0,-18 36-1,18 35 1,17 1-1,18-54 17,35 0-17,1-17 1,17-53 0,17-18-1,-34 0 1,-1-36-1,-35 19 1,-18 35 0,18 52-1,0 1-15,18 17 16,17 53 0,36-17-1,-18-36 1,-1-35 15,-16-35-15,-19-53-1,-17-36 1,-17-52 0,-1 52-1,-17 1 1,35 70-1,-18 53 1,18 18-16,0 17 16,35 53-1,18 71 1,0-18 0,-17-70-1,-19-36-15,19 0 16,52-17 15,-18-36-15,-17-35-1,-35 0 1,-18-35 0,-35-35-1,-1-18 1,-17-1-1,36 72 1,-1 52-16,18-17 16,-18 17-1,18 36 17,18-18-17,-18 35-15,35 36 31,18 35-15,-17 35 0,-19-53-1,18 18 1,1-18 0,17-18-1,-18-52 1,-17 0-16,17-18 15,-18-36 1</inkml:trace>
  <inkml:trace contextRef="#ctx0" brushRef="#br0" timeOffset="-151348.25">24059 15363 0,'0'0'16,"0"-35"-16,-17 18 31,-1-1-15,18 0-1,0 1 17,0 34-17,18 1 1,-1 17-1,1-17-15,35 70 16,0-35 0,35 53-1,-17 0 1,-36-36 15,-17-35-15,-1-17-1,-17-36 1,0 1 0,-17-1-1,17 1-15,-36-36 16,19 0 0,-1-35-1,18 17 1,0 36-1,0 17-15,35 0 16,36 1 0,17 17-1,18 35 1,-53 0 0,-36 36-1,-52 35 16,-35-18-15,17-35 0,-53-18-1,71-35-15</inkml:trace>
  <inkml:trace contextRef="#ctx0" brushRef="#br0" timeOffset="-150347.15">24924 15328 0,'0'-17'0,"-53"-1"31,35 0-31,1 18 16,17-17 15,-18 17-31,18 17 31,-18 1-15,18 0 0,0-1-16,-17 18 15,17 54 1,17 17-1,1-54 1,0-34 0,17-18-1,-18-35 1,1-53 15,0-36-15,-18 71-1,0 0 1,0 89 15,0-1-31,17 18 16,19 53 0,17-18-1,17-53 1,1-70-1,-18-36 1,-18 1 0,-35-89-1,-71 18 1,1 70 0,34 36-1,-34 17 1,-1 18-1,107 0 17,-1 0-32,35 0 15,54-17 1,-18 17 0,-36 35-1,-52 36 1,-18-36-16,0 35 15,0 36 1,-18 0 0,18-35-1,0-54 1,36 1 0,34-53 15,18-18-16,-35 35 1,-35 0-16,-18 1 16,-18-1-1,-35 18-15</inkml:trace>
  <inkml:trace contextRef="#ctx0" brushRef="#br0" timeOffset="-142006.09">24007 16722 0,'0'0'15,"-18"0"32,18-18-31,-18 18 0,18-18-16,-17 18 0,-1 0 15,-35 0 1,-18 53 15,-17 18-15,71-1-1,-19 19 1,54-1 0,17-35-1,18-36 1,-18-17-1,18-17 1,-17-19 0,-1-34-1,-35-18 1,0 0 0,-18-1-1,18 19 16,18 87-15,-18 1 0,18 17-1,17 54 1,18-1 0,0-71-1,35 19 1,-18-72-1,1-17 1,0-35 0,-18 0-1,-36 53-15,1-36 16,-18-17 0,-35 17-1,35 36 16,-18 35-31,18-17 16,-18 17 0,18 17-1,36 18 1,-19 1 0,36 34-1,0 18 1,18-17-1,-36 0 1,-18-54 0,19 1-1,-36-36 1,0 1 15,-18-19-31,-17 1 16,0 0 15,-18 17-15,0 18-1,17 0 1,1 0 0,0 18-1,17-1 16,36-17 1,-18 18 61,-18-18-77,18 18 0,0-1-1,0 19 1,0-1 0,18 0-1,0-17-15,-1-1 16,71 19-1,-35-19 1,35-17 0,-35-17-1,-35-1-15,17-17 16,36-53 0,-18-36-1,35-35 16,-35 54-15,17-1 0,-70 35-1,-53 36 1,-35 17 0,53 1-1,17 17-15,-17-18 16,53 18 15,-1 18-15,-17-1-1,36 1 1,-19 35 0,1-18-1,-18-17-15,18 17 31,17 36-15,0 17 0,0-53-1,1 0 1,-36-17-16,35 17 16,0-17-1,-17-1 16,-18-34 1,-18 17-32,1-18 15,-1-17 1,0 17 0,1 18-1,-1-17 1,0-1-16,1 18 15,-19 0 1,-16 0 0,34 18-1,0-18-15,1 17 16,-36 19 0,35 34-1,18-17 1,0-18-1,35 1 1,18-1 0,35-17-1,1-36 1,-36 0 15,-36 1-31,36-19 16,-18-34-1,-35-1 1,0 18-16</inkml:trace>
  <inkml:trace contextRef="#ctx0" brushRef="#br0" timeOffset="-141353.4">25735 16087 0,'0'0'0,"18"-18"16,-18-17-1,0 17 1,0-17-1,-18 17 1,1 1 0,-19 17-1,-17 35 1,0 0 0,53 0-16,-35 1 15,53 17 16,17-36-15,36 1 0,34-1-1,-34-17 1,17 0 0,-35 18-1,-35 17 1,-36 1-1,-35 17 1,-35-18 0,17-35-1</inkml:trace>
  <inkml:trace contextRef="#ctx0" brushRef="#br0" timeOffset="-140988.18">25647 16104 0,'-18'-35'16,"36"70"-16,-36-88 0,18 36 15,-35-36 1,0 18 0,17 17-1,0 0 1,36 54 15,0-19-15,-1 1-16,19 35 15,-19-36 1,19 54-16,34 35 31,1 0-15,-1-18-1,-17-53 1,-35-17 0,-18-36-16</inkml:trace>
  <inkml:trace contextRef="#ctx0" brushRef="#br0" timeOffset="-140170.85">26088 15769 0,'0'0'0,"-18"-17"16,1-1-1,-1 0 1,0 18-1,1 0-15,-1 0 16,0 0-16,1 36 16,-1-1-1,18 0 17,0 0-17,18-17-15,-1 0 16,54-1-1,35 1 1,35 0 0,-53-18-1,0 35 1,-52 0 0,-19 0-1,-52 18 1,-18-17-1,0-1 1,-35-35 0,53 0-1,17-18-15,-17-17 32,17-53-17,18-36 1,18 1-1,-36 17 1,0 71 0,-52 17-1,-18 36 1,35 52 0,35 18-1,36-70 1</inkml:trace>
  <inkml:trace contextRef="#ctx0" brushRef="#br0" timeOffset="-139770.95">26776 16034 0,'0'0'16,"17"0"-16,-17-18 15,18 0 1,-18 36 31,0 0-47,0 17 15,0 36 17,-18-1-32,18-52 15,-35 70 1,18-53-1</inkml:trace>
  <inkml:trace contextRef="#ctx0" brushRef="#br0" timeOffset="-139337">26811 15469 0,'0'-17'16,"0"34"-16,0-52 0,0-18 31,0 35-31,0 1 15,-18-1 1,18 36 15,0-1-31,0 19 16,0 70 0,18 52-1,0-52 1,35 18-1,-18-71 1,0-53 0,-35-36 15,0 1-31</inkml:trace>
  <inkml:trace contextRef="#ctx0" brushRef="#br0" timeOffset="-139104.03">26741 15628 0,'0'0'0,"-18"0"16,-17 0 0,52-18 15,1 18-15,0-17-16,-1 17 15,1 0 1,-1 17-1</inkml:trace>
  <inkml:trace contextRef="#ctx0" brushRef="#br0" timeOffset="-138851.4">27129 15558 0,'-18'0'16,"18"17"-16,-18-17 16,54-17-16,-89 52 0,35-18 15,18 1-15,0 0 16,18-18 15,-18-18 0</inkml:trace>
  <inkml:trace contextRef="#ctx0" brushRef="#br0" timeOffset="-137901.56">27411 15575 0,'0'0'15,"0"-17"1,0 34 31,-18 1-47,18-1 15,0 19 17,0-1-17,18-17 1,-1-18-16,1 0 15,17-36 1,1 1 0,17-53-1,-36-18 1,-17-17 0,-53 34-1,0 72 1,-52 52-1,16 36 1,54 34 0,35-16 15,35 16-15,36-52-1,35-70 1,-36-19-1,71-69 1,-17-54 0,-36 0-1,-35 0 1,-53 106 0,-53 18-1,-17 70 1,-1 36 15,36 0-15,35-19-1,17 1 1,54 0 0,35 0-1,-18-35 1,-53-1-16,36 1 15,-1 17 1,-34 1 0,-36 17-1,-18 0 1,-53 17 0,-17-17-1,35-53 1,53-18-1</inkml:trace>
  <inkml:trace contextRef="#ctx0" brushRef="#br0" timeOffset="-137284.02">28646 15064 0,'0'0'0,"-18"-18"16,-53 18-1,18 35 1,36-17-16,-18 17 16,35 0-16,0 18 15,17 53 1,36 0 0,-18-53-1,1 35 1,-1-53-1,-17-17 17,-18-53-17,0 17 1,-18 1-16,0-36 16,-35-36-1,-17-16 1,-18-37-1,35 54 1,53 35 0,17-17-1,36 34 1,-17 19 0,-1 17-16,18 0 15,17 0 1,1 35-1,-36 36 17,-53-18-17,-52 35 1,-54 0 0,-34-17-1,34-36 1,107-35-16</inkml:trace>
  <inkml:trace contextRef="#ctx0" brushRef="#br0" timeOffset="-134547.48">29333 14411 0,'0'0'0,"18"18"0,-36-1 0,18 1 15,-35 17 1,18 0 0,-1 1-1,36-54 1,-1-17-1,-34-18 1,-19 18 0,19-1-16,-36 1 15,-18-53 1,1-36 0,17-17-1,-36-35 1,19 35 15,-18-89-15,-18-34-1,35 70 1,1-71 0,17 18-1,0-35 1,0 0-1,0 70 1,-17-123 0,-1-18-1,-35 18 1,-17 35 0,52 106-1,18 106 1,-17-88-1,34 87-15,-34-52 0,-18-70 32,-1-1-17,37 71 1,-1-71 0,-36 1-1,-34-1 1,35 88-1,-53-34 1,35 17 0,18 17-1,-18 1 1,35 52 0,1-52-1,17-1 1,17-17 15,19 53-15,-18-18-1,17-17 1,-17 17 0,35 0-1,0 35 1,0-52-1,-18 70 1,18-35 0,18 35-1,17-35 1,18 17 0,0 18-1,-18 0 1,18 0-1,-35-17 1,-1-18 15,1 17-15,17 18 0,-17 35-16,17-17 15,-17 18-15,17-1 16,18 0-1,-35 18 1,17-17 0,53-19-1,71 1 1,17 0 0,-88 17-1,-17 1 1,-53 34-1,17 18 17,0-17-17,-17 0 1,17-1 0,-35 1-1,-53 0 1</inkml:trace>
  <inkml:trace contextRef="#ctx0" brushRef="#br0" timeOffset="-134065.81">27023 5433 0,'0'0'0,"-18"-18"15,1 18 1,34 0 15,18 18-15,18 17-1,0-17-15,35 17 16,-35-35-16,53 35 16,18-17 15,-71-18-16,-53 18 1,-18-18 0,-53 35-1,-34 18 1,-19 35 0,54-35-1</inkml:trace>
  <inkml:trace contextRef="#ctx0" brushRef="#br0" timeOffset="-129195.48">28222 6174 0,'0'17'63,"0"1"-48,0 17-15,0-17 16,0 35-16,18 35 16,35 53-1,-18-17 1,0-72-1,1 1 1,-19-35 0,-17-36-1,-17-35 1,-19 1 0,-34-90-1,-1-16 16,18-1-15,53 88 0,0 36-16,0 0 15,36-1 1,34 19 0,1 34-1,17 19 1,-18 17-1,-87 17 1,-54 1 0,-17-18-1,53-36-15,-36 1 16,1 0 0</inkml:trace>
  <inkml:trace contextRef="#ctx0" brushRef="#br0" timeOffset="-128796.86">28646 6174 0,'0'-18'15,"0"36"-15,0-54 0,0 1 16,0 17-16,-18 1 15,0 17 1,18 35 0,0-17-16,-17 35 15,17 70 1,35-17 0,18-36 15,-18-52-31,53 17 15,18-17 1,-18-71 0,-88-35-1,-35 0 1,-53-18 0,-18 88-1,53 54 1</inkml:trace>
  <inkml:trace contextRef="#ctx0" brushRef="#br0" timeOffset="-128280.11">29087 6227 0,'0'-18'0,"0"36"0,0-71 0,0 35 16,0-17-1,0 17 1,0 36 0,0 35-1,35 70 1,35 18 0,1-17-1,-18-54 1,-18-70-1,-35-17 1,-18-54 0,-52-88-1,-1 36 1,-34-36 0,52 53-1,35 53 16,71 53-15,17 0 0,-34 0-1,-1 18 1,-70 70 0,-18-17-1,-53 87 1,53-69-1</inkml:trace>
  <inkml:trace contextRef="#ctx0" brushRef="#br0" timeOffset="-127930.33">29704 5786 0,'18'-18'0,"-36"36"0,36-54 15,-18 19-15,0-1 16,0 0-1,17 54 1,1-1 0,-1 0-1,1 53-15,0 71 16,17-18 15,-35-53-31</inkml:trace>
  <inkml:trace contextRef="#ctx0" brushRef="#br0" timeOffset="-127730.49">29616 5980 0,'0'0'16,"0"-18"-16,-18 18 15,36 0 32,-1 0-31,-17 18-1</inkml:trace>
  <inkml:trace contextRef="#ctx0" brushRef="#br0" timeOffset="-127530.24">29986 5962 0,'0'0'16,"18"0"0,-1 0-1</inkml:trace>
  <inkml:trace contextRef="#ctx0" brushRef="#br0" timeOffset="-126612.68">30127 5891 0,'18'-17'32,"-1"17"-32,1 0 15,-18 17 1,53 1-1,-18 0 1,-17-1-16,53 1 16,17 0-1,0-18 17,-35-53-17,-36 17 1,-17 1-16,-17-35 15,-18-1 1,-1 18 0,1 35-1,17 54 1,1-19-16,-19 36 16,19 35-1,17 1 1,35-19-1,0-52-15,36 35 16,-18-36-16,35-17 16,36-53-1,-54-17 1,-35-89 0,-35 0 15,-35 18-16,17 88 1,1 36 0,-1 34-1,-17 54 1,35 17 0,18 36-1,-1-36 1,36 35-1,0-52 1,18-54 0,-36-52 15,-18-18-15,1-35-1,-53 18 1,-36 52-1,1 36 1,17 17 0,35-35-16</inkml:trace>
  <inkml:trace contextRef="#ctx0" brushRef="#br0" timeOffset="-126178.1">31027 5680 0,'0'-18'0,"0"36"16,0-54-16,0 19 16,17 17-1,19 0 1,17 17-1,35 36 1,18 18 0,-18-18-1,-71-36 1,-17-34 0,-35-36-1,-18-35 16,36 52-31,-36-34 0,17 35 16,1 52 0,-18 54-1,-17 52 17,17 54-17</inkml:trace>
  <inkml:trace contextRef="#ctx0" brushRef="#br0" timeOffset="-125376.8">28769 7038 0,'0'-18'16,"0"36"-16,18-71 15,-18 35 1,17 36 15,-17 0-31,0-1 16,18 54 0,35 88-1,0-1 1,17-17-1,-52-105 1,0-19-16,-1-17 16,-17-17-1,-17-71 1,-1-18 0,0 53-16,-17-71 15,-18-52 1,35 88-1,18 52 1,18 19-16,17 17 16,36 0 15,0 35-15,-54 36-1,-70 34 1,-17-16-1,-36-1 1,53-53-16</inkml:trace>
  <inkml:trace contextRef="#ctx0" brushRef="#br0" timeOffset="-124976.7">29175 7179 0,'17'-35'15,"-34"70"-15,52-88 0,-35 35 16,0 1-16,18-1 0,-18 1 16,0 34 15,17 1-16,-17 70 1,18-17 0,-18-36-16,35 35 15,36-17 1,35-53 0,-36-70-1,-52-36 16,-53 35-31,-1 36 16,-17-18 0,18 36-16,-36 17 0,36 17 15</inkml:trace>
  <inkml:trace contextRef="#ctx0" brushRef="#br0" timeOffset="-124443.7">29651 7161 0,'0'-35'16,"-18"17"-16,36 71 0,-53-123 16,35 17-16,-18 18 31,36 70-16,-1-17 1,1 34 0,17 19-16,18 70 31,0-17-15,-18-71-1,-17-53 1,-36-53-1,-17-36 1,-71-87 0,53 70-1,36 36 1,-1-1 0,36 18-1,-1 36 1,36 17-1,0 35 17,-35-18-32,17 54 0,-35 52 31,-53-17-15,0-35-16</inkml:trace>
  <inkml:trace contextRef="#ctx0" brushRef="#br0" timeOffset="-124043.2">30709 6791 0,'0'-18'16,"0"36"-16,18-53 0,-18-1 15,0-16 1,0 34-1,18 36 1,-18-1 0,-36 71-1,36 53 1,-17 18 0,34-71-1,1 1 1</inkml:trace>
  <inkml:trace contextRef="#ctx0" brushRef="#br0" timeOffset="-123826.09">30498 6897 0,'0'0'0,"0"-18"16,17 1 15,-17 34 0,0 1-15,18-18-16,-18 17 16</inkml:trace>
  <inkml:trace contextRef="#ctx0" brushRef="#br0" timeOffset="-123606.27">31009 6879 0,'0'0'0,"18"-17"15,-18-1 1,-18 18 0</inkml:trace>
  <inkml:trace contextRef="#ctx0" brushRef="#br0" timeOffset="-122641.36">31327 6738 0,'-18'0'0,"36"0"0,-36-18 16,0 1-1,18 34 17,0 1-32,-17 0 15,17 17 1,35 18 0,18-35-1,-35-1-15,52-17 16,-35-17-1,18-1-15,18-53 32,-71-17-17,-35 0 1,-1 35 0,-34 35-1,-1 18 1,1 71-1,34-18 1,19 53 0,34 0-1,54-18 1,52-35 0,-34-53-1,52-53 1,-35-35 15,-36-18-15,-52-18-1,-36 54 1,-17 34 0,0 19-1,-18 52 1,17 0-1,36-17-15,-17 17 16,34 53 0,36-35-1,0-17 1,-18-36 0,18-18-1,-35-35 1,0-17 15,-1 34-15,1 89 15,-18-35-31,18 35 16,-1 17-1,36 18 1,-18-35-1,-17-35 1</inkml:trace>
  <inkml:trace contextRef="#ctx0" brushRef="#br0" timeOffset="-122357.02">32050 6615 0,'0'-18'16,"0"36"-16,0-54 0,-18 19 15,18-1 1,-17 0 0,34 36-1,19 17 1,16 36-1,1-18 1,-17-36-16,17 36 16,-1-17-1</inkml:trace>
  <inkml:trace contextRef="#ctx0" brushRef="#br0" timeOffset="-122174.28">32173 6544 0,'-35'-71'16,"70"142"-16,-105-159 16,52 88-16,-17 17 15,0 54 1,17 70 0,18 0-1,-18-53 1</inkml:trace>
  <inkml:trace contextRef="#ctx0" brushRef="#br0" timeOffset="-113915.15">28998 8484 0,'0'-17'0,"-17"17"16,-19-36-1,-17 1 1,1 17 0,34 18-16,-17 0 15,-36 18 1,1 70 15,17 18-15,35-35-1,36 17 1,17-35 0,53-36-1,-17-52 1,-18-18-1,17-53 1,-52-17 0,-18 52-1,-18 18 1,18 36 0,0 34-1,18 19-15,17 70 31,0-36-15,1-17-16,17 0 16,35 18-1,-18-54 1,18-70 0,-35-53-1,-53 1 1,-17-72-1,-19 1 1,19 123 0,-18 0-1,35 71 1,17 52 0,1 36-1,-1-18 16,19 71-15,-1-106 0,-17 0-1,-1-36 1,-17-52 0,-35-35-1,-18-19 1,-17 19-1,17 35 1,17 52 0,19 54-1,34 17 1,54 0 0,-1-35 15,-34-35-31,34-1 15,54-34 1,-54-36 0,-52-18-1,-18 36-15,-18-71 16,-17-53 0,0 54-1,17 52 1,18 70 15,0 1-15,18 17-1,-1-17 1,-17 17-16,18 0 16,-18 36-16,18-36 15,-18 53-15,35 36 31,0-71-15,-17-36 0,-18-34-16,18-1 15,-54-88 1,-17 0 0,0 36-1,18 70 1,-18 18-1,53 34 1,18 19 0,0-18-1,52 17 1,1-34 0,17-19-1,-53-34 1</inkml:trace>
  <inkml:trace contextRef="#ctx0" brushRef="#br0" timeOffset="-113364.05">30321 8043 0,'0'0'16,"0"-17"-16,0-1 15,0 0 1,0 1 0,-17-1-1,-36 1 1,17 34 0,-34 1-1,-1 35 1,54 0-1,34-18 1,54 18 0,35-18-1,0 0 1,-36-17 15,1-18-15,-71 18-1,-53-1 1,-35 1 0,17 0-16</inkml:trace>
  <inkml:trace contextRef="#ctx0" brushRef="#br0" timeOffset="-113010.35">30233 7973 0,'-18'0'15,"36"0"-15,-53-18 0,17 18 16,0-17 0,1-1-1,17 0 16,17 36-15,-17 0 0,18 17-1,17 53 1,1-17 0,-19-36-16,36 35 15,-35-17-15,35 18 16,35 35-1,-53-53 1</inkml:trace>
  <inkml:trace contextRef="#ctx0" brushRef="#br0" timeOffset="-109020.08">30286 7973 0,'0'0'0,"0"-18"16,0 1 0,0-1-1,18 18-15,-18-53 32,17 35-17,-17 1 1,18 17-1,0 53 1,-1-18 0,1 0-16,-1 0 15,-17 1-15,18 17 16,0 35 0,17-18-1,-17-34-15,17 52 16,35 35-1,-34-35 1,-1-35 0,-35-70 15,-18 17-15,-17-36-1,17 36 1,-34-35-1,34 18-15</inkml:trace>
  <inkml:trace contextRef="#ctx0" brushRef="#br0" timeOffset="-108150.21">30092 8361 0,'0'-18'16,"0"36"-16,-18-36 0,-17 1 16,17 17-1,1 0-15,-19 0 16,1 0-1,18 17 1,-1 18 0,18 1 15,18-1-15,34-17-1,-16-18 1,-1-36-1,-35 19 1,0-36 0,-53 18-1,35 35-15,-17 0 16,0 0 0,35 17-1,0 1 1,53-1-1</inkml:trace>
  <inkml:trace contextRef="#ctx0" brushRef="#br0" timeOffset="-107635.91">30868 8096 0,'0'0'0,"-18"0"15,1 0 1,-1 0 0,1-17-1,-1 17 1,-17 17 0,-1 19-1,19-19 1,-1-17-16,18 35 15,0 1 1,18-19 0,-1-17 15,-17-17-31,18-1 16,-18 0-1,-18 1 1,1 17-1</inkml:trace>
  <inkml:trace contextRef="#ctx0" brushRef="#br0" timeOffset="-106534.03">30992 7973 0,'0'0'15,"-18"0"-15,0 0 16,18 17 0,-17 1-1,17 0 1,0-1 0,17 1-1,19 35 1,-19-35-1,1-18-15,-1 0 16,19 0 0,-19-53-1,-17-18 1,-17 1 0,-1 34-1,-17 1 1,0 17-1,17 54 1,0 17 15,18 17-15,36 18 0,-1 0-1,0-35 1,71-17-1,0-54 1,-18-53 0,-18-34-1,-70-54 1,0 71 0,-35-36-1,-18 36 1,36 53-1,-19-1 17,36 54-17,0 35 1,0 35 0,18-35-1,-18-18-15,18 36 16,17 17-1,35 0 1,1 1 0,17-54-1,-52-18 1,16-17 0,-16-35-1,-36 0 1,0 0-1,-36-18-15,-16 0 16,-37 35 15,36 18-15,18 18-16,0 17 16,17 0-1,53-17 1,-17-18-16</inkml:trace>
  <inkml:trace contextRef="#ctx0" brushRef="#br0" timeOffset="-106201.79">31644 7814 0,'-17'0'0,"34"0"0,-52-18 15,17 18-15,1-17 16,-1 17 0,36 0 15,-1 0-31,1 0 16,52 17-1,19 19 1,-36-1-1,-1 0 1,1 1 0,-35-19-1</inkml:trace>
  <inkml:trace contextRef="#ctx0" brushRef="#br0" timeOffset="-105949.72">31838 7691 0,'0'0'16,"0"-18"-16,-17 0 0,-1 1 31,0 17-15,18 17 15,0 1-16,-35 52 1,17 1 0,18-53-16,-35 52 15,17-34 1,1-19-16</inkml:trace>
  <inkml:trace contextRef="#ctx0" brushRef="#br0" timeOffset="-104532.81">29281 8202 0,'0'0'0,"-71"18"0,0-1 0,1-17 16,-89 36-1,36-1 17,87-17-32,-34 70 15,-18-18 1,-1 54-1,54-18 17,141-36-17,35-52 1,88-36 0,-52-17-1,-89-18 1,-106 18-1,-105-1 1,-71 54 0,0 70-1,141 0 1,71-52 0,87 17-1,89-36 1,106-34 15,18-89-15,-124 0-1,-53-70 1,-176-1 0,-159 71-1,53 106 1,70 18-16,-35 35 15,36 53 1,105 0 0,53-36-1,18-70 1,123-53 0,18-35-1,-71-35 16,-158 52-15,-36 36-16,-70-18 16,-106 35-1,36 53 1,105 36 0,53-36-1,35 1-15,35-1 16,124-35-1,89-18 1,-1-52 0,-123-1-1,-36-35 1,-140 18 0,-72 70-1,19 36 16,52 0-31,-35 35 16,36 17 0,52-17-1,71-35 1,70-36 0,-17-17-1,88-53 1,-89-18-1,-122 35 1,-36 36-16,-53 0 16,-71 35-1,1 70 1,52 36 0,89-35-1,53-1 16,-36-70-31,71 0 16,70-17 0,-70-36-1,-18-53 1,-106 18 0,-123 52-1,-88 89 1</inkml:trace>
  <inkml:trace contextRef="#ctx0" brushRef="#br0" timeOffset="-102127.03">28716 9525 0,'0'0'16,"-18"0"31,1 0-32,-1 0-15,-17 0 16,-36 18 0,1 35-1,35 17 16,17-17-15,18-18-16,0 1 16,18 34-1,-1-17 1,18-18 0,-17-35-16,17 18 15,18-36 1,18-17-1,-36-36 1,0 1 0,-35 35-16,0-36 15,0-17 17,0 53-17,0 52 1,18 1-1,0 17-15,-1 18 16,36 35 0,18 0-1,-36-52 1,-17-19-16,17 1 16,0-36-1,18-52 1,-35-54-1,-36-17 1,1 53 0,17 53-1,-36 0-15,1-18 32,0 35-17,35 53 16,0-17-31,17 35 16,19 35 0,17 35-1,-36-52 1,18 17 0,-17-53-1,-18-52 1,-18-18-1,18 17-15,-35-35 16,-35-18 0,-1 54-1,53 17 1,18 53 15,36 17-15,34-17-1,18 0 1,-52-35 0,52-18-1,-18-53 1,-34-35 0,-19-36-1,-34 18 1,-1-17-1,-17 52 1,17 54 0,18 34 15,18 19-15,35 34 15,-18 1-16,-17-36-15,-1 18 16,19 35 0,-19-35-1,-17-35 1,0-36 0,-17-35-1,-36 0 1,0 18-1,17 35 1,1 35 0,35 0-1,18 1 17,17 17-17,-17-18 1,-1-17-16,19 17 15,-19-18-15,19 1 16,17-36 0</inkml:trace>
  <inkml:trace contextRef="#ctx0" brushRef="#br0" timeOffset="-101628.98">29898 9296 0,'-18'0'15,"36"0"-15,-53-18 0,17 18 32,18 18-17,0-1-15,0 1 16,18 35 0,-1 0-16,1 35 15,0 53 1,17-35-1,-35-53 1</inkml:trace>
  <inkml:trace contextRef="#ctx0" brushRef="#br0" timeOffset="-101412.8">29686 9543 0,'-17'0'16,"34"0"-16,-34 17 16,17 1 15,17-18-15,1 0-1,0 0 1</inkml:trace>
  <inkml:trace contextRef="#ctx0" brushRef="#br0" timeOffset="-101179">29986 9543 0,'18'0'16,"-36"0"-16,53-18 0,-17 18 15,0 0-15,-1 0 47,-34 0-47</inkml:trace>
  <inkml:trace contextRef="#ctx0" brushRef="#br0" timeOffset="-100458.68">30321 9507 0,'-17'0'31,"-1"0"-15,18 18 0,-18-18-16,1 0 15,17 35 1,35-17-1,18-18 1,17-18 0,-34 1 15,-19 17-31,1-36 16,0-34-1,-54 17 1,19 0-1,-36 0 1,0 35 0,0 36-1,18 17 1,-1 1 0,36 17-1,0 17 1,53 18-1,0-52 1,-17-1 0,34-18-16,36 1 31,0-71-31</inkml:trace>
  <inkml:trace contextRef="#ctx0" brushRef="#br0" timeOffset="-99924.33">30551 9013 0,'0'0'0,"17"-17"15,1 17 17,-1 17-17,-17 1 1,0 0 0,18-1-16,-18 19 15,18 70 1,17-1-1,18 1 1,0-53 0,-35-35-16,17-1 15,0-17 1,-17-17 0,-1-19-1,1-16 1,-36-19-1,-35 36 1,-17 17 0,17 18 15,0 18-15,35 17-1,18 0 1</inkml:trace>
  <inkml:trace contextRef="#ctx0" brushRef="#br0" timeOffset="-99576.9">30939 9155 0,'0'-18'0,"0"36"0,0-54 32,17 36-17,1 18 1,17 0-1,-17-1-15,17 19 16,53 16 0,-17 1-1,-54-35 1,1-18-16</inkml:trace>
  <inkml:trace contextRef="#ctx0" brushRef="#br0" timeOffset="-99360.52">31097 9049 0,'-17'-18'16,"-1"53"15,18-17-31,0 17 16,0 1-16,0 34 15,0 36 1,0 0 0,18-71-16</inkml:trace>
  <inkml:trace contextRef="#ctx0" brushRef="#br0" timeOffset="-99043.39">31450 9419 0,'18'-17'0,"-36"34"0,53-52 15,-52 35 1,-1 0 0,-17 18-1,0 34 1,17-16 0,18-19-16,-18 19 15,1-1 1</inkml:trace>
  <inkml:trace contextRef="#ctx0" brushRef="#br0" timeOffset="-98475.33">31644 9172 0,'18'-17'31,"-1"17"-15,1-18-1,-18 36 1,18-1 0,-1 71-1,1-17 1,0-36-16,-1 36 15,1-36 1,0 36 0,-1-18-1,1-53-15</inkml:trace>
  <inkml:trace contextRef="#ctx0" brushRef="#br0" timeOffset="-98209.16">31591 9296 0,'-17'0'0,"34"0"0,-52 0 16,35 17-16,-18-17 16,18 18-1,18-18 1,0 0 31,-18-18-32,17 18 1</inkml:trace>
  <inkml:trace contextRef="#ctx0" brushRef="#br0" timeOffset="-97942.63">31979 9313 0,'0'-17'0,"0"34"0,18-34 0,0 17 15,-1 0 1,1-18 15,-36 18 1</inkml:trace>
  <inkml:trace contextRef="#ctx0" brushRef="#br0" timeOffset="-97174.83">32262 9066 0,'35'18'31,"-35"0"-15,17-18-1,-17 17-15,36 1 32,17 0-17,-18-18 1,-17 0-16,-1-18 16,1 0-16,-18-17 15,0-18 1,-35 0-1,-1 36 1,-17 17 0,36 17-1,-36 18 1,0 18 0,35 0-1,18-35 1,-17 17-1,17 36 1,53-18 0,-1-18-1,-16-17-15,34-1 16,36-17 0,0-35-1,-71 17-15</inkml:trace>
  <inkml:trace contextRef="#ctx0" brushRef="#br0" timeOffset="-96674.14">32791 8943 0,'0'-18'15,"0"36"-15,-18-36 0,0 1 16,1-1-1,-1 18 17,0 0-32,1 0 15,-18 35 1,-1 36 0,1-1-1,35-17 1,35 0-1,18-17 1,18-36 0,-1-18-1,-34-17 1,-1-54 0,-17 19-1,-18 35 16,0 52-15,17 36 0,-17 18-1,35 17 1,18-35 0,-35-18-1,0-35-15</inkml:trace>
  <inkml:trace contextRef="#ctx0" brushRef="#br0" timeOffset="-96440.18">33002 8802 0,'-17'-18'0,"34"36"0,-52-36 31,35 36-31,35 17 15,36 18 17,17 0-17,-35-18 1,0-17 0</inkml:trace>
  <inkml:trace contextRef="#ctx0" brushRef="#br0" timeOffset="-96240.18">33179 8749 0,'0'-18'0,"0"36"0,-18-53 15,-17 52 1,17 19 0,1 52 15,17 0-16,0 18 1,-18-18 0,0-53-16</inkml:trace>
  <inkml:trace contextRef="#ctx0" brushRef="#br0" timeOffset="-93936.28">29157 10707 0,'-18'0'15,"1"0"1,-1 0-1,1 0 1,-19 0 0,1 0-1,0 0 1,17 0-16,-17 53 16,-1 0-1,19 52 1,17 1-1,0-18 1,35-52 0,-35-19-16,53-17 31,18-17-15,-36-19-1,18-52 1,-36 35-1,1 18-15,-18-35 16,0-1 0,0 53-1,0 36 1,0 17 0,18 36-1,17-1 1,0-17-1,18-35 1,-18-18 0,-17-18-1,17-17-15,-17-71 32,0 18-17,-36-53 1,0 35-1,1 36 1,17 34 0,0 54 15,0 0-31,0 17 16,17 53-1,19 18 1,-19-36-1,1 19 1,0-37 0,-18-69 15,0-36-15,-18 35-1,-17-35 1,-36 0-1,18 36 1,36 17-16,-19 17 16,36 36-1,18 36 1,52-1 0,-34-35-1,-1-36-15,18 1 16,35-36-1,0-35 1,-52-17 0,-19 17-16,1-35 15,-18-53 17,-18 17-17,1 71 1,17 71 15,0 0-15,0-1-16,17 36 15,19 35 1,-1-17 0,0 52-1,0-35 1,-17-70-1,-18 0 1,0-71 0,-53-18-1,-17-35 17,-1 54-17,18 52 1,35 35-1,18 18 1,18 35 0,0-35-1,52 17 1,36-52 0,-53-18-1</inkml:trace>
  <inkml:trace contextRef="#ctx0" brushRef="#br0" timeOffset="-93484.77">30286 10495 0,'-18'-17'16,"36"34"-16,-36-52 0,1 35 15,17-18 1,0 54 15,0 52-15,0-18-1,0-17-15,0 35 16,17 18 0,19-71-1</inkml:trace>
  <inkml:trace contextRef="#ctx0" brushRef="#br0" timeOffset="-93253.57">30092 10636 0,'0'0'0,"-18"18"31,36-18-15,-18 18-1,18-18 1,-1 0-1,18 17 1</inkml:trace>
  <inkml:trace contextRef="#ctx0" brushRef="#br0" timeOffset="-93037.65">30445 10619 0,'0'0'15,"17"0"-15,-17-18 16,18 18 0</inkml:trace>
  <inkml:trace contextRef="#ctx0" brushRef="#br0" timeOffset="-92085.6">30745 10548 0,'0'0'16,"-18"0"-16,0 18 15,1-1 1,17 1 0,17 0-1,19-1 1,-19 1 0,19-18-1,16-18 1,1 1-1,-17-54 1,-36 1 15,-36-19-15,1 54 0,-35 0-1,17 52 1,35 36-1,0 18 1,1 17 0,34-17-1,19-36 1,-1-17-16,35-1 16,36-17-1,-18-35 1,-35-18-1,-35-53 17,-18 36-17,0 34-15,-18-34 16,1 17 0,-19 35-1,19 18 1,-1 35-1,-17 1 1,17 17 0,36-18-1,0-17-15,34 17 16,54 18 0,0 0-1,-53-18 1,-71-17 15,1-1-15,-36-17-1,-35 18 1,70-18-16</inkml:trace>
  <inkml:trace contextRef="#ctx0" brushRef="#br0" timeOffset="-91835.22">31327 10319 0,'0'-18'0,"0"36"0,17-36 16,1 18-1,-18 18 1,18 35-1,-1 35 1,1-35 0,-1-18-1,1 18-15,0-35 16</inkml:trace>
  <inkml:trace contextRef="#ctx0" brushRef="#br0" timeOffset="-91602.11">31203 10072 0,'0'0'16,"-17"-18"-16,-36-17 16,35 35-16,0 0 15,1 0 1,34 35-1,36-17 1,-35-1 15,0-17-31</inkml:trace>
  <inkml:trace contextRef="#ctx0" brushRef="#br0" timeOffset="-91181.65">31750 10672 0,'18'-18'0,"-18"36"31,-36 17-15,-17 53 0,1-35-1,34-18-15</inkml:trace>
  <inkml:trace contextRef="#ctx0" brushRef="#br0" timeOffset="-90716.04">32173 9984 0,'0'-18'15,"0"36"-15,0-18 32,-17 17-17,17 36 1,-18-18-16,18 89 15,0-54 1,18 19 0,-1-19-1,1-34 1</inkml:trace>
  <inkml:trace contextRef="#ctx0" brushRef="#br0" timeOffset="-90497.18">31979 10266 0,'-17'17'16,"17"1"-1,17-18 1,-17 18-1,36-18 1,-19 0 0</inkml:trace>
  <inkml:trace contextRef="#ctx0" brushRef="#br0" timeOffset="-90257.8">32297 10213 0,'0'18'16,"0"-1"15,17-17 16</inkml:trace>
  <inkml:trace contextRef="#ctx0" brushRef="#br0" timeOffset="-88731.86">32526 10037 0,'0'0'0,"-18"17"31,18 1-15,0-1-16,0 1 15,18 0 1,0-1 0,17-17-1,18-17 1,-35-19 0,17-16-1,-35-1 16,-18 0-15,-17 35 0,0 18-1,-18 35 1,17 18 0,1 35-1,35-17 1,0 17-1,35-17 1,18-36 0,0-17-1</inkml:trace>
  <inkml:trace contextRef="#ctx0" brushRef="#br0" timeOffset="-88248.08">33002 10054 0,'0'-35'16,"0"70"-16,0-88 0,-17 36 16,-19-36-1,1 35 1,18 0 0,-19 18-1,1 36 1,35 34-1,0 1 1,0-36 0,0-17-16,18 35 15,17-18 1,0-17 0,-17-18-1,-1 0 1,19-18-1,-1-17 1,-17-36 0,-18 36-1,17 35 1,-17 17 0,18 54-1,17-18 1,-17 0-1,-1-53 1,1 0-16</inkml:trace>
  <inkml:trace contextRef="#ctx0" brushRef="#br0" timeOffset="-88030.65">33232 9790 0,'0'0'15,"0"-18"-15,0 0 16,0 54 0,0-1-1,53 35 1,17 19 0,1-36-1,-54-36 1,1-17-16</inkml:trace>
  <inkml:trace contextRef="#ctx0" brushRef="#br0" timeOffset="-87881.13">33302 9860 0,'0'-18'16,"-35"18"0,0 18-16,17 70 15,177-123-15,-230-18 16,-35 212-16,106-124 15,-17 53 1,17-35-16</inkml:trace>
  <inkml:trace contextRef="#ctx0" brushRef="#br0" timeOffset="-85828.06">29528 11642 0,'-18'-18'16,"36"36"-16,-36-54 0,0 36 16,-35-17-1,18 34 1,-18 19 0,18 17-1,17 0 1,-17 17-1,35 18 1,0-17 0,18-54 15,-1-17-15,36-17-1,18-54 1,-18-35-1,-36 54 1,1-37 0,-18 36-1,0 71 1,0 17 0,0-17-16,18 35 15,-1 53 1,18-36-1,1-17 1,34-53 15,-34-17-31,52-72 32,-35-52-17,-18 18 1,-35-36-1,-18 71 1,-17 70 0,0 71-1,35-18 1,0 71 0,35 18-1,0-1 1,-35-52-1,18-54-15,-18 19 16,18-36 0,-1-36-1,-17-34 17,-35 35-17,17-1-15,-35 19 16,-17-1-1,35 53 1,35-17 0,35 17-1,35-17 1,-52-1-16,17 1 16,36-18-1,-36-35 1,0 0-1,1-54 1,-19-52 0,1 18-1,0 70 17,-1 18-17,-17 70 16,0-18-31,18 36 16,-18-17-16,17 52 16,1 35-1,0-17 1,-1-35 0,1-54-1,0-17 1,-18-53-1,-18-35 1,-53 18 15,19 34-31,-19 36 32,18 36-17,35 17 1,18 0-1,18 17 1,35-17 0,0-35-1,0-18 1,-36-18-16,19 0 0</inkml:trace>
  <inkml:trace contextRef="#ctx0" brushRef="#br0" timeOffset="-85426.02">30798 11342 0,'17'-18'0,"-34"36"0,34-53 16,-17 17-16,0 0 16,0 36 15,0 17-16,0 0-15,0 36 16,-17 52 0,17-17 15,0 0-15,17-71-1,18-35 1</inkml:trace>
  <inkml:trace contextRef="#ctx0" brushRef="#br0" timeOffset="-85210.84">30551 11518 0,'-18'0'0,"36"0"0,-36 18 15,36-18 1,-1 17-1,1 1 1,-1-18 0,-17 18-1,18-18 1,0-18-16</inkml:trace>
  <inkml:trace contextRef="#ctx0" brushRef="#br0" timeOffset="-84995.72">30903 11483 0,'18'0'0,"-36"0"0,54 0 31,-36 18-31,17-18 16,-17 17 15</inkml:trace>
  <inkml:trace contextRef="#ctx0" brushRef="#br0" timeOffset="-83775.89">31150 11430 0,'0'0'0,"-17"0"32,-1 0-17,-17 0 1,35 18-16,-18-1 15,0 19 1,18-1 15,36-18-15,34-17 0,18-17-1,-52-18 1,-19 17-16,19-35 15,-36-35 1,-53 35 0,17 35-1,-34 54 1,-1 52 0,36 0-1,35-18 1,35 1-1,54-36 1,34-17 15,0-71-15,-70 0 0,0-53-1,-35-52 1,-53 16-1,17 89 1,0 36-16,1 17 16,-1 0-1,18 53 1,18 17 0,-1 1-1,19 52 1,-36-17-1,17-18 17,1-52-17,0-19 1,-18-52 0,17-18-1,-70-53 1,18 71-1,-18 0 1,0 70 0,18 18-1,53 17 1,-1-34 0,36 17-1,53-36 1,0-17 15,-18-53-15,-35 0-1,0-35 1,-18-35 0,-35 52-1,-18 54 1,1 17-16,-18 0 15,-1 70 1,19 36 0,17-35-1,35 17 1,-35-53-16,35 0 16,0-17-1,-17-36 1,-18-17-1</inkml:trace>
  <inkml:trace contextRef="#ctx0" brushRef="#br0" timeOffset="-83573.89">31732 11148 0,'0'0'0,"-17"0"16,17 17-1,0 1 17,35-18-17,-17 0 1,-1 0 0,1 0-16</inkml:trace>
  <inkml:trace contextRef="#ctx0" brushRef="#br0" timeOffset="-83175.74">32244 11589 0,'0'0'0,"0"17"16,18-17-16,-18 18 15,17 0 1,-17-1 0,0 1-1,0 0-15,0 17 16,-17 0-16,-36 0 16,-18 54-1,18-54 1</inkml:trace>
  <inkml:trace contextRef="#ctx0" brushRef="#br0" timeOffset="-82724.73">32473 10989 0,'0'-18'0,"0"1"16,0-1-1,18 89 32,-18-36-47,17 35 16,1 72 15,-18-1-15,-18-53-1,18-53-15</inkml:trace>
  <inkml:trace contextRef="#ctx0" brushRef="#br0" timeOffset="-82474.56">32438 11254 0,'0'0'16,"0"17"0,18-17-1,-18 18 1,17-18-16,-17 18 15,18-18 17,-1 0-17</inkml:trace>
  <inkml:trace contextRef="#ctx0" brushRef="#br0" timeOffset="-82272.08">32738 11201 0,'0'0'0</inkml:trace>
  <inkml:trace contextRef="#ctx0" brushRef="#br0" timeOffset="-81657.11">32826 11095 0,'0'17'62,"0"1"-30,0 0-17,0-1 1,18 1 0,-1-18-1,19 0 1,-1-35-1,-18-1 1,1 1-16,-18 0 16,0-36-1,0 18 1,-35 53 0,17 0-1,1 18 1,-19 0-1,1 35 1,0 35 0,35 0-1,35 0 1,-17-35 0,52-18-1,1-35 1,-18-17-1</inkml:trace>
  <inkml:trace contextRef="#ctx0" brushRef="#br0" timeOffset="-81203.19">33232 10971 0,'0'0'16,"0"-35"-16,0 17 0,-36-34 15,1 34 16,-18 53-15,18 18 0,17 0-1,1 35 1,34 0 0,19 1-1,-19-54 1,18-17-1,1-36 1,-1-17 0,0-36-1,-35 18 1,18-17 0,-18 87 30,0 1-46,0 17 16,0 0-16,0 18 16,18 36-1,17-54 1,0-53 0</inkml:trace>
  <inkml:trace contextRef="#ctx0" brushRef="#br0" timeOffset="-80936.36">33355 10742 0,'0'0'0,"0"-18"0,-17 18 32,17 18-17,0 35 16,0-35-31,35 17 16,18 53 0,17 0-1,-17-35 1,-35-53 0,-1-17-1</inkml:trace>
  <inkml:trace contextRef="#ctx0" brushRef="#br0" timeOffset="-80716.95">33514 10707 0,'0'-18'15,"0"36"-15,0-53 0,-35-1 16,17 36 15,18 18-31,-18 17 16,18 71 15,-17-18-15,17-35-16,-18 53 15,18-71-15,-18 71 16</inkml:trace>
  <inkml:trace contextRef="#ctx0" brushRef="#br0" timeOffset="-70611.04">30004 12841 0,'17'-18'16,"-34"36"-16,52-36 0,-17 1 16,-1 17-1,-17-18-15,0 1 32,0 34 61,-17 1-93,17-1 16,0 36 0,0 18-1,0 17 1,0-17-1,0-36-15,0 88 16,0-52 15,17-18-15,1-53 0,0-18-1,-18-17 1,-18-71-1,0 0 1,-17 1 0,0 34-1,35 53-15,-18-35 16,18-17 0,18 17-1,52 18 1,-17-1-1,18 1 1,-18 35 15,-18 35-15,-17 18 0,-1-35-16,-17 35 15,0-36-15,-35 36 16,-18 0-1,18-17 1,-1-36-16,1 0 16,18 0-16,-1-18 15</inkml:trace>
  <inkml:trace contextRef="#ctx0" brushRef="#br0" timeOffset="-70177.16">30480 12753 0,'0'0'16,"18"0"-16,-1 0 16,1-18-1,-18 1 1,0 34-1,-18-17-15,1 36 16,-19 16 0,36 19-1,0 17 1,36-35 0,-1-18-1,53-35 1,-17-17-1,-36-36 1,-35 35 0,0-52-16,-35-19 31,-54 19-15,-16 88-1,52-1-15</inkml:trace>
  <inkml:trace contextRef="#ctx0" brushRef="#br0" timeOffset="-69591.34">30815 12718 0,'0'0'15,"18"-18"-15,-1 18 32,-17 18-17,18 17 1,0 18 0,-18-18-16,17 36 15,19 35 1,-19-18-1,19-35 1,-19-36 0,-17-34-1,0-19 1,-35-17 0,-18-52-1,0 16 1,0-16-1,36 16 1,34 19 15,36 17-15,0 18 0,18 17-1,-19 53 1,-34 53-1,-18-17 1,-35 35 0,-36-36-1,1-34 1</inkml:trace>
  <inkml:trace contextRef="#ctx0" brushRef="#br0" timeOffset="-69140.54">31538 12435 0,'-17'0'15,"34"0"-15,-34-17 16,17 34-1,-18 1 1,18 0 0,0 35-1,18 52 1,-1 1 0,1 18-1,0-71 1,-18 0-1,0-36 1</inkml:trace>
  <inkml:trace contextRef="#ctx0" brushRef="#br0" timeOffset="-68944.23">31397 12647 0,'0'0'0,"-17"0"16,34 18 15,1-18 0,-18 17-15,17-17 0</inkml:trace>
  <inkml:trace contextRef="#ctx0" brushRef="#br0" timeOffset="-68693.23">31697 12612 0,'0'0'0,"0"17"0,18-17 16,-1 0-1,-17 18 32</inkml:trace>
  <inkml:trace contextRef="#ctx0" brushRef="#br0" timeOffset="-67373.89">32103 12594 0,'0'0'0,"-18"0"15,1 0 1,-1 18 15,18-1-15,0 1 0,0 0-1,0-1 1,18 1-1,-1-18 1,36 0 0,-18-18-1,-17 1-15,35-19 16,-18-34 0,0-18-1,-52 17 1,-1 36-1,1 17 1,-36 18 0,-18 35-1,1 36 1,17 0 0,35-1-1,0 1 1,71-1-1,53-34 1,18-36 0,-36-18-1,0-70 1,-35-53 0,-36-18-1,1 35 1,-18 1 15,0 52-15,0 36-1,0 70 1,-18 1 0,1 69-1,17 37 1,0-1-1,0-71 1,35 1 0,-17-36-1,-1-35 1,1-35 0,-36-36-1,1 18 1,-19-17-1,1 34 17,18 36-32,-1 18 15,-35 17 1,18 36 0,35 0-1,0 17 1,35-53-1,36 0 1,17-52 0,18-36-1,-1-53 1,-69 18 0,-1-36-1,-35 54 16,0 52-15,-18 53 15,1-17-31,17 35 16,-18 35 0,18-17-1,0 17 1,18-35-1,-1-53 1,-17-18 0</inkml:trace>
  <inkml:trace contextRef="#ctx0" brushRef="#br0" timeOffset="-67108.03">32667 11889 0,'0'0'0,"18"0"31,-18 17-15,17 1-1,1 0 1,-18 17-1,0-18 1,0 1 0</inkml:trace>
  <inkml:trace contextRef="#ctx0" brushRef="#br0" timeOffset="-63712.57">30374 13847 0,'0'-18'16,"0"36"-16,18-36 0,-18 0 16,-35-17-1,-1 35 1,-17 0-1,0 18 1,53-1 0,0 1-1,18 17 1,0 0 0,-1 18-1,1 0 1,0 0 15,-1 35-15,1-70-16,0 35 15,-1 0 1,1-35 0,-1-18-1,-34-53 16,-1 17-15,18 1-16,-35-36 16,-36-34-1,18 16 1,36 54 0,17 18-1,0-1 1,35 0-1,18-17 1,-18 17 0,36 18-1,-36 0 1,0 18 0,-17 35-1,-18 0 1,-35-18-1,-1 0 1,1 1 0,0-36-1,17-18 1</inkml:trace>
  <inkml:trace contextRef="#ctx0" brushRef="#br0" timeOffset="-63165.69">30762 13758 0,'0'-17'0,"0"34"15,0-52-15,0 17 16,-17 1 0,-1 17-1,18 17 17,0 1-17,0 0-15,-18 52 16,18-17-1,0 0 1,0 0 15,18-18-15,17-35 0,-17 18-16,17-18 15,53-18 1,-35-17-1,-53-36 1,0 19 0,-17 34-16,-36-17 15,-18-1 1,-17 54 0,35 17-1,53-17 1</inkml:trace>
  <inkml:trace contextRef="#ctx0" brushRef="#br0" timeOffset="-62464.87">31027 13670 0,'0'-18'0,"17"1"31,-17 34-15,0 1-16,0 17 15,0 1 1,18 34-1,35 18 1,-18 18 0,1-35-1,-36-36 1,17 0 0,1-35-1,-36-17 16,-17-19-15,0-34 0,17 17-1,0 18-15,1-36 16,-19-35 0,36 36-1,18 17 1,0 35 15,-1 1-31,19-1 16,-1 18-1,18 0 1,-36 18 0,19 34-1,-19 1 1,-17 36-1,-35-1 1,-53-35 0,35-53-1,35 17-15</inkml:trace>
  <inkml:trace contextRef="#ctx0" brushRef="#br0" timeOffset="-61781.2">31856 13458 0,'17'-17'0,"-34"34"0,34-52 16,-17 18-16,0-1 31,0 36-16,-17 17 1,17 18 0,0-18-16,0 36 15,17 52 1,1 1 0,-18-54-1,0-52 1,18-18-1</inkml:trace>
  <inkml:trace contextRef="#ctx0" brushRef="#br0" timeOffset="-61536.79">31679 13688 0,'-17'-18'16,"34"0"-1,1 18 1,17-17 0,1 17-1,-1 0 1,-17 0 0,-18 17-1</inkml:trace>
  <inkml:trace contextRef="#ctx0" brushRef="#br0" timeOffset="-61293.68">32085 13582 0,'0'0'31,"18"0"-31,-1 0 16</inkml:trace>
  <inkml:trace contextRef="#ctx0" brushRef="#br0" timeOffset="-60145.22">32209 13529 0,'0'0'0,"-18"0"16,18 18 31,0-1-32,0 1-15,0 17 16,0-17-1,18-1-15,-1 1 16,19-18 0,-1 0-1,18-18 17,-18-17-17,0-53 1,-17 0-1,-18 0 1,0 52 0,-53 19-1,0 70 1,0 35 0,18-18-1,35-34-15,0 52 16,0-35-1,53 0 1,17-18 0,1-35-1,17-18 1,0-70 15,-35-35-15,-53-1-1,0-17 1,-17 53 0,-19 70-1,1 36 1,17 17 0,18-17-16,-17 35 15,34 35 1,36 0-1,18 0 1,-18-52 0,17-1-1,-34-18 1,-19 1 15,-17 0-15,0-1-16,-35 1 15,-18 0 1,0-18 0,0-36-1,53-17 1,0 36-16,35-54 16,36-35-1,17 18 1,-52 53-1,-19 35-15,18 0 16,1 71 0,-1 34-1,-35 19 17,0-71-17,0-36-15,0 1 16,-18-18-1,18-18-15</inkml:trace>
  <inkml:trace contextRef="#ctx0" brushRef="#br0" timeOffset="-59928.34">33002 12929 0,'0'0'0,"-17"0"0,-36 18 15,35 0-15,1-1 16,-1 19 0,18-19-1,18 1 1,-1-1 0,1-17-16,-1 0 15,19-17-15</inkml:trace>
  <inkml:trace contextRef="#ctx0" brushRef="#br0" timeOffset="-58593.96">30709 15258 0,'18'0'0,"-36"0"0,36 17 15,0-17-15,-18 18 16,0 0 0,-18-18 31,18-18-47,-18 18 15,-35-35 1,18-1-1,0 1 1,-36-18 0,18-17-1,18 17 1,53 17 0,35-17-1,52 36 1,19 17-1,-53 17 1,-36 1 0,-18 17-16,-34 54 31,-71-1-15,-1 18-1,54-36 1,35-35-1,53-17 1,53-36 0,-36-17-1,-17 18-15,-17-1 0</inkml:trace>
  <inkml:trace contextRef="#ctx0" brushRef="#br0" timeOffset="-57843.63">31009 14940 0,'-17'0'15,"34"0"-15,-52 18 0,35-1 32,18 19-17,17-1 1,18 0-1,0-17 1,-18-18 0,-17 0-16,34 0 15,1-35 1,0-18 0,-53-18-1,-35 1 1,0 52 15,-53 36-31,-1 52 31,36 18-15,53-35 0,18 53-1,53-35 1,34-36-1,-16-35 1,69-53 0,-52-53-1,-35-88 1,-71-70 0,0 122-1,-18 72-15,-17-1 16,0 54-1,-1 105 17,36 0-17,0-35-15,18 70 16,35 71 0,0-52-1,0-37 1,-36-52-1,19-17 1,-36-19 0,0-34-1,0-1-15</inkml:trace>
  <inkml:trace contextRef="#ctx0" brushRef="#br0" timeOffset="-57476.86">31256 14922 0,'-18'18'0,"36"-36"0,-18 36 32,35-18-17,1 0-15,34 0 16,-35-18-16,71 18 15,53-35 1,-35 18 0,-72-1-1,-34 18-15,0-18 16,-54 54 15,19-19-15,-1-17-1,1 18 1,-1-1 0,0-17-1,1 0-15</inkml:trace>
  <inkml:trace contextRef="#ctx0" brushRef="#br0" timeOffset="-42234.69">8343 12312 0,'18'-18'0,"-18"1"47,17 17-16,1-18-15,17 0-1,-17 1-15,53-19 16,-36 19-16,53-18 16,18-18-1</inkml:trace>
</inkml:ink>
</file>

<file path=ppt/ink/ink2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15T10:25:56.211"/>
    </inkml:context>
    <inkml:brush xml:id="br0">
      <inkml:brushProperty name="width" value="0.05292" units="cm"/>
      <inkml:brushProperty name="height" value="0.05292" units="cm"/>
      <inkml:brushProperty name="color" value="#FF0000"/>
    </inkml:brush>
  </inkml:definitions>
  <inkml:trace contextRef="#ctx0" brushRef="#br0">18785 4692 0,'18'0'47,"0"0"-31</inkml:trace>
</inkml:ink>
</file>

<file path=ppt/ink/ink2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15T10:26:09.892"/>
    </inkml:context>
    <inkml:brush xml:id="br0">
      <inkml:brushProperty name="width" value="0.05292" units="cm"/>
      <inkml:brushProperty name="height" value="0.05292" units="cm"/>
      <inkml:brushProperty name="color" value="#FF0000"/>
    </inkml:brush>
  </inkml:definitions>
  <inkml:trace contextRef="#ctx0" brushRef="#br0">20514 7479 0,'0'0'0,"-18"0"0,1 0 32,34 0 61,1 0-77,17 0 0,18-18-1,-17 1-15,34-1 16,18-17 0,-35 17-1,-35 0 1,-53 36 15</inkml:trace>
</inkml:ink>
</file>

<file path=ppt/ink/ink25.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15T10:27:00.086"/>
    </inkml:context>
    <inkml:brush xml:id="br0">
      <inkml:brushProperty name="width" value="0.05292" units="cm"/>
      <inkml:brushProperty name="height" value="0.05292" units="cm"/>
      <inkml:brushProperty name="color" value="#FF0000"/>
    </inkml:brush>
  </inkml:definitions>
  <inkml:trace contextRef="#ctx0" brushRef="#br0">16757 9296 0,'-35'0'16,"70"0"-16,-88 0 0,35 0 15,1 0-15,-1-18 16,0 18 0,-17 0-1,0 0 16,17 0-15,36 0 47,0-18-48,-1 18 1,1 0-1,70 0 1,-17-17 0,-36 17-16,88-18 15,-34 18 1,16-17 0,-52-1-1,-35 18 1,-18 18-1,-18-18 17,-17 17-17,0 1 1,17-18 0,0 0-16</inkml:trace>
  <inkml:trace contextRef="#ctx0" brushRef="#br0" timeOffset="534.16">16863 8996 0,'-18'-18'15,"1"18"1,-19 0 31,36 18-47,-17-18 0,34 0 31,1 17-15,0-17-16,-1 18 15,71 0 1,18 35-1,-35-18 17,70 18-17,-88-35 1,-36-18-16,1 17 16,-18 1-1,-35-1 1,-36 1-16</inkml:trace>
  <inkml:trace contextRef="#ctx0" brushRef="#br0" timeOffset="18233.47">16933 12347 0,'0'-17'47,"0"34"15,0 1-46,18-1-1,0-17 1,17 18 0,-17-18-16,34 0 15,54 0 1,0-18 0,-53 1-1,-18 17-15,1 0 16,-19 0-1,1 0 1,-36 0 0,1 0 15,-1 0-31</inkml:trace>
</inkml:ink>
</file>

<file path=ppt/ink/ink26.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15T10:27:48.083"/>
    </inkml:context>
    <inkml:brush xml:id="br0">
      <inkml:brushProperty name="width" value="0.05292" units="cm"/>
      <inkml:brushProperty name="height" value="0.05292" units="cm"/>
      <inkml:brushProperty name="color" value="#FF0000"/>
    </inkml:brush>
  </inkml:definitions>
  <inkml:trace contextRef="#ctx0" brushRef="#br0">2117 8378 0,'-18'18'0,"0"-18"46,18 18-46,-17-18 16,-1 17 0,0-17-16,1 0 15,-1 18 1,1 0 0,52-1-1,18-17 1,-36 0-16,54-35 15,52 0 1,-52 17 15,-53 0-15,-36 36 0</inkml:trace>
  <inkml:trace contextRef="#ctx0" brushRef="#br0" timeOffset="1067.61">1887 8555 0,'0'0'15,"-17"-18"-15,34 36 47,-17-1-47,18 36 32,0 53-17,-1-35 1,-17-36-16,18 53 15,0 71 1,-18 0 0,0 0-1,17-1 1,18-52 0,36 53-1,-36-71 1,18 18-1,-35 53 1,-1-54 0,-17 54 15,0-35-15,0-18-1,0-54 1,0-34-16,0 35 15,18 35 1,-18 53 0,-18-35-1,-17 35 1,18-53 0,34-17-1,1 0 1,-1-1-1,-17-52 1,0 17 15,0 0-15,-17 1 0,17-19-1,0 1 1,0 0-1,-18-1 17,18 1 15,18-18 15,-1 0-46,1 0-16,0-18 31,-1 18-31,1 0 16,0 0-16,17 0 15,-17 0 1,17 0-1</inkml:trace>
  <inkml:trace contextRef="#ctx0" brushRef="#br0" timeOffset="1535.96">2240 11553 0,'0'0'0,"0"-17"16,18 34 15,-1 1 0,1 0-15,0-18 0,-1 17-16,19-17 15,34 18 1,-35 0-1,-17-18 1,17 35 0,-35-17-1,-17 17 1,-1 0 0,-17 0-1,17 1-15,-35-19 16,18 19-16</inkml:trace>
  <inkml:trace contextRef="#ctx0" brushRef="#br0" timeOffset="2786.75">2011 8343 0,'35'0'16,"-70"0"-16,105 18 0,-52-1 0,35 1 15,-35-18 1,-1 18-16,1-18 31,-1 17 0,-17 1-15,0 0 0,-17 17-1,-1 35 1,1-34-16</inkml:trace>
  <inkml:trace contextRef="#ctx0" brushRef="#br0" timeOffset="7437.69">16704 8132 0,'-18'0'32,"36"0"124,0 0-156,-1-18 15,36 18 1,-35 0-16,52-18 16,36 1-1,18-1 1,-54 18 0,-52 0-1,-18 18 1,-35-1-1,-18 19 1</inkml:trace>
  <inkml:trace contextRef="#ctx0" brushRef="#br0" timeOffset="8136.9">16722 8202 0,'0'-18'16,"0"36"-16,17-36 15,1 18 17,0 18-17,-18 0 1,17 35 0,1 17-1,-18-35-15,0 54 16,-18 87-1,18 0 1,0-52 0,0-36-1,18-53 1,-18-17-16,35 0 31,-17-1-31,-1-17 16,1 0-1,0 18 17,-1-18-1,1 0-15,0 0-1,52 0 1,-17 0-1,0-18 1,-18 18-16,53 0 16,-35-17-1,-35 17-15,35 0 16,-18 0 0,-35-18-1</inkml:trace>
  <inkml:trace contextRef="#ctx0" brushRef="#br0" timeOffset="8573.12">17268 8908 0,'0'0'0,"-17"0"16,-1 0-1,18 17 1,18 1 31,17 0-32,-17-18-15,35 17 16,17 1 0,-35-18-16,-17 17 15,0 1 1,-36 0-1,-17 35 1,-53-18 0</inkml:trace>
  <inkml:trace contextRef="#ctx0" brushRef="#br0" timeOffset="9354.44">16916 7885 0,'-18'-18'16,"0"18"-1,18 18 17,18-18-17,35 17 1,35-17 15,53 0-15,-70 18-1,-54-18-15,36 0 16,-35 0 0,-36 0-1,1 18 1,-1-1-1,-17 18 1,0 1 0,-1 17-1,19-36 1</inkml:trace>
  <inkml:trace contextRef="#ctx0" brushRef="#br0" timeOffset="18249.14">2805 12171 0,'0'-18'15,"0"36"-15,0-53 0,0 17 31,0 36 16,0-1-31,0 1 0,0 17-1,0 53 1,0 53-1,0 36 1,17-71 0,-17-53-16,36-1 15,16 1 1,1-53 0</inkml:trace>
  <inkml:trace contextRef="#ctx0" brushRef="#br0" timeOffset="18468.79">2628 12629 0,'18'-52'31,"-1"52"-31,36-36 16,18 1 0,17 0-1</inkml:trace>
  <inkml:trace contextRef="#ctx0" brushRef="#br0" timeOffset="18997">3052 12188 0,'0'-17'0,"0"34"0,-18-52 16,0 0-1,18 0 1,18 35-1,0 35 1,17 71 0,18 70-1,-18-52 1,0 17 0,-17-35-1,0-71 16,-18-53 1,0 1-32,0-19 15,0-52 1,0 18 0,52 17-1,1 35 1,36 18-1,-1 35 1,-53 53 0,-17-17-1,-18 17 1,0-53 0</inkml:trace>
  <inkml:trace contextRef="#ctx0" brushRef="#br0" timeOffset="19449.16">3651 12541 0,'0'-17'15,"0"34"-15,-17-34 0,-1 17 0,0-18 16,1-17-1,34 17 1,19 0 0,-19 1-16,36 17 15,18 35 1,-1 36 15,-34-1-15,16 18-1,-52 1 1,0-54 0,-35-18-1,18-34 1,-19-54 0,36-70-1,36 18 1,-1 70-1,18 0 1,-36 53-16,1 0 16</inkml:trace>
  <inkml:trace contextRef="#ctx0" brushRef="#br0" timeOffset="20783.98">4251 12382 0,'-18'0'15,"36"0"-15,-71 0 0,35 18 0,1-18 16,-36 18 0,18 17-1,35 0 1,0 1-1,0-19-15,17 19 16,36-1 0,35-35 15,-35-35-15,-17 17-16,16-35 15,1-35 1,-70 0-1,-1 52 1,-17 36-16,0 0 16,-36 18-1,18 70 1,0 0 0,53 18-1,18-53 1,52 0-1,54-53 1,35-35 0,-36-18-1,18-53 1,-35 18 15,-71 17-15,-35 36-1,-53 17 1,-17 18 0,-1 53-1,36 18 1,17-54-16,18 54 16,0 0-1,36-36 1,-1-18-1,18-17 1,-36-17-16,1-18 16,17-54-1,-35-17 1,0 54 15,0 69-15,36 36-1,-1 53 1,18-35 0,-18-36-1,71-35 1,-36-53 0,19-71-1,-36-52 1,-36 53-1,-34-36 1,-19 106 0,1 53-1,17 53 1,18 88 15,18 18-15,17-18-1,1-35 1,-1-71 0,-35-17-16,18-18 15,-1-53 1,-17-36 0,-35 36-1,0 18-15,-18 0 16,-36 35-1,37 70 1,34 19 0,18-36-1,35 17 1,36-17 15,-1-53-15,1 0-16</inkml:trace>
  <inkml:trace contextRef="#ctx0" brushRef="#br0" timeOffset="21032.59">5962 12506 0,'0'0'0,"-18"18"16,1-1 0,34 1 15,19 0-15,-1-18-1,0-36 1,36-17-16</inkml:trace>
  <inkml:trace contextRef="#ctx0" brushRef="#br0" timeOffset="21600.39">6227 12047 0,'0'0'0,"-18"-17"15,-17 17 1,-18-18-1,35 0 1,36 18 0,35 0-1,17 36 1,36 34 0,-35 1-1,-19-1 1,-16-52-1,-1-36 1,-35-35 0,0 1-1,0 34 1,-18-35-16,1 35 31,17 71-15,0 71-1,0-36 1,0 71 0,17-36-1,-17-70 1</inkml:trace>
  <inkml:trace contextRef="#ctx0" brushRef="#br0" timeOffset="21883.25">6950 11959 0,'17'-17'0,"-34"34"16,34-52-16,1 17 15,0 18 1,-1 18-1,-17 0-15,0 52 16,18 71 0,-18 0-1,0-35 1,0-71 0</inkml:trace>
  <inkml:trace contextRef="#ctx0" brushRef="#br0" timeOffset="22050">6897 11748 0,'-18'-36'0,"36"72"16,-71-89-16,53 35 16,18 18 15,17 0-16</inkml:trace>
  <inkml:trace contextRef="#ctx0" brushRef="#br0" timeOffset="23201.59">7549 11818 0,'18'0'0,"-36"0"0,54 0 16,-36 18 15,-18-1-15,-17 19-1,0 34 1,35 1-1,0-18 1,0-36-16,35 1 16,0-18-16,18-18 15,18-52 1,-36-1 0,-35 36-1,-18 17-15,-35 1 31,0 52-31,18-17 16,0 52-16,-18 36 31,53-36-15,35 1 0,53-18-1,36-53 1,-54 0-1,-34-18-15,34-17 16,1-53 0,-36-18-1,-35-17 1,-18-1 0,1 71-1,17 36-15,-18-1 16,1-17 15,17 52 16,-18-17-31,18 18-1,0 0 1,-18-18-1,18 17 1,0 1 0,0-36 31,0 1-16,0-1-16,18 18 1,-18-18 0,0 1-16,0-19 15,0 1 17,0 17-17,0 1 1,0-1-1,0 36 17,18-1-17,-18 19 1,0 52 0,17-18-1,-17-34-15,0 52 16,18 35-1,17-17 17,-17-71-32</inkml:trace>
  <inkml:trace contextRef="#ctx0" brushRef="#br0" timeOffset="23906.25">8467 11571 0,'-18'-18'15,"36"36"-15,-36-71 16,18 36-16,0 34 31,18 18-15,-18-17-16,17 53 16,19 87-1,-1-16 1,0-1 15,0-88-31,1-18 31,-1-53-15,-35-52 0,-53-19-1,0 54 1,-35 18-1,17 52 1,18 53 0,53-35-1,18 35 1,0-70-16,35 17 31,52-17-31,19-36 16</inkml:trace>
  <inkml:trace contextRef="#ctx0" brushRef="#br0" timeOffset="24203.53">9013 11800 0,'0'-17'0,"0"34"0,-17-34 0,17-1 16,0 1-16,0-1 16,-18 18 15,18 18-31,-17 34 16,17 1-1,-18-17-15,18 34 16,0 36-1,35-18 17,-17-70-32</inkml:trace>
  <inkml:trace contextRef="#ctx0" brushRef="#br0" timeOffset="24453.31">9419 11818 0,'-17'0'0,"34"0"0,-52 0 16,53 0 0,-1 18-1,36 52 1,-35 18-1,-18-17 1,0-36 0,-36 36-16</inkml:trace>
  <inkml:trace contextRef="#ctx0" brushRef="#br0" timeOffset="35062.11">9878 12188 0,'0'18'31,"-18"0"-16,18-1 1,0 1 0,-18-18-16,18 18 15,0 17 1,18 18 0,-18-18-1,0 0 1,0-17 15,-18-18-31</inkml:trace>
  <inkml:trace contextRef="#ctx0" brushRef="#br0" timeOffset="35313.28">9842 11906 0,'0'-17'0,"0"34"0,0-52 16,0 17-16,-17 1 16,17 34 46,0 1-62</inkml:trace>
</inkml:ink>
</file>

<file path=ppt/ink/ink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15T09:14:58.374"/>
    </inkml:context>
    <inkml:brush xml:id="br0">
      <inkml:brushProperty name="width" value="0.05292" units="cm"/>
      <inkml:brushProperty name="height" value="0.05292" units="cm"/>
      <inkml:brushProperty name="color" value="#FF0000"/>
    </inkml:brush>
  </inkml:definitions>
  <inkml:trace contextRef="#ctx0" brushRef="#br0">3616 15610 0,'0'-17'31,"-18"17"-15,1-18 0,17 36 30,0-1-14,17-34 30,1 17-46,0 0-16,17-18 15,18 1 1,-18-1 0,-17 18-16,17 0 15,-17-18-15,35 18 16,17-17 0,-17-1-1,0 0 16,-18 18-15,-17 0-16,17 0 16,0-17-1,18 17 1,0-18 0,-17 18-1,16 0 1,-16 0-1,-1 0 1,0 0 0,-17 0-16,17 0 15,53 0 1,-17 0 0,-1 0 15,-17 0-16,-17 0 1,17 0 0,17 0-1,-35 0 1,-17 0-16,17 0 16,18 0-1,0 0 1,0 18-1,-18-18 1,18 17 0,18-17 15,-18 0-15,0-17-1,-18 17 1,18 0-1,0-18 1,0 18 0,0 0-1,-36 0-15,36 0 16,18 0 0,-18-18-1,-18 18 1,0 0-1,36 0 1,-18 0 15,35 0-31,0 0 32,-53 0-32,18 0 31,0 0-16,-18 0 1,1 0 0,34-17-1,19 17 1,-19 0 0,-17-18-1,-35 18 1,17 0-1,0 0 1,0 0 0,1 0-1,34 0 1,1 0 15,-18 0-15,-36 0-1,1 0 1,0 0 0,-1 0-1,36 0 1,-18 0 0,-17 0-16,17 0 15,36 0 1,17 18-1,-53-18 1,-17 0-16,17 0 16,-17 0 15,-36 0 125,1 0-140,-1 0-1,0 0-15</inkml:trace>
  <inkml:trace contextRef="#ctx0" brushRef="#br0" timeOffset="6440.9">13723 14482 0,'0'17'32,"0"1"14,18-18 17,-1 0-47,1 0-1,0 0-15,-1 0 16,19 0-1,-1 0-15,18 0 16,35 17 0,0-17-1,-35 0 1,-35 18 0,-1-18-1,1 0 1,0 0-1,-36 0 32,0 0-31</inkml:trace>
  <inkml:trace contextRef="#ctx0" brushRef="#br0" timeOffset="7485.16">13988 14270 0,'0'0'15,"0"18"79,17-18-78,1 0-1,17 35 1,18-18 0,-18 1-1,-17-18-15,17 0 16,-17 18-16,0-18 15,17 0 1,-17 0 0,-1 0-1,1 0 48,-1 0-32,1 0-15,0 0 15,-1 0-15,1 0-1,17 0 1,-17 0-1,0 0 1,-18 17 31,-18-17 62,0 18-93,1 0 0,-1-1-1,-35 36 1,0 0-1,36-35-15,-72 70 16,54-53 0,-18 0-1,35-35 17</inkml:trace>
  <inkml:trace contextRef="#ctx0" brushRef="#br0" timeOffset="10400.71">18239 15522 0,'0'0'0,"0"18"15,-18-18-15,18 18 16,-18-18-1,36 0 32,0 0-15,-1 0-32,1 0 15,35 0 1,0 0-1,-18 0-15,53 0 16,-35 0-16,71 0 16,70 0-1,-18 0 1,-70 0 0,-71 0-16,18-18 15,0 18 1,-35 0 15,-36 0 16,18 18-31,-18-18-1,18 17 1,-17-17-1,-1 18 1,0-18-16</inkml:trace>
  <inkml:trace contextRef="#ctx0" brushRef="#br0" timeOffset="16540.84">24007 14340 0,'-18'0'15,"0"0"1,1 0 0,-1 0-1,0 0 1,1-17 0,34 17 15,-17-18-16,18 18 1,0-17 0,-1 17-1,1 0 1,17 0 0,18 0-1,0 0 16,0 0-15,-35 0-16,17 0 16,35 0-1,-17 0 1,36 0 0,-54 0-1,-18 0-15,36 17 16,0-17-1,-17 0 1,-19 0 0,1 0-1,-1 0 1,1 0 0,0 0 15,-18-17 0,-18 17-15,-17-18-16</inkml:trace>
  <inkml:trace contextRef="#ctx0" brushRef="#br0" timeOffset="17280.68">24500 14041 0,'-17'0'0,"34"0"0,-52 0 16,18 0-1,-1 0 1,0 0 15,1 0 16,17 17 125</inkml:trace>
  <inkml:trace contextRef="#ctx0" brushRef="#br0" timeOffset="18900.32">24412 14023 0,'-35'0'32,"17"-18"-17,1 18 1,17 18 78,0 0-47,17-18-32,1 17 1,0-17-1,-1 18-15,19-1 32,-19 1-32,18 0 15,-17-18-15,17 35 16,36-17 0,17 17-1,-53-17 1,18-1-1,-17 1 1,-19-18 0,1 18-1,-1-18-15,1 0 16,0 0 15,-36 0 32,0 0-48,1 0 17,-1 0-17,1 0 16,-1 0-31,0 0 16,1 17 0,-36 18-1,-18 18 1,1 0 0,34-17-1,19-36 1,-19 17-1,19 1 1</inkml:trace>
  <inkml:trace contextRef="#ctx0" brushRef="#br0" timeOffset="-83271.72">28293 5503 0,'0'0'0,"17"0"15,-17-17-15,18 17 16,-18-18-16,0 0 31,0 36 16,0 0-16,0-1-15,0 1-16,0 0 0,-18 35 31,18-1-15,-17-16-16,17 34 15,-18 18 1,1 18 0,17-53-1,0-18-15,0 36 16,17 0-1,18-18 1,1-18 0,-19-35-1,1-18 1,35-35 15,-53 36-31</inkml:trace>
  <inkml:trace contextRef="#ctx0" brushRef="#br0" timeOffset="-82572.69">28099 6085 0,'17'-35'31,"-17"17"-15,18 18 0,-18 18 31,18 17-32,-18 1 1,0-19-16,17 72 15,1-19 1,0 1 15,-1-18-31,-17-36 32,18-17-32,-18-17 31,53-36-16,0-36 1,-18 1 0,0 35-1,-35 0 1,18 53 0,-18 18 46,18-18-46,-18 18-16</inkml:trace>
</inkml:ink>
</file>

<file path=ppt/ink/ink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15T09:15:56.513"/>
    </inkml:context>
    <inkml:brush xml:id="br0">
      <inkml:brushProperty name="width" value="0.05292" units="cm"/>
      <inkml:brushProperty name="height" value="0.05292" units="cm"/>
      <inkml:brushProperty name="color" value="#FF0000"/>
    </inkml:brush>
  </inkml:definitions>
  <inkml:trace contextRef="#ctx0" brushRef="#br0">8096 11765 0,'-17'0'15,"-19"18"17,19-18-32,-1 0 0,0 17 15,-34-17 1,34 0 0,0 0-1,1 0 1,-1 0-1,0 0 17,36 0 30,0 0-62,17 0 16,0 0-1,-17 0-15,35 0 16,35 0 0,0 18-1,0-18 1,0 0 0,-35 0-1,36 0 1,-1 0 15,18 0-15,-36 0-1,18 18 1,-52-18-16,-1 0 16,53 17-1,18-17 1,-35 0-1,17 18 1,0-18 0,18 0-1,-36 0 1,-34 0-16,52 0 16,35-18-1,-17 18 16,-18-17-15,-17 17 0,17-18-1,35 18 1,1 0 0,-36-18-1,53 18 1,0-17-1,-35 17 1,-35 0 0,-36-18-1,18 18 1,17 0 0,1 0 15,-18 18-16,-18-18 1,18 0 0,18 0-1,-1 0 1,-34 0 0,34 0-1,-17 0 1,0 0-1,-18 0 1,-17 0 93,0 0-77,-1 0 15,-34 0-16,-1 0-16,0 0-15,1 0 0</inkml:trace>
</inkml:ink>
</file>

<file path=ppt/ink/ink5.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15T09:16:20.914"/>
    </inkml:context>
    <inkml:brush xml:id="br0">
      <inkml:brushProperty name="width" value="0.05292" units="cm"/>
      <inkml:brushProperty name="height" value="0.05292" units="cm"/>
      <inkml:brushProperty name="color" value="#FF0000"/>
    </inkml:brush>
  </inkml:definitions>
  <inkml:trace contextRef="#ctx0" brushRef="#br0">5539 13176 0,'0'0'0,"-18"-17"16,-17-1 0,17 18-1,18-18 1,0 36 46,18-18-46,-1 18 0,1-18-16,35 0 15,17 17 1,19-17 15,16 18-15,37-18-1,-54 18 1,71-18 0,-18 17-1,-18-17 1,-52 0 0,-36 0-16,36 0 15,17 0 1,-18 18-1,-34-18 1,-1 0 0,-18 17-1,19-17 17,-36-17 14,0-1-14</inkml:trace>
  <inkml:trace contextRef="#ctx0" brushRef="#br0" timeOffset="683.77">6720 12982 0,'-17'0'16,"17"18"-1,-18-18 1,18 18 0,0-1 15,18-17-15,17 18-1,-17-18-15,52 35 16,-17-17-1,35 17 1,-17-17 0,-36-18-1,-17 17 1,-1-17 15,1 18-15,0 17-1,-18-17 1,-18 17 15,-17-17-15,17-1 0,1 1-16,-19 17 15,19-35-15,-36 36 16,-35-1-1,17-18 1,18 1 0,18 0 15,17-18-15</inkml:trace>
  <inkml:trace contextRef="#ctx0" brushRef="#br0" timeOffset="11540.84">5450 7391 0,'-17'-18'16,"-18"0"15,17 18-15,0 0 0,18-17-16,-35 17 15,17-18 16,1 18-15,34 18 78,1-18-79,0 0 1,35 17 0,35 1-1,0-18 1,-53 18-16,53-18 16,89 17-1,17-17 1,-35 0-1,-89 0 1,-35 0-16,36 0 16,-1-17-1,1 17 1,-18 0 0,-18 0-1,1 0 16,-1 17-15,0-17 0,0 18-1,1-18 1,17 18 0,-18-18-1,0 0 1,-17 0-1,-18-18 48,-18 18-63,0 0 16</inkml:trace>
  <inkml:trace contextRef="#ctx0" brushRef="#br0" timeOffset="12820.88">6668 7126 0,'-18'0'0,"36"0"0,-54-18 16,19 18-16,-1 0 15,0-17-15,-17-1 31,17 18-15,36 0 47,-18 18-63,35-18 15,36 35 1,17-17-1,-17-1 1,-54 1-16,71 17 16,-52-17-1,-19 0 1,19-1 0,-19-17-16,1 18 31,-18-1 0,0 1 328,-18 0-343,1-1 0,17 1-16,-36 17 15,1 18 1,17-17 0,-17 16-1,18-16 1,-1-1-1,18-17 1,-18-18 15,18 17-31,0 1 32,-17-18-1,17 18-16,0-36 48,17 0-47,-17 1-1,18-1 1,0 0-16</inkml:trace>
  <inkml:trace contextRef="#ctx0" brushRef="#br0" timeOffset="21961.51">7567 12365 0,'18'0'0,"-36"0"0,71 0 31,-35 0-15,-1 0 15,1 0 157,0 0-173,-1 0 1,1 0-1,17 0 1,-17 0-16,-1 0 16,19 0-1,-1 0 1,0 0 0,18 0-1,-18 0 1,1 0-1,-1 0 1,-17 0 0,-1 0-1,1-18 1,0 18 15,17 0-15,-18 0-1,1 0 1,0-17 0,-1 17-1,1 0 1,0 0 0,17 0-1,0 0 1,0 0-1,-17 0 1,17 0 0,-17 17-1,0-17 17,35 0-17,17 0 1,-17 18-1,18-18 1,-18 0 0,-1 0-1,1 0 1,-35 0-16,35 0 16,35 0-1,-35 0 1,-35 0-1,35 0 1,0 0 0,17 0-1,1 0 17,-18 0-17,-18 0 1,0 0-1,-17 0 1,17 0 0,0-18-1,36 18 1,-1 0 0,-17 0-1,-35 0 1,17 0 15,-17 0-15,-1 0-16,36 0 15,36 0 17,16 0-17,-34 0 1,-18 0-1,-18 0 1,18 0 0,18 0-1,35 0 1,-1 0 0,-52 0-1,0 18 1,-35-18-1,-1 0 1,1 0 0,0 0-1,-1 0-15,54 0 32,17 0-17,0 0 1,-35 0-1,-35 0 1,-1 0 0,1 0 15,0 0-15,-1 0-16,19 0 15,-1 0 1,0 0-1,-17 0 1,35 0 0,35 17 15,18-17-15,0 0-1,-71 0 1,0 0-1,-17 0 1,35-17 0,17 17-1,1 0 1,35 0 0,-18 0-1,-35 0 1,-36 0-1,1 0 32,0 0-15,-1 0-17,19 0 1,34 0-1,-35 0 1,-17 0-16,17 0 16,-17 0-16,0 0 15,-36 0 17,-17-18-17,17 18-15,-35-17 16,0-1-1</inkml:trace>
  <inkml:trace contextRef="#ctx0" brushRef="#br0" timeOffset="25217.85">7567 11677 0,'18'0'47,"-1"0"15,1 0-30,0 0-32,35 0 31,-1 0-15,-16 0-1,-19 0-15,19 0 16,17 0-1,0 0 1,-18-18 0,0 18-1,-17 0-15,-1 0 16,19 0 0,17 0-1,-1 0 1,-16-17-1,34 17 1,-17 0 15,0 0-15,-18 0 0,-17 0-1,35 0 1,17 0-1,-17 0 1,0 0 0,-35 0-16,0 0 15,17 17 1,0-17 0,0 0-1,-17 0-15,35 18 16,35-18 15,-53 0-15,1-18-1,-19 18 1,19 0 0,-1-17-1,18 17 1,17 0-1,1-18 1,-53 18 0,-1 0-1,1 0 17,0 0-1,-1 0-31,-17 18 15,35-18 1,18 0 0,-17 0-1,-1 0 1,-17 0-16,-1 0 16,1 0-1,17 0 1,18 0-1,0 0 1,35 0 0,53 17-1,0 1 1,-52-18 0,-1 0-1,-35 0 1,0 0-1,-36 0 1,36 0 0,71 0-1,17 18 1,0-1 0,-71-17-1,-52 0-15,35 0 16,-18 0-1,0 0 1,1 0 0,-1 0-1,53 0 1,36 0 0,-18 18-1,-54-18 1,-16 0 15,-19 0-15,1 0 15,0 0-31,17 0 16,36 0-1,-1 18 1,-17-18-1,-35 0 1,-1 0 0,1 0 15,0 0-15,-1 0-1,18 0 1,1 0-1,-19 0 1,1 0 0,0 0-1,17 0 1,-17 0 0,17 0-1,-18 0 16,1-18-15,0 18 0,-1 0 15,1 0 16,0 0-32,-1 0 1,19 0 0,-1-18-16,-18 18 31,1 0-15,0 0 15,-36 0 94,0-17-110</inkml:trace>
  <inkml:trace contextRef="#ctx0" brushRef="#br0" timeOffset="28016.66">7461 10795 0,'0'0'15,"18"0"-15,0-18 16,-18 1 0,0-1 30,17 18-30,-17 18 0,18-18-1,17 17 1,-17-17 0,-1 0-16,19 0 15,-19 0-15,36 18 16,18-18-1,-18 0 1,35 0 0,-18 0-1,-17 0 1,0 0 0,18-18 15,-36 1-16,-17 17-15,35 0 16,0 0 0,17-18-1,18 18 1,18 0 0,-35 0-1,35 0 1,-71 0-16,35 0 15,19 0 1,-54 0-16,35 0 16,54-18-1,-18 18 1,-18 0 15,-35 0-15,-36 0-16,19 0 15,-1 0 1,0 0 0,53 0-1,1 0 1,122 18 0,-17 17-1,-35-17 1,-106-18-1,-35 0-15,-1 0 16,19-18 0,34 18-1,36 0 1,0 0 0,70 18 15,-52 0-16,-19-1 1,-52-17 0,18 18-1,0-18 1,17 0 0,0 0-1,-35 0 1,-36-18-1,1 1 1,17 17 0,1-18-1,17 0 1,-36 18 0,19 0-1,52 0 1,-18-17-1,-17 17 1,18-18 0,-36 18-1,0-18 1,1 18 0,-19 0-1,18-17 1,-17 17-1,0 0 17,-1 17-17,36-17 1,-35 18 0,52-18-1,36 18 1,-35-18-1,-53 17 1,-36-17 15</inkml:trace>
  <inkml:trace contextRef="#ctx0" brushRef="#br0" timeOffset="29606.2">7197 12488 0,'0'0'0,"17"-17"16,1 17-16,0 0 31,-18-18-16</inkml:trace>
  <inkml:trace contextRef="#ctx0" brushRef="#br0" timeOffset="30108.68">7285 11906 0,'0'0'0,"17"0"31,-17-17 0</inkml:trace>
  <inkml:trace contextRef="#ctx0" brushRef="#br0" timeOffset="32405.36">7920 12365 0,'0'0'0,"18"-18"32,-1 18-1,-17-17-16,0 34 32,-17-17-47,-1 53 16,-17-18 0,-36 54-1,-17-1 1,35-35-1,35-36 1,-35 36 0,36-35-16,-1 0 15</inkml:trace>
  <inkml:trace contextRef="#ctx0" brushRef="#br0" timeOffset="33040.25">8220 12382 0,'0'-17'32,"17"17"14,-34 0-14,17 17-17,-36 1 1,36 0-16,-35 35 16,18-36-16,-36 54 15,17-18 1,1 0-1,-18 0 1,18 0 0,-18-18-1,-18 18 1,54-53 0</inkml:trace>
  <inkml:trace contextRef="#ctx0" brushRef="#br0" timeOffset="34007.68">8819 11659 0,'18'0'16,"-18"18"-1,0 0 16,-18-1-15,-34 19 0,16 16-1,19-34-15,-36 53 16,17-36-16,-17 35 16,1 19-1,16-19 1,36-52-1,-17-18 1,17-18 15</inkml:trace>
  <inkml:trace contextRef="#ctx0" brushRef="#br0" timeOffset="34526.24">9208 11730 0,'0'0'0,"17"-18"0,-17 36 63,-17-18-48,-1 18-15,0-1 31,1 1-31,-19 17 16,-17 36 0,-17 17-1,-1 18 1,1-1 0,52-52-1,-17 0 1,17-35-1,18 0 1,-17-1 0,-1-17-1,0 0 1</inkml:trace>
  <inkml:trace contextRef="#ctx0" brushRef="#br0" timeOffset="35296.61">10072 10777 0,'0'0'0,"-18"18"32,1 0-32,17-1 15,-18 1-15,-35 35 16,-18 53-1,1 35 1,17-71 0,35-34-16,-17 34 15,0-35 1,17 1 0,-17 17-16</inkml:trace>
  <inkml:trace contextRef="#ctx0" brushRef="#br0" timeOffset="35642.93">10248 10989 0,'35'0'0,"-70"0"0,88-18 0,-35 18 16,-1 0-1,-34 36 1,-19-1 0,19-17-1,-18 34 1,-71 37-1,18-1 1,17 0 0,18-53-1,53-17-15</inkml:trace>
  <inkml:trace contextRef="#ctx0" brushRef="#br0" timeOffset="36110.68">10301 10460 0,'-18'18'16,"36"-36"-16,-36 53 0,18-17 15,-17-1 1,17-34 15,0-1-15,0-17-1,0 0 1,-18 17-16</inkml:trace>
  <inkml:trace contextRef="#ctx0" brushRef="#br0" timeOffset="36347.32">10354 10195 0,'18'0'0,"-36"0"0,36-17 16,-36 17 30,18-18-30</inkml:trace>
  <inkml:trace contextRef="#ctx0" brushRef="#br0" timeOffset="36571.28">10301 9790 0,'0'0'0,"0"17"15</inkml:trace>
  <inkml:trace contextRef="#ctx0" brushRef="#br0" timeOffset="36805.68">10407 9719 0,'18'0'0,"-36"0"0,53 0 31,-35 18-15,-17-18 31,-1 0-32</inkml:trace>
</inkml:ink>
</file>

<file path=ppt/ink/ink6.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15T09:17:32.883"/>
    </inkml:context>
    <inkml:brush xml:id="br0">
      <inkml:brushProperty name="width" value="0.05292" units="cm"/>
      <inkml:brushProperty name="height" value="0.05292" units="cm"/>
      <inkml:brushProperty name="color" value="#FF0000"/>
    </inkml:brush>
  </inkml:definitions>
  <inkml:trace contextRef="#ctx0" brushRef="#br0">5891 6121 0,'-17'0'32,"17"-18"-17,17 18 79,1 0-47,0 0-32,-1 0-15,19 0 16,-1-18-16,35 18 16,-17-17-1,36 17 1,34-18 15,18 0-15,-35 1-1,53-1 1,-18 1 0,-53-1-1,-35 0 1,0 18 0,-18 0-1,0 0 1,1 0-1,-19 0 1,1 0 15</inkml:trace>
  <inkml:trace contextRef="#ctx0" brushRef="#br0" timeOffset="5472.14">7038 5786 0,'0'-18'31,"0"0"0,-18 18-31,1-17 31,-1 17-15,0 0 0,36 17 31,0-17-32,-18 18-15,35 0 16,35-1-1,19 1 1,34-1 0,-52-17-1,-54 0-15,36 18 16,0-18 0,-35 0 15,-18 18-16,-35-18 1,-18 35 0,-18 0-1,18 1 1,18-1 0,-18 18-1,18-18-15</inkml:trace>
  <inkml:trace contextRef="#ctx0" brushRef="#br0" timeOffset="7008.21">8167 5768 0,'0'-18'16,"0"1"15,0-1-31,-18 0 16,1 18-1,-19 0 1,-34 0 0,17 18-1,35 0-15,-35 17 16,0 18 0,36 0 15,-1 0-16,36-36 1,-18 1-16,35 0 16,18-18-1,17-36 1,-17-17 0,-17 18-1,-1-18 1,-35 18-1,0 17 1,0 36 0,-18 0-16,18 17 15,-17 18 1,34 17 15,19-70-15,-1 18-1,35-36 1,19-35 0,-37-52-1,-16 16 1,-19 36-16,-17-35 16,0-18-1,-17 36 1,-1 52-1,0 1 1,18 52 0,-17 18-1,-1 53 1,1-1 15,17-34-15,35 35-1,18-36 1,-18-52 0,18-18-1,-18 0-15,18-35 16,53-53 0,-18-36-1,-53-17 1,-17 53-1,-18 53-15,-18-18 16,1-18 0,-1 53-1,18 36 1,-17-18 0,-1 53-1,0 35 1,1 18-1,17 17 1,17-34 0,19 16-1,16-52 1,1-17 0,0-19-1,-17-17 1,-19 0-16,-17-17 15,0-1-15</inkml:trace>
  <inkml:trace contextRef="#ctx0" brushRef="#br0" timeOffset="7824.81">9225 5592 0,'18'-18'31,"-18"0"0,-18 18-15,18-17-16,-35 17 15,17 0 1,1 0 0,-19 35-1,1 18 1,0 17-1,17 19 1,18-37 0,35 1-1,36-35 1,35-36 0,-18-35-1,-35-17 1,-35 35-16,-1-36 15,-34 1 1,-36 34 15,-36 36-31,37 36 32,-1-1-32</inkml:trace>
  <inkml:trace contextRef="#ctx0" brushRef="#br0" timeOffset="8292.68">9807 5644 0,'18'0'16,"-36"0"-16,36-17 0,-1-18 15,-17 17 1,0 0-16,0-17 16,0 17-1,-17 1 17,-18-1-17,17 18 1,0 0-1,-35 35 1,18 1 0,-18 17-1,36-18 1,17 0-16,0 0 16,17 36-1,54-36 1,17-17-1,-18-1 1,-17-34 0,-35 17-1</inkml:trace>
  <inkml:trace contextRef="#ctx0" brushRef="#br0" timeOffset="9126.62">10425 5274 0,'17'0'16,"1"-18"-16,0 1 31,-18-1-15,0 0 0,-18 18-16,0-17 15,1 17 1,-36 35-1,17 18 1,19-18 0,-1 36-1,0 35 1,71 0 0,18-18-1,0-35 1,17 0-1,-35-36-15</inkml:trace>
  <inkml:trace contextRef="#ctx0" brushRef="#br0" timeOffset="9393.19">10813 5380 0,'0'0'16,"0"-18"-16,0 1 31,0-1-31,17 18 16,-17 18 0,18 17-1,-18-17-15,18 52 16,17 18-1,-18 0 1,-17-52 0</inkml:trace>
  <inkml:trace contextRef="#ctx0" brushRef="#br0" timeOffset="9898.24">11448 5274 0,'17'-18'31,"-34"36"16,-1-18-47,0 18 16,-70 17-1,35-17 1,-17-1 0,17-17-1,35-35 1,18 17-16,0-17 16,18 17-1,35-17 1,0 35-1,0 18 1,-53 35 15,0-36-31,0 36 16,-53 35 0,17-17-1,19-18 1,17-35-1,70-36 1,36-17 0</inkml:trace>
  <inkml:trace contextRef="#ctx0" brushRef="#br0" timeOffset="10161.54">11712 5062 0,'-17'0'0,"34"0"0,-34-17 15,-1-1 1,53 36 15,1 17-31,-19 0 16,1 1-16,35 34 15,-18 54 1,-106-1 0,19-88-16</inkml:trace>
  <inkml:trace contextRef="#ctx0" brushRef="#br0" timeOffset="11565.51">4727 8184 0,'18'0'32,"-1"0"30,1 18-31,17-18-31,18 0 16,88 0 0,36-18-1,17 1 1,-88 17 0,-71-18-16,53 18 15,-17 0 1,-1 0 15,-17-17-15,-35 17-1,-1 0-15</inkml:trace>
  <inkml:trace contextRef="#ctx0" brushRef="#br0" timeOffset="11979.61">5644 7973 0,'0'0'0,"0"-18"15,-17 1 16,34 17 1,36 17-1,18 1-15,-36-18-16,71 35 15,-35-35-15,34 35 16,1 1-1,-106 17 1,-70-1 0,-19-16-1,-16 17 1,16-18 0,37-17 15,34-18-31</inkml:trace>
  <inkml:trace contextRef="#ctx0" brushRef="#br0" timeOffset="12583.59">6791 7743 0,'35'-17'0,"-17"-18"16,-71 87-16,124-104 0,-71 34 0,17 0 15,-17 1 1,0 70 31,-17-1-32,17-16-15,0 34 16,0 54 0,0-36-1,35 0 1,-18-53-1,-17-52 17,0-1-32,-17-17 15,-18-36 1,-1 54 0,19-1-1,-36 18-15,-35 18 31,17 17-15,36 36 0,35-36-1,35 0 1,53-17 0,36-36-1</inkml:trace>
  <inkml:trace contextRef="#ctx0" brushRef="#br0" timeOffset="13100.91">7267 7920 0,'-17'-18'16,"-1"1"-1,0-1 17,18 36-17,0-1-15,0 1 16,0 17 0,18 0-1,35 1 1,17-36-1,-17 0 1,-17-18 0,-1-35-1,-53 0 1,-52 0 0,-36 36-1,35 17 16,-35 35-15,36 0 0,17 36-1,53 17 1,18-35 0,52 17-1,54-52 1</inkml:trace>
  <inkml:trace contextRef="#ctx0" brushRef="#br0" timeOffset="14166.31">8043 7955 0,'0'-17'0,"0"34"0,0-52 0,-17 17 15,-1-17 1,-35 0 0,18-1-1,-18 19 1,-18 34 0,1 36-1,17 0 1,35-35-16,-17 35 15,35-18-15,-18 18 16,36-18 0,53-17-1,17-53 1,-18-1 0,19-52 15,-72 35-16,1 18 1,-36 35 0,1 18-16,-1 17 15,0 35 1,36-17 0,17-35-1,36-18 1,-1-18-1,18-52 1,-35-36 0,-35 18-1,-18 35-15,0-35 16,-35-18 0,17 53 15,0 53-16,-17 35 1,18 36 0,17 35-1,35-1 1,0-34 0,-17-36-16,17 53 15,0-35 1,36-35-1,-1-36 1,1-17 0,17-71-1,-17-35 1,-54-35 0,-34 88 15,-19 17-16,-17 53 1,1 18 0,34 36-1,0-19-15,1 36 16,17-18-16,0 36 16,35 52-1,0 19 1,0-72-1,1-35-15,-1 36 16,36-18 0,-36-53-1</inkml:trace>
  <inkml:trace contextRef="#ctx0" brushRef="#br0" timeOffset="14617.76">8855 7832 0,'17'-18'0,"-34"36"15,52-36-15,-17 0 0,17 1 16,18-19 0,-18 19-1,-17 17 1,-36 17 31,0 1-47,-17 17 15,18-17-15,-19 35 16,1 18 15,53-19-15,52-52-1,-17 0 1,-18-17-16,36-1 16,-18-52-1,-53-19 1,-35 36 0,-18 36-1,-36 17 1,-16 35-1</inkml:trace>
  <inkml:trace contextRef="#ctx0" brushRef="#br0" timeOffset="14966.69">9419 7779 0,'18'-18'0,"-36"36"0,71-54 15,-53 19-15,18-1 16,17-35 0,-17 18-1,-18 17 1,0 1 0,-36-1-1,-17 53 1,1 18-1,16 18 1,19-18 15,17-18-31,0 18 0,35 18 16,18-36 0,53-35-1</inkml:trace>
  <inkml:trace contextRef="#ctx0" brushRef="#br0" timeOffset="15349.7">10107 7391 0,'0'-18'0,"0"36"0,0-54 0,0-34 15,0 17 17,0 18-17,-18 35 16,18 35-15,-17-17-16,-1 34 16,18 72-1,18 35 1,35-36 0,0-52-1,-36-54-15,19 19 16</inkml:trace>
  <inkml:trace contextRef="#ctx0" brushRef="#br0" timeOffset="15619.58">10689 7320 0,'0'-35'15,"0"70"-15,18-88 0,-1 53 16,19-35 0,-19 35-1,-17 18 1,18 17 0,0 53-1,-18 18 1,0-18-1</inkml:trace>
  <inkml:trace contextRef="#ctx0" brushRef="#br0" timeOffset="16285.29">11289 7338 0,'18'-18'16,"-36"36"-16,36-54 0,17-16 15,-18 34-15,19-17 16,-1-1 0,0 36-1,-35 18 1,18 0-1,-18-1 1,0 1 0,0 0-16,0 17 31,-18 0-15,1 18-1,-54-35 1,18-1-1,-17-34 1,34-19 0,19 19-16,-1-36 15,-17-18 1,52 18 0,19 36-1,-1 17 1,0 0-16,1 17 15,16 72 1,-69 34 15,-36 1-15,18-54 0,-18 1-1,35-54 1,36 1-1,17-18 1,53-35 0,18-1-1</inkml:trace>
  <inkml:trace contextRef="#ctx0" brushRef="#br0" timeOffset="16620.98">11589 6967 0,'0'-17'15,"0"34"-15,17-52 16,1 35 15,-18 18-15,35 17-1,-17-17-15,70 52 16,-17-17 0,-18 71-1,-71 34 1,-105 1-1</inkml:trace>
  <inkml:trace contextRef="#ctx0" brushRef="#br0" timeOffset="17670.14">5662 10478 0,'0'-18'0,"-18"18"31,18-18-16,-17 18 1,-1 0 0,36 0-1,-1 0 1,107 0 0,123 0-1,-53-17 1,-88 17-16,52-18 15,-105 0 1,36 18-16,-54-17 16,-53 17-1</inkml:trace>
  <inkml:trace contextRef="#ctx0" brushRef="#br0" timeOffset="18024.66">6350 10248 0,'0'-17'15,"0"34"-15,-18-52 0,1 17 16,-19-17 0,19 35-1,34 18 1,54 35-1,52-1 1,36 19 15,-71-36-15,-52-17-16,17 17 16,-53 1-1,-89 16 1,-34 1-1,35-35 1,52 0-16,1-18 0</inkml:trace>
  <inkml:trace contextRef="#ctx0" brushRef="#br0" timeOffset="19121.37">7849 10142 0,'0'0'0,"0"-17"16,0-1-1,-17 0 1,-54 1 0,-17 34-1,0 1 1,52 0-16,-34 35 16,17 17-1,18 1 1,35-18 15,53-36-15,70-17-1,36-35 1,-36-36 0,-52 1-1,-71 17 1,0 18-1,-53 52 1,18 36 0,17 0-1,36 18 1,52-36 0,36-17-1,35-54 1,-35-17-1,0-70 17,-36-71-17,-70 123-15,0-70 16,-17 35 0,-1 54-16,-17-1 15,0 70 1,-1 71-1,19 1 1,17-36-16,0 70 16,53 36-1,-1-53 1,37-36 0,-1-70-1,0-17 1,18-72 15,-36-52-15,-52-53-1,-18 53 1,-35 0 0,0 106-1,-18 52 1,17 36-1,19-17-15,-1 69 16,0 89 0,71-17-1,0-54 1,0-70 0,35-18-1,-35-35 1,-35-17-1</inkml:trace>
  <inkml:trace contextRef="#ctx0" brushRef="#br0" timeOffset="19555.29">9155 9984 0,'17'-18'15,"-34"36"-15,34-54 0,19 19 16,16-36 0,-16 17-1,-36 19 1,-18 17 0,-35 17-1,-17 54 16,17 0-15,17 34 0,54-34-1,53-18 1,17-53 0,18-53-1,-71 18 1,-35-71-1,-53 18 1,0 52 0,18 19-16,-36 17 15,36 0-15</inkml:trace>
  <inkml:trace contextRef="#ctx0" brushRef="#br0" timeOffset="19893.95">9719 9790 0,'0'-18'16,"0"36"-16,0-54 0,-18-17 31,1 53-31,-1-35 16,0 17-1,1 18 1,-1 36 0,-17 34-1,17 36 1,18-18 0,18-52-16,17 34 15,36 1 16,35-36-15,-71-35-16</inkml:trace>
  <inkml:trace contextRef="#ctx0" brushRef="#br0" timeOffset="20306.24">10548 9525 0,'-18'-18'16,"36"36"-16,-36-53 0,1 17 0,17-35 31,0 36-15,-18-19-1,1 36 1,-19 53 0,-34 35-1,17 1 1,0 69-1,70-17 1,54-35 0,17-35 15,0-71-31</inkml:trace>
  <inkml:trace contextRef="#ctx0" brushRef="#br0" timeOffset="20856.9">11148 9454 0,'0'-17'16,"0"34"-16,-18-69 16,0 34-16,1 0 15,-1 18 1,-35 18-1,0 35 1,18-18 0,35-17-16,-18 35 15,54 17 1,70 1 0,-18-18-1,35 17 16,-35-17-15,-70 0 0,-71-18-1,-17-35 1,-36 18 0,18-53-1,52-18 1,36-18-1,36-70 1,34 0 0,-35 18-1,-52 70 1,-36 35 0,-53 53-1,35 18 1</inkml:trace>
  <inkml:trace contextRef="#ctx0" brushRef="#br0" timeOffset="21124.79">11289 9349 0,'0'-36'0,"0"72"0,18-107 16,-1 53 0,1 18-16,17 18 15,-17 0-15,35 17 16,35 106 0,-35 35 15,-89 36-16,-69-88-15</inkml:trace>
  <inkml:trace contextRef="#ctx0" brushRef="#br0" timeOffset="22207.95">4886 12435 0,'0'0'0,"-18"-17"15,-17 17 1,17 0 0,1 0-1,17 17 1,70 1 15,71 0-15,71-36-1,-35 0 1,105 1 0,-53-19-1,-158 36-15,-1 0 16,-35-17 0</inkml:trace>
  <inkml:trace contextRef="#ctx0" brushRef="#br0" timeOffset="22562.45">5733 12171 0,'0'-18'16,"-36"1"-1,72 52-15,-89-88 16,35 35-1,36 18 1,35 36 0,52-1-1,-16-18 1,69 36 0,-69-17-1,-72 17 1,-52-18-1,-71 35 1,-35 19 0,18-19-1,87-52 1</inkml:trace>
  <inkml:trace contextRef="#ctx0" brushRef="#br0" timeOffset="23359.73">7426 11906 0,'18'-35'0,"-36"70"0,89-141 16,-54 89-16,1-36 15,17 35 1,-17 36 15,-18 70-15,0 0-16,-18 71 31,0 17-15,18-52-1,18-71 1,0-53 0,-1-36-1,1-34 1,-89-36 0,1 36-1,-71 34 1,0 72-1,35 34 1,71 1 0,52-18-1,54-1 1,87-34 15,37-36-15,-37-17-1,54-53 1,-36-18 0,-87-35-1,-54 53 1,-70 35 0,-36 53-1,-52 18 1,70 35-1,17-36-15,-17 71 16,36 36 0,34-1-1,72-35 17,-19-70-17,71-36 1,-105 1-16</inkml:trace>
  <inkml:trace contextRef="#ctx0" brushRef="#br0" timeOffset="24410.34">8696 11959 0,'-18'-17'0,"36"34"0,-53-87 16,17 52-16,18-17 15,-18-18 1,-17 35 0,-18 53 15,-17 18-31,-19 36 31,37 16-15,16 1-1,54-71 1,17-35 0,-17 0-16,52-17 15,36-54 1,-35-17 0,-36 35-1,-17-17 1,-36 70-1,-17 53 1,17 52 15,18-34-15,35 17 0,54-70-1,34-36 1,-35-35-1,-52 18-15,34-71 16,1-70 0,-36-36-1,-35 53 1,-18 89 0,-17 52-1,-18 71 1,0 88-1,18 0 1,35 0 15,18-52-15,17-1 0,18-35-1,0-53 1,53-18-1,-18-53 1,-35-17 0,-36 0-1,1 35-15,-18-70 16,0-36 0,-35 35-1,17 89 1,0 35-1,-17 35 1,17 71 0,18 35 15,-17 36-15,17-54-1,0 36 1,17-53-1,19-53 1,-1-53 0,-17-18-16</inkml:trace>
  <inkml:trace contextRef="#ctx0" brushRef="#br0" timeOffset="24843.62">9666 11800 0,'0'-17'0,"0"34"0,18-87 16,-18 52-16,17-17 15,1 17 1,-18-17 0,0 0-1,-35 52 16,17 1-31,-17 17 16,17-17-16,-17 53 16,17 34-1,1-16 1,34-19 0,19-52-1,52-18 1,-18-71 15,-17-35-31,-35 36 31,-18 35-31,-18-18 16,-70 17 0,-18 54-1,36 0-15</inkml:trace>
  <inkml:trace contextRef="#ctx0" brushRef="#br0" timeOffset="25227.2">10037 11695 0,'17'-18'0,"-34"36"0,87-89 16,-52 36-1,-18 17 1,17 0-16,1-17 16,-18 18 15,-35 17-15,-1 35-1,1 0 1,-18 36-1,36 17 1,-1 18 0,36-36-1,35 1 1,52-54 0,19-34-1,-89-1 1</inkml:trace>
  <inkml:trace contextRef="#ctx0" brushRef="#br0" timeOffset="25644.67">10954 11254 0,'0'-18'0,"0"36"0,0-89 16,0 36 0,0 17-16,0-17 15,-18 35 1,0-18-16,1 1 15,-36 52 17,0 35-17,18 19 1,-1 52 0,36 17-1,71-34 1,0-53-1,-36-54-15,53 1 16,-35-18-16</inkml:trace>
  <inkml:trace contextRef="#ctx0" brushRef="#br0" timeOffset="26149.89">11624 11307 0,'-18'-18'15,"36"36"-15,-53-54 0,-1 19 0,-16-1 16,34 18 0,-35 0-1,0 18 1,35 17 0,18 18-1,36 0 1,-19-36-16,54 36 15,52 18 1,-34 17 0,-72-35-1,-52-18 1,-36 1 0,-17-19-1,53-17 1,17-17-16,1-1 15,34-53 17,36-17-17,18-35 1,-36 34 0,-35 54-16,-35-18 15,-89 0 1,-17 71-1,18 35 1,52 0 0</inkml:trace>
  <inkml:trace contextRef="#ctx0" brushRef="#br0" timeOffset="26428.85">11712 11077 0,'0'-17'15,"0"34"-15,0-52 0,0 17 16,0 1-16,18-19 16,35 19-1,17 52 1,1 71-1,-18 0 1,-53 70 0,-53 0-1,-53-87 1</inkml:trace>
  <inkml:trace contextRef="#ctx0" brushRef="#br0" timeOffset="27413.68">6191 14570 0,'0'17'15,"18"-17"17,0 0-17,-1-17-15,18 17 16,71-18-16,141-35 31,106-17-15,53-1-1,-124 36 1,53-18 0,-159 0-1,-123 35 1,-35 1-1,-53-1 17,-1 18-17</inkml:trace>
  <inkml:trace contextRef="#ctx0" brushRef="#br0" timeOffset="27797.79">7814 14005 0,'-18'-17'16,"36"34"-16,-53-34 0,17-1 16,0 0-16,1 18 15,70 0 16,35 36-15,18-1 0,-53-35-16,70 35 15,89 0 1,-53 1 0,-107 17-1,-104 0 16,-19-18-15,36-17-16,-36 17 16,-17 35-1,70-70-15</inkml:trace>
  <inkml:trace contextRef="#ctx0" brushRef="#br0" timeOffset="29181.67">9913 13970 0,'0'-18'15,"0"36"-15,-18-53 16,1 35-16,-1-36 16,-70 19-1,17 17 1,18 17-16,-35 19 15,-18 34 1,54 1 0,69-18-1,18-18 1,-17-35-16,35 0 16,35 0 15,18-35-16,-18-1 1,-35 1 0,-35 0-1,-18 0 1,0 52 0,0 19-1,0-1-15,0 35 16,0 1-1,17-36-15,36-17 16,53-18 0,35-53-1,-53 0 1,18-88 0,-53-35 15,-35 34-16,-18-16 1,-35 69 0,-1 125-1,-17 87 1,18 54 0,17-54-1,54 53 1,34-52-1,19-89 1,-19-35 0,36-35-1,-18-71 1,0-53 0,-52 18 15,-36 71-31,0-89 15,-18-35 1,-35 88 0,18 88-1,17 36-15,-17 53 16,0 105 0,17 36-1,18-36 1,18-70-1,-18-71-15,35 18 16,0 0 0,36-35-1,-36-36 1</inkml:trace>
  <inkml:trace contextRef="#ctx0" brushRef="#br0" timeOffset="29635.89">11165 13847 0,'18'0'15,"-36"0"-15,36-18 0,0 0 16,-1 1-16,-17-1 15,0 0 1,-35 18 0,-18 18-1,-17 53 17,34-19-17,-17 54 1,53-35-1,36-36 1,52-17 0,18-54-1,0-34 1,-71-18 0,-35 17-1,-53 18 1,-35 36-1,-18 52 1</inkml:trace>
  <inkml:trace contextRef="#ctx0" brushRef="#br0" timeOffset="29982.76">11730 13776 0,'18'-35'0,"-36"70"0,71-123 16,0 0-1,-36 52 1,-17 19-16,-17-1 16,-19 18-1,-52 35 1,0 53-1,17 1 17,54-1-32,17 18 15,53-36 17,17-34-17,-34-19-15,69-17 16,-69-17-16</inkml:trace>
  <inkml:trace contextRef="#ctx0" brushRef="#br0" timeOffset="30349.62">12382 13229 0,'0'-17'16,"0"34"-16,0-70 0,0 18 15,0 17 1,-17 1-16,-18 17 31,-1 17-15,-17 54-1,0 17 1,36-35-16,-18 53 16,17-53-16,18 53 15,35 52 1,71-69 0,0-54-1,0-18 1</inkml:trace>
  <inkml:trace contextRef="#ctx0" brushRef="#br0" timeOffset="31070.31">13000 13159 0,'0'0'0,"0"-18"0,18 18 16,-1 0-16,1 0 15,-1 18 1,1 17 0,17 0-1,-35 0 1,18 1-1,-71-1 1,0 0 0,-35-17 15,17 0-15,18-36-1,18-17 1,35 17-16,-17-35 15,-1-17 1,36 17 0,-1 35-1,1 18-15,-1 0 16,54 71 0,-36 52-1,-52 53 1,-89-35-1,35-70 1,1-18 0,34-35 15,1-36-15,35 0-1,53-35 1,35 0-1,18 36 1,-18 17 0,36 17-1,-36 19 1,-53-19 0</inkml:trace>
  <inkml:trace contextRef="#ctx0" brushRef="#br0" timeOffset="31418.12">13476 13264 0,'0'-35'16,"0"70"-16,0-158 0,-18 105 16,1-17-1,-36 17 1,0 89-1,18 17 1,17 71 0,18-18-1,71-35 1,52-71 0,-52-53-1,-36 1-15,0-54 16,-52-87-1,-72-19 1,19 107 0,-18 34-1</inkml:trace>
  <inkml:trace contextRef="#ctx0" brushRef="#br0" timeOffset="31668.39">13723 13018 0,'0'-18'16,"0"36"-16,0-71 0,0 35 0,-18 0 16,18 36-1,53 88 1,-17 70-1,-36-17 1,-89 53 0,-34-71-1</inkml:trace>
  <inkml:trace contextRef="#ctx0" brushRef="#br0" timeOffset="32485.96">6703 15769 0,'0'0'15,"0"-17"-15,0-1 16,0 0-16,17 1 16,19-1-1,70 0 1,88 18-1,0 18 1,-71-18 0,142 18-1,193-1 1,-52-17 0,-141-35-1,-195 0 1,-88 17-16</inkml:trace>
  <inkml:trace contextRef="#ctx0" brushRef="#br0" timeOffset="32886.91">8414 15575 0,'0'-35'0,"0"70"0,-36-88 16,1 0-16,-35 0 31,52 18-15,36 35 0,17 18-1,71 17 1,52 18-1,54 0 1,-18 17 0,-123-34-1,-18-1 1,-142 18 0,-52 17-1,18 1 1,-18 0-1,105-54 1</inkml:trace>
  <inkml:trace contextRef="#ctx0" brushRef="#br0" timeOffset="34106.78">9948 15346 0,'18'-18'16,"-36"36"-16,54-36 0,-19 1 0,19 17 15,-19-18 1,-34 0-1,-54 18 17,0 0-17,-52 53 1,17 18 0,18-1-1,70 1 1,18-36-1,18-17 1,35-1 0,17-52-1,-17 18 1,18-36 0,-18 17-1,-36 19 16,-34 17 1,17-18-1,0 0 16,0 1-32,0-1 1,17-17 0,1 17-16,0-35 15,-1-35 1,1-18 0,-18 18-1,-18 35 16,18 35-15,-17 18 0,17 18 15,-18 0-15,18-1-16,0 19 15,0 52 1,18 18-1,-1-18 1,1-35-16,17 35 16,18 36-1,35-19 1,36-69 0,-36-36-1,-35-18-15,53-17 16,17-53 15,-35-36-15,-35 1-1,-53 52 1,-17 36 0,-54 35-1,1 17 1,-1 36-1,36 0 1,17 18 0,18 17-1,53-17 1,-18-36 0,54-35-1,34-53 1</inkml:trace>
  <inkml:trace contextRef="#ctx0" brushRef="#br0" timeOffset="35059.74">11342 15205 0,'17'-18'16,"-34"36"-16,34-54 0,-17 19 15,-17-36 1,-1 35-1,-17 1 1,0 17 0,-18 17-1,17 1-15,-34 35 16,-18 35 0,17 0-1,53 0 16,36-70-15,35-18 0,53-18-1,-18-35 1,-35 18 0,-53 18-1,-35 69 16,35-16-15,0-19-16,0 1 16,17 0-16,19-18 15,34-18 1,18-35 0,-17-17-1,-36 34 1,18-52-1,-18 35-15,36-88 16,0-53 0,-54 53-1,-52 106 1,0 35-16,-36 53 16,-17 105-1,35 36 1,71-35-1,17-88 1,0-36-16,18 0 16,53-35-1,35-35 1,-70-18 0,34-35-1,-52-71 16,-35 88-31,0-52 16,-18-53 0,-36 105-1,1 89 1,0 52 0,-18 71-1,35-17 1,-17 35-1,17-1 1,1-69 0,52-37-1,35-52 1</inkml:trace>
  <inkml:trace contextRef="#ctx0" brushRef="#br0" timeOffset="35492.87">12488 15099 0,'-17'-18'0,"34"36"0,-52-36 0,35 1 16,0-54 0,0 53-1,0 1-15,0-1 16,-18 71 15,1-35-15,-1 35-16,-17 17 15,17 1 1,18-18 0,71-36-1,-1-34 16,-34-19-15,-1-34 0,-70-18-1,-36 17 1,0 71 0,36 0-16,-53 35 15,0 36 1,70-36-16</inkml:trace>
  <inkml:trace contextRef="#ctx0" brushRef="#br0" timeOffset="35772.53">12735 15064 0,'88'-53'16,"-176"106"-16,247-159 16,-141 88-16,17-35 15,-17 0 16,-18 0-15,-53 53 0,17 0-1,1 18-15,0 35 16,-18 35 0,35 18-1,36 0 1,17-36-1,53-34 1,1-36 0</inkml:trace>
  <inkml:trace contextRef="#ctx0" brushRef="#br0" timeOffset="36140.21">13794 14534 0,'17'-17'16,"-34"34"-16,34-69 0,19 16 16,-1 1-1,-18 17-15,1-17 16,-18 0-1,0 17 1,-18 36 0,-17 17-1,18 0-15,-36 36 16,-18 88 0,18 35 15,88-53-16,54-53 1,-19-70-16</inkml:trace>
  <inkml:trace contextRef="#ctx0" brushRef="#br0" timeOffset="36907.68">14217 14693 0,'0'-17'0,"0"34"0,0-87 15,0 52 1,-18 18 15,18 18-31,-53 17 32,0-17-32,1-1 15,34-17 1,-35 0-1,35 0-15,-17-17 16,17-36 0,54-18-1,-1 18 1,0 36-16,1-1 16,16 71-1,-34 88 1,-88 0-1,17-53 1,17-53-16,1 36 16,0-36-1,52 1 1,19-36 0,70-18 15,52-35-16,36-53 1,-17-70 0,-107 52-1,-34-52 1,-54 88 0,-70 70-1,0 89 1,-1 17-1,54-35-15,-18 53 16,0 52 0,71-52-1,35-71 1,88-35 0,0-70 15,-53-54-16,-123-52 1,-53 106 0,-53 34-16</inkml:trace>
  <inkml:trace contextRef="#ctx0" brushRef="#br0" timeOffset="39154.04">14834 14058 0,'0'0'0,"0"-17"16,-17 17-1,-1-18 1,0 0 0,1 18-1,34 18 32,1-18-47,-18 18 16,18-1-16,-1 54 15,36 70 1,0 53 0,18-18-1,-71-70 1,0-71-16,-53 36 15,-106-1 17,88-52-32</inkml:trace>
</inkml:ink>
</file>

<file path=ppt/ink/ink7.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15T09:18:19.162"/>
    </inkml:context>
    <inkml:brush xml:id="br0">
      <inkml:brushProperty name="width" value="0.05292" units="cm"/>
      <inkml:brushProperty name="height" value="0.05292" units="cm"/>
      <inkml:brushProperty name="color" value="#FF0000"/>
    </inkml:brush>
  </inkml:definitions>
  <inkml:trace contextRef="#ctx0" brushRef="#br0">1429 5733 0,'0'0'16,"-18"-18"-16,-17-35 15,17 53 17,36 0 15,-1 0-16,1 0-31,0 0 15,17 0-15,53 0 16,89 0 0,-1 0-1,-88 18 1,-70-18-16,35 0 16,-53 35-1,-18-35 1,-52 18-1,34-18 1,19 0 0</inkml:trace>
  <inkml:trace contextRef="#ctx0" brushRef="#br0" timeOffset="467.76">1870 5521 0,'-18'-18'0,"36"36"0,-36-53 16,0 35-16,1 0 31,17-18-31,17 36 78,1-18-62,0 17-1,70 1 1,-18 17-1,-17 1 1,-35-19 0,-18 1-1,-35-1 1,-18 19 0,0-1-1,35-35-15,-70 35 31,70-17-31</inkml:trace>
  <inkml:trace contextRef="#ctx0" brushRef="#br0" timeOffset="3703.51">18344 6932 0,'0'-18'0,"0"1"0,0-1 16,0 1 15,0-19-16,0 19 17,18 17-1,-18 17 16,0 1-32,0 0-15,0 70 16,0 18 0,0-36-1,0-35-15,0 18 16,18 18 15,-18-54-15,-18-17-16</inkml:trace>
  <inkml:trace contextRef="#ctx0" brushRef="#br0" timeOffset="3968.61">18274 6685 0,'0'-17'16,"0"-19"-1,0 19 1,0 34 46</inkml:trace>
  <inkml:trace contextRef="#ctx0" brushRef="#br0" timeOffset="4738.26">18732 6826 0,'-17'0'0,"34"0"0,-52 0 16,18 0-16,-19-17 15,1 17 1,17-18 0,18 0-1,18 1 1,17-1 0,18 0-1,18 36 1,-18 17 15,-36 18-31,1 53 16,-36 0-1,1-53 17,17-36-32,-18 19 15,0-19 1,1-17-1,-1-17 1,18-19 0,0-34-1,18-36 1,17 36 0,0 17-1,1 35 1,17 0-1,17 36 1,1 17 0,-36 18-1,0 18 17,-17 17-17,-1-18 1,-17 1-1,0-36 1,-17-17 0</inkml:trace>
  <inkml:trace contextRef="#ctx0" brushRef="#br0" timeOffset="5104.66">19614 6950 0,'18'0'0,"-36"0"0,36-18 15,0 0 1,-18 1-1,17 34 17,-17 1-17,0 35 1,-17 35 0,-1 0-1,18-17 1,0-36-1</inkml:trace>
  <inkml:trace contextRef="#ctx0" brushRef="#br0" timeOffset="5705.35">19456 6703 0,'0'0'0,"17"0"15,1 0 17,-18 17 46,-18-17-78</inkml:trace>
  <inkml:trace contextRef="#ctx0" brushRef="#br0" timeOffset="6123.23">19967 6668 0,'-17'-18'16,"34"0"-1,1 18 17,-18 18-32,0 0 15,0-1-15,0 36 16,0 71 0,0 34-1,17-17 1,1-35-1,0 18 1,-1-71 0</inkml:trace>
  <inkml:trace contextRef="#ctx0" brushRef="#br0" timeOffset="6456.91">19914 7144 0,'0'-18'0,"0"36"0,0-54 16,0 1-1,18 18-15,0-1 16,34-35 0,1 35-1,-17 18-15,17-17 16,52 34-1,19 19 17,-36 17-17,-53-1 1,-17-34-16,-18 53 16,0-54-16,-18 36 15,-17 0 1,17-35-16</inkml:trace>
  <inkml:trace contextRef="#ctx0" brushRef="#br0" timeOffset="6659.23">20585 6862 0,'0'-18'16,"0"0"-16,0 54 0,0-107 15,17 71 17,1 0-17,-18 18 1,0-1-16</inkml:trace>
  <inkml:trace contextRef="#ctx0" brushRef="#br0" timeOffset="8157.66">21167 7056 0,'17'-18'16,"-34"36"-16,52-54 0,-35 19 16,0-1-1,0-17 1,-18 17 0,-17 0-1,-18 18 1,-35 0-1,0 36 1,52-1 0,1-17-16,0 17 15,0 53 1,35-17 0,35-18-1,0-18 1,0-35-16,36 0 15,35-53 1,-36-18 15,-34-17-15,-36 35 0,0 0-1,-18 53 1,18 36-1,-18-1 1,18 0-16,0 18 16,0-35-16,18 35 15,17 17 1,53-35 0,-35-35-1,18 0 1,-36-35-1,-17 0 17,0 17-17,-18 1 1,0-1 0,0 0-1,-18 18 1,18-17 31,18 17-32,-1 0 1,-17-18 0,35-17-1,1-36 1,-19 36-1,-17 0 1,18-36 0,-18 36-16,0-36 15,0-34 1,-35 16 0,17 54-1,0 0-15,1 17 16,-1-35-1,1 36 1,17-1 0,0 36 15,0 17-15,0 0-1,0 18-15,0 71 16,0-54 15,35 71-15,0 0-1,18 0 1,18-35 0,-36-35-1,18-36 1,-36-53-1,1-35 1,-18-17 0,18-54-1,-18 36 1,17 35 0,1 36-1,-18 34 16,0 36-15,0 35 0,0 1-1,-18-36 1,18-18 0</inkml:trace>
  <inkml:trace contextRef="#ctx0" brushRef="#br0" timeOffset="8362.02">21960 6703 0,'-17'-18'16,"34"36"-16,-52-53 0,18 35 0,-1-18 16,36 18 30,-1 0-30,1 18 0</inkml:trace>
  <inkml:trace contextRef="#ctx0" brushRef="#br0" timeOffset="8896.68">22084 6932 0,'18'-53'47,"-18"36"-47,0-1 16,17 0-1,1 18 1,17 0-1,-17 0 1,35 0 0,35 36-1,-53-1 1,-35 35 0,-53 1-1,18-36 1,-18 36-1,35-18 1,18-18 0,71 18-1,35 17 1,52 36 0,-34 0-1,-71-35 16,-88-1-15,-54-52 0,-34-1-1,-1-52 1</inkml:trace>
  <inkml:trace contextRef="#ctx0" brushRef="#br0" timeOffset="9459.84">22966 6932 0,'-18'-18'0,"36"36"0,-53-71 16,17 36-16,-17-1 31,17 18-31,0-18 15,1 18 1,-19 18 0,19 0-1,17-1 1,0 1 0,53-1-1,35-17 1,-35-17-1,0-1 1,-36-17 0,-52 0-1,0 17 1,-36 18 0,1 0 15,-1 53-16,1 17 1,52-17 0,36 53-1,52-35 1,54-18 0,-19-36-1,-52-17-15,53-17 16,-35-19-16</inkml:trace>
  <inkml:trace contextRef="#ctx0" brushRef="#br0" timeOffset="9810.29">23513 6668 0,'0'0'0,"0"-18"16,0 0-16,0 1 15,-36-1 1,1 0 0,0 18-1,-18 36 1,-18 17-1,18 17 1,53 36 0,0-36-1,71 19 1,52-19 15,-87-52-31</inkml:trace>
  <inkml:trace contextRef="#ctx0" brushRef="#br0" timeOffset="10178.19">23812 6509 0,'0'-18'0,"-17"18"32,-1 0-17,1 18 1,17-1 15,35 1-31,18 35 31,17 18-15,-34-1 0,-19-17-16,1 70 15,-36-52 1,-52 0 0,34-36-16</inkml:trace>
  <inkml:trace contextRef="#ctx0" brushRef="#br0" timeOffset="13799.02">18732 8731 0,'36'0'31,"-19"0"-31,1-17 16,-18-1-1,0-17 1,-18 35 0,-17-18-1,-18-17 1,18 17-16,-18 18 15,-70 0 1,52 0 0,-35 53-1,18 18 1,17 17 0,54-35-1,17-36-15,0 36 16,35 18-1,18-54 1,35-17 0,-17-17 15,-36-1-31,36-17 16,-1-53-1,-35-36 1,-35 71-1,0 18-15,0 0 16,-17 105 15,17 1-15,0-36-16,17 36 16,19-1-1,34-17 1,18-53 15,36-35-15,-54-18-1,1-88-15,-18-36 32,-35-17-17,-36 89 1,0 16-1,1 72 1,-1 34 0,0 54-1,18 0 1,-17 70 0,34 17-1,19-16 1,-19-90-1,1-16-15,35-1 16,35-17 15,0-36-15,-35-53 0,-18 1-1,-35 35-15,18-89 16,-18-70-1,-35 53 1,17 70 0,-17 54-1,17 34 1,1 36 0,17 53-1,0-35 1,0-18-16,17 52 15,1 54 1,0 0 15,17-53-15,-18-71 0,1-35-16,0 0 0</inkml:trace>
  <inkml:trace contextRef="#ctx0" brushRef="#br0" timeOffset="14232.7">19614 8608 0,'0'-18'15,"0"36"-15,0-71 0,18 35 0,0-17 16,-18-18-1,17 35 1,-34 18 0,-19 36 15,-16 34-15,16 36-1,36 18 1,53-54-1,-18-35 1,71-17 0,-35-71-1,-18 0 1,-36 36-16,-17-72 16,-17-34-1,-54 35 1,1 70-1,-1 53 1</inkml:trace>
  <inkml:trace contextRef="#ctx0" brushRef="#br0" timeOffset="14616.69">20373 8555 0,'18'-35'15,"-36"70"-15,53-106 0,-35 54 0,18-36 16,-18-18 0,-18 36-1,-17 0 1,0 35 15,-1 17-15,-34 36-16,-1 35 31,54 1-15,-1 34-1,53 1 1,53-54-1,36-52 1,-89-18-16</inkml:trace>
  <inkml:trace contextRef="#ctx0" brushRef="#br0" timeOffset="14967.14">20955 8149 0,'0'-17'16,"0"34"-16,18-52 0,-18-18 31,-18 35-15,-17 1-1,-1 34 1,19 19 0,-1 69-1,18 1 1,0-53-16,35 53 16,-17-35-16,17 34 15,18 19 1,0-71-1</inkml:trace>
  <inkml:trace contextRef="#ctx0" brushRef="#br0" timeOffset="15283.14">21255 8220 0,'17'-18'16,"-34"36"-16,52-54 0,0 19 15,-35-1-15,36 1 16,-1 17 0,-17 17-1,-1 36 1,-17 0 15,0-35-31,0 35 16,-17 35-1,17-18 1,0-52-16</inkml:trace>
  <inkml:trace contextRef="#ctx0" brushRef="#br0" timeOffset="16034.11">21819 8167 0,'18'-18'16,"-36"36"-16,54-53 16,-19 35-16,1-18 15,-18 36 1,0-1 0,0 18-1,-35 1 1,-1-1 15,19-35-31,-19 18 16,1-18-1,17 0-15,-17-18 16,0-35 0,35 18-1,18 0 1,-1 35-1,54 17 1,-1 36 0,-52 53-1,-36-18 1,1-35-16,-36 35 16,-18 18 15,18-35-16,53-36 1,18-35 0,70 0-1,18-18 1,-53 1-16</inkml:trace>
  <inkml:trace contextRef="#ctx0" brushRef="#br0" timeOffset="16401.49">21978 8043 0,'0'-17'16,"0"34"-16,18-34 16,-1 17-1,1 0 1,0 17 0,17 1-16,0 0 15,36 52 1,-1 18-1,-70 71 1,-35-53 0,-71 53-1,36-71 1</inkml:trace>
  <inkml:trace contextRef="#ctx0" brushRef="#br0" timeOffset="22157.1">18891 9913 0,'-17'0'15,"34"0"-15,-52 0 0,17 0 16,1 0-1,-1 0-15,0-18 16,-52 1 15,-18 34-15,-18 1 0,53 17-1,-18 18 1,18 0-1,53 35 1,0-52 0,36 34-1,52-35 1,0-17 0,-17-36-1,-36 1-15,35-18 16,19-36-1,-36-52 1,-36 17 15,-17 70-15,0 72 15,0 34-15,0-17-1,0-18-15,18 18 16,17 18 0,18-36-1,35-17 1,-35-36 0,-18 1-16,18-19 15,0-70 1,-17-52 15,-19-19-15,-17 89-16,0-18 31,-17 53-15,17 36-1,0 52 16,0 36-15,0 52 0,0-17-1,0-71-15,17 106 32,19-53-32,16-17 15,1-53 1,0-18-1,-17-18-15,16-17 32,19-53-17,-36-71 1,-35-18 0,0 89-1,-35-18 1,0 71-1,17 0 1,18 52 15,0 19-15,18 34 0,-18 18-1,0-35-15,0 53 16,0 53-1,35-36 17,0-52-17,1-36 1,-19-35-16</inkml:trace>
  <inkml:trace contextRef="#ctx0" brushRef="#br0" timeOffset="22691.74">20055 9860 0,'0'-18'0,"0"36"0,18-71 15,0 18 1,-18 17 15,0 1-31,-18 17 16,0 0 0,1 17-1,-36 36 1,18 0-1,17 35 1,18 1 0,35-1-1,36-53 1,-18-17 0,17-18-1,1-53 1,-54-53 15,-34-18-15,-36 36-1,-35 35 1,-18 53 0,35 36-1,36-19-15,0 18 16</inkml:trace>
  <inkml:trace contextRef="#ctx0" brushRef="#br0" timeOffset="23125.12">20796 9648 0,'0'-35'0,"0"70"0,18-87 0,-18 34 16,0 0 0,0 1-1,-18-1 1,1 18-1,-1 0 1,0 18-16,-35-1 16,-17 71-1,17 1 1,35 16 15,36 19-31,17-71 16,71 17-1,35-52 17,-106-18-32</inkml:trace>
  <inkml:trace contextRef="#ctx0" brushRef="#br0" timeOffset="24245.09">21819 9313 0,'0'-17'0,"0"34"0,0-52 16,0 17 0,0 1-1,0-1 1,-17 18 0,-19 0-1,1 18 1,-18 17-1,18 0 17,17-17-32,-17 53 15,17-54-15,1 54 16,17 35 0,35-1-1,36 1 1,-19-53-1,72 0 1,-1-18 0</inkml:trace>
  <inkml:trace contextRef="#ctx0" brushRef="#br0" timeOffset="24880.05">22243 9366 0,'0'-17'0,"0"34"0,-18-52 0,18 17 16,0 1-1,-18 17 1,-17-18-1,-18 53 1,18 1 0,17-19-16,1 36 15,34 0 1,54 18 0,35-18 15,17-1-16,-52-16 1,-18-1 0,-53-17-1,-53-1 1,0 1 0,17 0-16,-34-18 15,-18-18 1,17-17-1,71-18 1,18 0 0,-1 18-16,36-36 15,-17-35 1,-19 36 0,-70 17 15,0 35-16,-52 18 1,52 18 0,17 17-1</inkml:trace>
  <inkml:trace contextRef="#ctx0" brushRef="#br0" timeOffset="25227.32">22772 9119 0,'0'-17'0,"0"34"0,0-52 16,17 17-1,1 1 1,0 17 0,17 35-1,36 53 1,17 53 0,-71-35-1,-17-35-15,-17 52 16,-1-70-16,-70 53 15,-18-18 1</inkml:trace>
  <inkml:trace contextRef="#ctx0" brushRef="#br0" timeOffset="30485.08">19315 11553 0,'0'-17'0,"0"34"0,0-52 16,-36-18 0,-34 0-1,52 36-15,-35-1 16,-17 18 0,52 0-16,-53 0 15,-52 35 1,17 36-1,18-1 1,53-17 0,35 36-1,17-36 1,54-18 0,-18-18-1,53-34 1,-18-18 15,-53-1-31,0-17 16,-17 36-16,0-36 15,-1-18 1,-17 54 0,0 69 15,0 1-16,0-17-15,18-1 16,35 36 0,35-54-1,18-34 1,0-54 0,-53 0-1,0-105 1,-36-18-1,-17 70 1,0 72 0,0-19-1,-35 18 1,0 71 0,17 52-1,18 18 1,0 54-1,18-1 1,35-35 0,-1-18-1,-16-53 1,52-35 0,18-53-1,-18-35 1,-35-71 15,-36 18-15,-34-71-1,-18 54 1,-1 87 0,19 71-1,-1 53 1,-17 70-1,17 19 1,36 16 0,17-52-1,0 18 1,36-19 0,-18-34-1,0-36 1,-36-35-1,19 0 1,-1-17-16</inkml:trace>
  <inkml:trace contextRef="#ctx0" brushRef="#br0" timeOffset="31000.64">20267 11289 0,'18'-18'0,"-36"36"0,53-53 0,1-18 16,-1 0 0,-35 35-16,35-17 15,-52 52 16,-1 19-15,0-1 0,-17 18-1,0 53 1,35-18 0,53-35-1,0-35 1,52-18-1,19-36 1,-71-34 0,-53-36-1,-35 35 1,-71 18 0,-35 36-1,17 70 16,54-18-15,52 0 0</inkml:trace>
  <inkml:trace contextRef="#ctx0" brushRef="#br0" timeOffset="31417.75">21078 11112 0,'0'-35'15,"0"70"-15,-17-87 0,17 34 0,0-17 16,17-18 0,1 0-1,0 18 16,-18 17-15,-36 18 15,19 35-15,-18-17-16,-1 17 16,-17 71-1,18 0 1,0 17-1,52-17 1,54-35 0,0-54-1,52 1 1,-52-36 0</inkml:trace>
  <inkml:trace contextRef="#ctx0" brushRef="#br0" timeOffset="32702.26">22137 10654 0,'0'-18'0,"0"1"15,0-1 1,0 0 0,-18 1-1,1 17 1,-1 0 0,-35 17-1,0 54 1,18 17-1,17 18 1,36 53 0,52-18-1,19-53 1,34-17 0,0-54 15,-87-17-31</inkml:trace>
  <inkml:trace contextRef="#ctx0" brushRef="#br0" timeOffset="33305.36">22860 10777 0,'18'-17'16,"-36"34"-16,71-52 0,17-18 16,-34 53-1,-1-17 1,-17 17-16,-1 17 16,-87 1 15,17 17-16,0-17-15,-35-1 16,-18 19 0,18-54-1,52-17 1,36-18 0,18 18-1,35-18 1,35 53-1,-35 0 1,-18 17-16,1 36 16,-36 53-1,-53 35 1,-35-35 15,17-36-15,53-52-1,71-18 17,-35 0-32,52 0 15,19 0 1,52 0 0,-53-18-1</inkml:trace>
  <inkml:trace contextRef="#ctx0" brushRef="#br0" timeOffset="33736.94">23354 10742 0,'18'-35'0,"-36"70"0,36-88 16,-1 36-16,1-1 15,-1-17 1,-17-1 0,-17 19-1,-36 17 1,0 53 0,-18 17-1,36 1 1,35 52-1,53-17 1,53-35 0,35-54-1,-53-34 1,0-54 15,-88-52-15,-17 70-16,-54-36 15,-35 19 1,53 52-16</inkml:trace>
  <inkml:trace contextRef="#ctx0" brushRef="#br0" timeOffset="34072.55">23566 10407 0,'0'-18'0,"0"36"0,17-53 15,1 17 1,17 18-1,36 18 1,34 70 0,-16 71-1,-54 52 1,-53-87 0,-105 70-1,70-141-15</inkml:trace>
  <inkml:trace contextRef="#ctx0" brushRef="#br0" timeOffset="37941.25">19297 12453 0,'18'-18'15,"-36"36"-15,36-53 0,-18 17 0,0 0 16,-18 1-1,-17-1 1,17 18 15,18 18-31,0-1 16,0 54 0,18-18-1,-18-35 1,0 52-16,17 54 31,1-19-15,0 1-1,-1-70 1,19-1 0,-19-35-1,-17-35 1,-35-18-1,17 0 1,-52-18 0,-19 18-1,-34 36 1,52 17 0,-17 35-1,35 18 16,36 17-15,17-34 0,17-19-16,19 1 15,52 17 1,18-35 0,-18 0-1,-53-17-15</inkml:trace>
  <inkml:trace contextRef="#ctx0" brushRef="#br0" timeOffset="38525.92">19632 12682 0,'0'0'16,"0"-35"-16,-18 17 31,1 18-15,17 18 0,-18 0-16,1 17 15,17 18 1,17-18-1,36 0 1,-18-17 0,-17-18-16,35-18 15,17 1 1,-17-36 0,-53 18-1,0 17 1,-17-35-16,-36 0 31,18 18-15,-1 35-1,-17 18 1,36-1-16,-19 1 16,-16 52-1,34 19 1,18-19-1,18-17 1,-1-35-16,36 17 16,71 0-1,-19-35 1</inkml:trace>
  <inkml:trace contextRef="#ctx0" brushRef="#br0" timeOffset="40027.15">20549 12682 0,'0'-17'0,"0"34"0,18-52 16,-18 17-16,0 1 16,0-1-16,0-17 15,-18 17 1,-17-17 0,-18 35-1,-35 0 16,17 18-15,-34 35 0,34 17-1,53 1 1,18-36-16,0 18 16,36 17-1,34-34 1,36-36-1,-18-18 1,-53 0-16,36-35 16,0-52-1,-36-19 17,-35 18-32,-18 71 15,1 53 16,-1 35-15,0 52 0,18-34-1,0-36-15,36 18 16,34-18 0,36-17-1,0-53 1,-36-18-1,-34 35-15,17-70 16,-36 35-16,18-53 16,-17-52-1,-36 16 1,-17 54 0,-18 18-1,18 52 16,17 36-15,18 35 0,0 52-1,18 1 1,35 35 0,0-17-1,0-54 1,0 1-1,17-53 1,1-18 0,-18-36-1,0-34 1,-18-71 0,-35-53 15,-18 0-16,1 88 1,-1 53 0,0 71-1,-17 87 1,17 72 0,18-36-1,36 35 1,17-35-1,0-52 1,-1-72 0,1 1-1,-35-36-15</inkml:trace>
  <inkml:trace contextRef="#ctx0" brushRef="#br0" timeOffset="40460.85">21960 12418 0,'0'-18'0,"0"36"0,18-54 16,-18 19-16,18-36 15,-1 18 1,-17 17-1,-17 18 1,-36 35 0,-18 36-1,18 17 1,36-17 0,-1 17 15,89-35-16,34-36 1,1-34 0,-53-19-1,-35 1-15,-1-18 16,-52-35 0,-35 17-1,17 54 1,17 17-16</inkml:trace>
  <inkml:trace contextRef="#ctx0" brushRef="#br0" timeOffset="40814.33">22701 12294 0,'0'-35'16,"0"70"-16,0-123 16,-17 35-1,-19 18 1,19 17 0,-1 18-1,-17 36 1,-18 34-1,18 36 1,17 17 0,18-34-1,53-1 1,70-35 15,18-53-15</inkml:trace>
  <inkml:trace contextRef="#ctx0" brushRef="#br0" timeOffset="41198.15">23724 11906 0,'0'-17'0,"0"34"0,-17-87 16,-1 52 0,0 18-1,-17 0 16,-18 35-15,18 54 0,17-19-1,18-35-15,18 106 16,17-52 0,53 16-1,36-52 1</inkml:trace>
  <inkml:trace contextRef="#ctx0" brushRef="#br0" timeOffset="41729.18">24130 11889 0,'18'-18'0,"-36"36"0,53-36 16,-17 18 0,0 0-16,17 0 15,0 35 1,-17-17 0,-106 0 15,-18-1-16,0-34 1,71-1 0,17 0-16,0 1 15,36-1 1,35 18 15,35 18-15,18 35-1,-53 35 1,-71-18 0,-88 71-1,18-17 1,53-71 0,17-36-1,71-17 1,71-35-1,-36-18 1</inkml:trace>
  <inkml:trace contextRef="#ctx0" brushRef="#br0" timeOffset="42129.78">24659 11853 0,'-35'-17'0,"70"34"0,-88-52 16,36 35-16,-1-18 15,0 18 1,1 18 0,-19 35-1,1 53 1,18-36-1,17-34-15,17 52 16,-17-53 0,35 18-16,71 18 15,0-71 17,-18-18-17,-17-53 1,-71-52-1,-88-18 1,-1 88 0,37 35-16</inkml:trace>
  <inkml:trace contextRef="#ctx0" brushRef="#br0" timeOffset="42463.66">24765 11712 0,'0'0'0,"18"-17"16,-1-36-16,19 17 31,16 1-16,-34 35 1,0 18-16,17 17 16,18 53-1,-18 53 1,-17 53 0,-71-70-1,-88 70 1,53-141-16</inkml:trace>
  <inkml:trace contextRef="#ctx0" brushRef="#br0" timeOffset="49570.78">19403 13882 0,'0'0'16,"0"-18"-16,0 1 15,-18 17 1,18-18-16,-17 0 78,-1 1-62,0 17-1,1-18 1,-1 18-16,-17-18 16,-18 18-1,-18-17 1,-17 52 0,0 0 15,53 18-16,17-35-15,0 35 16,18 35 0,53-35-1,0-18 1,35-17 0,0-36-1,18-17 1,-35-18-1,-53 0 1,-1 18-16,1-18 16,-18-35 15,0 52-31,0 54 47,0 0-47,0 17 15,17 18 1,1 17 0,0-52-1,17 35 1,-17-35 0,-1-18-1,-17-18 173,-17 18-173,17-18 1,-18 1 15,18-1-15,0 0-1,0-35 1,-18 1 0,18 16-16,0-34 15,-35-36 1,17 0 15,1 35-15,-1 36-1,18 18 1,0-1 0,0 0-1,0 1 17,0-1 30,0 0-46,-17 18-1,17 18 32,0 17-31,0 1-16,0 34 15,0 71 1,17 18 0,1-36-1,-1-52 1,19 0 0,17-36-1,-18-18 1</inkml:trace>
  <inkml:trace contextRef="#ctx0" brushRef="#br0" timeOffset="50188.05">19861 13758 0,'0'-17'16,"0"34"-16,0-52 0,-17 17 16,-1 1-1,0 17-15,-17 0 16,18 0-1,-1 53 1,0 0 0,18 0 15,18-18-15,0-35-16,34 35 15,37-35 1,-36 0-1,-18 0-15,18-35 16,-18-18 0,-35-18-1,-35 18 1,-1 18 0,1 35-16,-18 0 15,-35 35 1,18 18-1,34 0 1,36-35-16,0 35 16,36 17-1,52-17 17,70-17-17,-105-36-15</inkml:trace>
  <inkml:trace contextRef="#ctx0" brushRef="#br0" timeOffset="51239.16">20655 13705 0,'0'-17'16,"0"34"-16,0-52 0,18-35 15,-18 34-15,0 1 16,-18-18-1,1 35 1,-19 18 0,1 18 15,-36 70-15,36-17-1,17 35 1,36-18-1,17-35 1,1-53 0,17 0-1,0-53 1,-36 0 0,-17-35-1,-17 70 1,-1 71 15,18 35-15,18-52-1,-1-19 1,18 1 0,36-1-1,17-34 1,18-36-1,-53-53 1,-18 0 0,-35-88-1,-17 0 1,-19 88 0,19 71-1,-19 35 1,36 53-1,-17 18 1,17 17 0,0-53-1,17 71 1,19 35 0,-1-18-1,18-34 1,17-36-1,-34-53 1,34-36 0,-17-70-1,-35 1 1,-18 52-16,17-88 16,-52-36-1,0 71 1,-18 89-1,35 52 1,18 0 0,-17 36-16,17 70 31,17 18-15,19-18-1,-1-53 1,18 18-1,0-53 1,-18-36 0</inkml:trace>
  <inkml:trace contextRef="#ctx0" brushRef="#br0" timeOffset="51689.88">21784 13670 0,'0'-35'15,"0"70"-15,0-105 0,0 52 16,0-35 0,0 0-1,-18 18 1,-17 35-1,-18 53 1,18 0 0,0 17-1,17 18 1,53-35 0,53-35-1,-17-18 1,-36 0-1,36-35 1,-36-18 0,-35-35-1,-35 35 1,-36-18 0,-17 71-1,35 18-15</inkml:trace>
  <inkml:trace contextRef="#ctx0" brushRef="#br0" timeOffset="52057.96">22525 13547 0,'-18'-18'0,"36"36"0,-53-54 15,-1 1-15,1-18 32,17 36-17,1-1 1,-1 18 15,18 18-31,-18 17 16,-17 53-1,18 18 1,17-18 0,35-17-1,18-54 1,53 1 0,-36-36-1</inkml:trace>
  <inkml:trace contextRef="#ctx0" brushRef="#br0" timeOffset="52526.33">23089 13123 0,'0'0'0,"0"-35"31,0 17-15,0 1-16,-17-1 15,-1 1 1,0 17 0,-17 0 15,17 17-31,-52 54 16,35-1-1,-18 54 1,70 17-1,1-53 1,0-53-16,35 36 16,88 17-1,35-35 1</inkml:trace>
  <inkml:trace contextRef="#ctx0" brushRef="#br0" timeOffset="53127.4">23830 13212 0,'18'-18'0,"-36"36"0,36-54 15,-18 19-15,0-19 16,-18 1 0,-17 17-1,0 18 1,17 0-16,-35 36 16,-18 17-1,71 35 16,36 0-15,34-35 0,-34-35-16,69 34 15,19 19 1,-54-18 0,-70 0-1,-17-36 1,-54 19-1,-35-36 1,36-18 0,17-17-1,18-53 1,35 35-16,0-35 16,0-71-1,0 53 1,-18 71-1,-17 17 17,-18 36-32</inkml:trace>
  <inkml:trace contextRef="#ctx0" brushRef="#br0" timeOffset="53458.1">24130 13053 0,'-35'-18'0,"70"36"0,-123-53 15,70 35 1,18-18-16,53 53 47,35 0-32,-35 1-15,53 34 16,-53-17-16,35 71 16,-105 70-1,-142 0 1,-18-71-1</inkml:trace>
  <inkml:trace contextRef="#ctx0" brushRef="#br0" timeOffset="57028.94">19491 15187 0,'18'-18'0,"-36"36"0,36-53 15,-36 0-15,-17-36 16,35 53 15,0 1-15,-18 17-1,18 17 32,0 1-47,0 17 16,-18 36 0,18-1-1,0-34-15,18 34 16,0 36-1,-1 0 1,1-18 0,0-53 15,-18-52-15,-18-36 15,0 0-16,1 18-15,-36-18 16,-18-18 0,-35 53-1,1 36 1,16 35 0,54-18-1,17 18 1,54 18-1,34-1 1,1-52 0,-36 0-16,53-18 15,1 0 1</inkml:trace>
  <inkml:trace contextRef="#ctx0" brushRef="#br0" timeOffset="57580.08">19773 15346 0,'-17'0'15,"-1"0"16,18 17-31,0 1 16,-18 35 0,36-35-1,0-1 1,-1-17 0,54-17-1,-36-1 1,36-17-1,-54-18 1,-17 18 0,-17-1-16,-1 1 15,-17 17-15,-1 1 16,19 17-16,-36 0 16,0 0-1,18 17 1,17 1-16,-17 17 15,-1 53 1,19 1 0,34-1 15,36-35-15,18 0-1,52-36 1,-34-34-16</inkml:trace>
  <inkml:trace contextRef="#ctx0" brushRef="#br0" timeOffset="58680.84">20549 15275 0,'0'-17'0,"0"34"0,0-52 16,-17 17-16,-19-35 15,1 36 1,-18-1 0,18 36-1,-53 17 17,0 18-17,-1 18 1,72 17-1,34-53 1,36 18 0,35-35-1,18-36 1,-35 0 0,-1-35-1,-17-17 1,-53 17-1,0 35 1,-17 54 0,-19 34 15,36-52-31,0 52 16,36 1-1,-1-36 1,53-17-1,18-71 1,0-18 0,-53-17-1,-36 35-15,1-53 16,0-70 0,-36 17-1,0 36 1,1 87-1,-1 54 1,0 53 15,1 70-15,17-35 0,0-53-16,0 70 15,17 18 1,36-35-1,36-71 1,-19-35 0,36-35-1,-18-53 1,-35-36 0,-53-52-1,-18 52 1,18 71-1,-35-52-15,0 16 16,0 72 0,17 87 31,0-34-47,18 52 15,-17 53 1,34 0-1,1-35 1,0-71-16,-1 53 16,36 1-1,18-36 1,-54-36 0,1-17-16,17-17 15</inkml:trace>
  <inkml:trace contextRef="#ctx0" brushRef="#br0" timeOffset="59131.93">21766 15187 0,'0'-18'0,"0"36"0,18-53 15,0 0 1,-1 17 0,-17 0-1,-17 18 1,-19 18 0,-34 35-1,-1 17 1,54-17-1,-1-35-15,18 17 16,35 18 0,53-53 15,1-18-15,-36-17-1,-36 18-15,1-36 16,-18 17-16,0-34 15,-53-18 1,-18 52 0,18 36-1</inkml:trace>
  <inkml:trace contextRef="#ctx0" brushRef="#br0" timeOffset="59565.86">22525 14975 0,'-35'-17'0,"70"34"0,-88-34 15,0-1 1,35 0-1,1 18 1,-1 0 15,0 0-15,-17 18 0,18 0-16,-1 17 15,-35 18 1,18 18-1,17 17 17,36-18-17,17-34 1,53 16 0,36-16-1,-36-36-15</inkml:trace>
  <inkml:trace contextRef="#ctx0" brushRef="#br0" timeOffset="59981.94">23054 14693 0,'0'0'0,"-18"0"16,18-17-1,0 69 17,-17-34-32,17 53 15,-18 17 1,0 71 0,36-1-1,17-52 1,18-53-1,-35-35 1</inkml:trace>
  <inkml:trace contextRef="#ctx0" brushRef="#br0" timeOffset="60617.32">23583 14870 0,'18'-18'0,"-36"36"0,53-36 0,1 0 16,-1 18 0,-17 0-1,-1 0-15,-17 18 16,0 17-1,-53-17 17,0 17-17,-17-35 1,52 0-16,-52 0 16,-1-18-1,18-34 1,53-1-1,0 17 1,36 1 0,34 17-1,1 71 1,-36 0 0,-35-17-16,0 34 15,-53 36 1,-18-18 15,19-53-15,34-17-1,53-18 17,18 0-17,-35 0-15,52-18 16,-34 18-16,34 0 15,1-17 1,-36 17 0</inkml:trace>
  <inkml:trace contextRef="#ctx0" brushRef="#br0" timeOffset="61483.8">22648 14676 0,'0'0'0,"18"-18"16,-18 0-16,18 18 0,-18-35 31,17 17-15,-17 1-1,-17 34 17,-1 36-17,-17-17 1,35-1-16,-36 18 15,19 70 1,17 1 0,0-1-1,53 1 1,0-54 0,52 18-1,1-35 1,-35-17 15,-36-19-31</inkml:trace>
  <inkml:trace contextRef="#ctx0" brushRef="#br0" timeOffset="62137.7">23724 14570 0,'0'0'15,"18"-18"1,0 0 0,-1 18-1,18 18 1,-17 0-16,17 35 16,36 70-1,-18 36 1,-18-36-1,-52 36 1,-72-35 0,-52-1-1</inkml:trace>
  <inkml:trace contextRef="#ctx0" brushRef="#br0" timeOffset="84358.02">18274 14023 0,'0'0'15,"-18"-18"-15,-17-17 16,-36 17-1,54 18-15,-1 0 32,-35 0-17,36 0 1,-1 0 0,36 0 30,17 0-30,-17 0-16,52 0 16,1-17-1,17 17 1,-35-18 0,-71 18 30,0-18-30</inkml:trace>
  <inkml:trace contextRef="#ctx0" brushRef="#br0" timeOffset="89645.93">17886 10495 0,'0'0'0,"-18"0"16,18-17-16,-17 17 16,-1 0-1,0 0 1,18-18-16,-17 18 31,34 0 0,1 0-15,17 0 0,71-18-1,35-17 1,-53 17 0,-52 18-1,17-17 1,-1 17-1,-87 0 17,0 17-17,17-17-15,-35 18 16</inkml:trace>
  <inkml:trace contextRef="#ctx0" brushRef="#br0" timeOffset="90197.83">18133 10195 0,'0'18'78,"17"-18"-63,1 0-15,17 18 16,36-18 15,-18 17-15,-18-17-16,0 0 15,-17 18 1,17-1 0,-35 1-1,0 0 1,-35-1 15,0 1-15</inkml:trace>
</inkml:ink>
</file>

<file path=ppt/ink/ink8.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15T09:21:26.791"/>
    </inkml:context>
    <inkml:brush xml:id="br0">
      <inkml:brushProperty name="width" value="0.05292" units="cm"/>
      <inkml:brushProperty name="height" value="0.05292" units="cm"/>
      <inkml:brushProperty name="color" value="#FF0000"/>
    </inkml:brush>
  </inkml:definitions>
  <inkml:trace contextRef="#ctx0" brushRef="#br0">6156 7973 0,'-18'0'31,"18"17"-31,-17-17 15,17-17 64,17 17-48,1 0-31,0-18 15,-1 18 1,19 0-16,16-17 16,54-19-1,18 1 1,-54 17 0,71-17-1,53-18 1,-70 18-1,52 0 1,-70-1 0,0 19-1,-53 17 17,-35 0-17,-18 17 16,-18-17 1</inkml:trace>
  <inkml:trace contextRef="#ctx0" brushRef="#br0" timeOffset="584.25">7144 7497 0,'0'0'16,"-18"0"-16,-17 0 15,0 0 1,35 17 47,17-17-48,1 0 1,-1 0-16,19 18 15,70-1 1,17 1 0,-52 0-1,-54-1 1,36-17 0,-18 18-1,1-18 1,-19 18-1,-17-1 1,0 1 0,-35 35-1,-35 17 1,-19 1 0,54-18-1,0-18 1,17-35-16</inkml:trace>
  <inkml:trace contextRef="#ctx0" brushRef="#br0" timeOffset="30438.47">8572 7373 0,'-17'0'15,"17"-18"32,-18 1 16,1 17-48,-1-18 17,0 18-1,1 0 0,17-18-31,-18 18 47,0 0-31,1 0-16,-1 0 15,-17 0 1,0 0-1,17 0 1,0 18 0,-17 0-1,0 35 1,17 0 0,0-18-1,18 0-15,0 36 16,0-36-1,18 18 1,0-18 0,-1-17-1,36-18 1,0-18 0,0-35-1,-18 0 1,1-35 15,-19 0-15,1 17-1,-18 36 1,0 53 15,-18-1-15,1 54-1,17-18 1,0 53 0,17-36-1,19-34 1,16-19 0,-34-17-16,53-17 15,17-36 1,35-88 15,-87 35-15,-19-53-1,-17 71 1,-17 35-16,-1-18 16,-17 1-1,17 34 1,18 19-1,0 34 1,0 19 0,0 34-1,0 54 1,0 17 15,0-53-15,18-35-16,-1 18 15,1-19 1,35-16 0,-18-36-1,53-18 1,1-52 0,-19-54-1,-52 36 1,17-71-1,-35 36 1,-18 34 0,1 54-1,-1 53 17,18-1-17,0 19 1,0 52-16,-17-18 31,17 72-15,17-19-1,18 1 1,-17-72 0,35 1-1,-35-35-15</inkml:trace>
  <inkml:trace contextRef="#ctx0" brushRef="#br0" timeOffset="30888.82">9560 7302 0,'18'-17'0,"-36"34"0,36-69 16,0 16-1,-1-17 1,-17 36 0,-17 17 15,-1 35-15,-17 36-1,-1 34 1,36-52-1,0-17-15,0-1 16,36 0 0,52-52-1,-18-19 1,-17-17 0,-53 18-1,18-53 1,-36 0-1,-52 35 1,-1 35 0,18 53-1,18-35-15,17 18 0</inkml:trace>
  <inkml:trace contextRef="#ctx0" brushRef="#br0" timeOffset="31495.92">10125 7091 0,'17'0'0,"-34"0"0,34-18 16,-17 1-16,0-1 15,0 0 1,-17 1-1,-19-1 1,1 0 0,0 36-1,-36 17 1,36 1 0,-18 69-1,35 36 1,36 1-1,17-72 1,1-52-16,87 35 16</inkml:trace>
  <inkml:trace contextRef="#ctx0" brushRef="#br0" timeOffset="31891.64">10777 6738 0,'-17'-35'31,"17"17"-31,-18 18 16,0 0-1,-17 0 1,18 18-16,-1-1 16,-35 54 15,35 17-16,1 18 1,34-35 0,1-36-16,17 35 15,71-17 1</inkml:trace>
  <inkml:trace contextRef="#ctx0" brushRef="#br0" timeOffset="32491">11183 6756 0,'18'-18'0,"-36"36"0,36-54 16,-1 19-16,1-18 31,-18 17-16,-35 18 17,17 18-32,-17 17 15,-18 18 1,18 17 0,35-34-1,52 34 1,37-17-1,17 18 1,-36-36 0,1 18-1,-71 0 1,-36-18 15,-34-35-15,17-18-1,18 1-15,-1-19 16,1-52 0,17-18-1,54 36 1,-1-18 0,-17 17-1,-36 1 1,-53 52-1,18 18 1,1 0 0</inkml:trace>
  <inkml:trace contextRef="#ctx0" brushRef="#br0" timeOffset="32791.42">11501 6438 0,'17'-17'0,"-34"34"0,52-70 16,-18 36-1,1 17 1,0 17-16,35 1 15,53 70 1,-18 53 0,-53 36 15,-70-54-15,-53 1-16</inkml:trace>
  <inkml:trace contextRef="#ctx0" brushRef="#br0" timeOffset="33726.24">6438 9066 0,'-17'18'16,"34"-36"-16,-52 36 0,-18 0 16,53-1-1,-18 1 1,1-18 0,34 0-1,54 18 1,52-18-1,71-18 1,-52 18 0,-54-18-16,70 18 15,72-17 1,-71 17 0,-89 0-1,-35 0 1,-52 0 15</inkml:trace>
  <inkml:trace contextRef="#ctx0" brushRef="#br0" timeOffset="34076.6">7408 8961 0,'-17'-18'0,"34"36"0,-52-54 16,17 19-16,-17-1 16,-35 0-1,52 18 1,18 18 0,70 17-1,54 18 1,35 0-1,-53-18 1,-89 1 15,-34 17-15,-72 0 0,-16 17-1,16-17 1,72-35-16</inkml:trace>
  <inkml:trace contextRef="#ctx0" brushRef="#br0" timeOffset="34878.21">8502 8767 0,'35'-36'16,"-70"72"-16,70-107 0,-17 36 0,-1-36 31,1 36-15,0 52 0,-1 19-1,-17-19-15,0 54 16,18 52-1,0 1 1,-1-18 0,-17-71-1,18 0 1,-18-52 0,-18-19-1,-52-34 1,-1 17-1,-52 18 1,17 52 15,35 36-15,54 0 0,34 18-1,72-1 1,16-17-1,54-53 1,-35 0 0,52-70-1,-35-19 1,-70-34 0,-36 52-1,-35 36-15,0 0 16,-35 0-1,-18 17 1,-18 53 15,36 0-15,-18 36 0,53 35-1,18-36 1,35-17-1,52-17 1,19-36 0,-36-36-1</inkml:trace>
  <inkml:trace contextRef="#ctx0" brushRef="#br0" timeOffset="35828.04">9790 8872 0,'0'-17'0,"0"34"0,0-70 15,-36 18-15,1 0 32,0 0-17,-18 35 1,0 17 0,18 1-1,-54 52 1,37 19-1,16-19 1,36-17 0,53-35-1,0-18 1,53-18 0,-36-17-1,-34-36 1,-19 18-1,-17-17 1,-35 70 0,17 70 15,18 19-15,18-54-1,35 18 1,35-53-1,0-36 1,-35-34 0,18-71-1,-53-71 1,-18 0 0,-53 107-1,17 105 1,1 53-1,0 88 17,35 35-17,17-70 1,36 17 0,18-34-1,17-72 1,18-52-1,-36-18 1,19-88 0,-72-71-1,-34 18 1,-36 71 0,-18 105-1,18 71 16,18 35-31,35 106 32,0-53-17,53 53 1,17-53 0,1-52-1,-18-72 1,-35-17-16</inkml:trace>
  <inkml:trace contextRef="#ctx0" brushRef="#br0" timeOffset="36328.83">10566 8802 0,'17'-18'15,"-34"36"-15,34-53 0,19 17 16,-36 0-1,17 1 1,1-1 0,0 0-1,-1-35 1,-17 18 0,-17 0-1,-1 17 1,-17 18-1,-1 35 1,1 36 0,17 0-1,1 52 1,52-35 0,18-17-1,0-71 1,35 0 15,-17-88-15,-54-36-1,-34 1 1,-19 70 0,-69 35-1,-1 71 1,70-18-16</inkml:trace>
  <inkml:trace contextRef="#ctx0" brushRef="#br0" timeOffset="36762.1">11271 8625 0,'-17'0'0,"34"0"15,-34-17-15,17-1 16,0 0 0,0-17-1,0 18 1,0-1-16,-18 0 15,0 1 1,1 17 0,-36 35-1,17 18 1,1 17 0,0 36-1,35-18 1,18-35-1,52 0 1,54-35 0,-36-36-1</inkml:trace>
  <inkml:trace contextRef="#ctx0" brushRef="#br0" timeOffset="37163.18">11836 8167 0,'0'-18'0,"0"36"0,0-53 15,17 17-15,-17-17 16,-17 17 15,-1 0-15,0 18 0,-17 18-1,0 53 1,-18 34-1,35 1 1,1-35-16,17 35 16,70 52-1,54-69 1,-36-72 0</inkml:trace>
  <inkml:trace contextRef="#ctx0" brushRef="#br0" timeOffset="37729.83">12382 8220 0,'0'0'15,"0"-36"-15,0-16 16,-35 16 0,0 36-1,17 18 1,-17 17-1,35 36 1,0-1 0,53 18-1,17-35 1,19 36 0,-1-1-1,-53-35 1,-35-36-1,-17 1 1,-1-18 0,-35 0-1,0-18 1,0-35 0,18-17-1,35 17 1,0 18-16,17-18 15,19-53 1,-19 35 0,-17 18-1,-35 1 1,-53 16 0,0 36-1,17 36 1,54-19-1,-19 18 1</inkml:trace>
  <inkml:trace contextRef="#ctx0" brushRef="#br0" timeOffset="38130.37">12700 7990 0,'0'0'0,"0"-17"16,0-1-1,0 1-15,18 17 32,-1 0-17,36 0 1,53 35 0,35 53-1,-35 53 1,-88-35-1,-36-53-15,-70 70 16,-177 54 0,54-71-1</inkml:trace>
</inkml:ink>
</file>

<file path=ppt/ink/ink9.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15T09:22:24.967"/>
    </inkml:context>
    <inkml:brush xml:id="br0">
      <inkml:brushProperty name="width" value="0.05292" units="cm"/>
      <inkml:brushProperty name="height" value="0.05292" units="cm"/>
      <inkml:brushProperty name="color" value="#FF0000"/>
    </inkml:brush>
  </inkml:definitions>
  <inkml:trace contextRef="#ctx0" brushRef="#br0">5345 7144 0,'-18'0'32,"18"17"-17,-18-17-15,1 18 16,-1 0 15,18-1-15,0 1-1,-18-18 1,36 0 31,0 0-16,-1 0-15,1 0-1,0 18-15,35-18 16,-18 0-16,18 0 16,70-18 15,1 0-16,17 1 1,-35-1 0,35 18-1,0-18 1,0 18 0,-53 0-1,53 0 1,0 0-1,-52 0 1,-1 0 0,-53 0-1,53 0 1,53 0 0,71 0 15,-53 0-16,70 18 1,-53 0 0,-70-1-1,-70-17 1,-19 0 0,1 0-1,17-17 1,18 17-1,-18 0 1,1-18 0,-19 18-1,1 0 1,-1 0 15,1 0-15,0 0-1,-36 0 48,0 0-47,1 0-1,-1 0-15</inkml:trace>
  <inkml:trace contextRef="#ctx0" brushRef="#br0" timeOffset="464.27">8114 7038 0,'-18'0'16,"36"0"-16,-53 0 0,17 0 15,0-18-15,1 18 16,-1 0 0,18 36-1,35-36 1,18 35-1,53 18 1,70-18 0,18 18-1,-105-35 1,-1 34 15,-123 1-15,-71 0-1,35 0 1,-52-17 0,52-1-1,54-18-15</inkml:trace>
  <inkml:trace contextRef="#ctx0" brushRef="#br0" timeOffset="1620.27">9648 7285 0,'0'0'0,"0"-18"15,-17 1-15,17-1 16,-18 0 0,18 1-1,-17-19 1,-19 36-1,-17 18 1,-35 17 0,53 18-1,-18 53 1,53-53 0,18 0-1,35-35 1,-36-1-16,36-17 15,53-35 1,-36-53 0,-17-1-1,-35 37 1,-18-1 15,0 70-15,-18 54-1,1 17 1,17-35 0,17-18-16,19 1 15,34-1 1,36-35 0,-35-18-1,-36-17-15,18-36 16,17-70-1,-34-18 1,-36 89 0,0 35-16,-18-1 15,0 1 1,1 35 15,17 18-15,-18-1-1,18 1-15,-18 17 16,18 53 0,0-70-16,0 53 15,36 34 1,-36-34 0,35 0-1,0-36 1,18 0-1,-18-35 1,-17 18 0,0-18-1,-18-18 17,0-17-17</inkml:trace>
  <inkml:trace contextRef="#ctx0" brushRef="#br0" timeOffset="2182.94">10319 7056 0,'0'0'16,"0"-18"-16,0 0 15,-18 1 32,18 34-47,0 1 16,0 0 15,0-1-15,18 1-16,-18-1 15,0 36-15,17 36 32,19 34-17,-1-35 1,0-35-1,1-18 1,-19-35-16</inkml:trace>
  <inkml:trace contextRef="#ctx0" brushRef="#br0" timeOffset="2767.41">10936 7091 0,'0'-18'0,"-18"18"16,18-17 0,-17 17 15,-18 17-15,-1 1-1,-17 17 1,36-17-1,-1-1-15,0 19 16,1 17 0,17 17 15,35-17-15,0-35-1,-17-18-15,53-18 16,-19-17-1,-16-36 1,-19 1 0,-17 34-1,0 19-15,-17-1 16,-19 0 0,-34 36-1,52-18 1</inkml:trace>
  <inkml:trace contextRef="#ctx0" brushRef="#br0" timeOffset="3697.38">11501 7126 0,'17'-18'15,"-34"36"-15,34-53 0,-17 17 16,18 1-1,-18-1 1,-18 18 15,1 0-15,-1 0 0,0 0-1,1 0 1,-1 0-16,0 0 31,1 0 172,-1 0-172,0 0 1,1 0-17,17 18 1,-18-18-16,18 17 16,-17 1-1,17-1 1,-18 36-1,18 0 1,0-17 0,18-19-16,-18 18 15,52 18 1,1-17 0,18-36-1,35 0 1,-53-36-1,-18 36 1,0-35 0,-35 17-16</inkml:trace>
  <inkml:trace contextRef="#ctx0" brushRef="#br0" timeOffset="4227.71">12347 6879 0,'0'0'0,"0"-35"15,0 0 1,0 17-1,-17 18 1,-1-18 0,-17 18-1,-1 36 1,1-1 0,17-17-16,-17 34 15,0 37 1,35 16 15,18-34-15,-1-36-16,36 36 15,71-1 1,-36-34-16</inkml:trace>
  <inkml:trace contextRef="#ctx0" brushRef="#br0" timeOffset="4678.24">12929 6862 0,'0'-18'0,"0"36"0,0-54 15,18 19-15,-18-1 16,18 18-16,-18 18 47,-18-1-32,-35 54 1,0-18 0,18-36-16,-18 54 15,-53-1 1,88-52-1,18 0 1,36-18 15,52 0-15,53-36 0,-53 19-1,-52-1-15,16 18 16,-34-17 15,-18-1-31</inkml:trace>
  <inkml:trace contextRef="#ctx0" brushRef="#br0" timeOffset="4966.58">12929 6914 0,'0'-17'0,"0"34"0,18-69 16,0 16-1,-18 19 1,17 17 0,-17 17-1,18 36 1,0 71 15,-1 17-15,1-18-1,-1-35 1</inkml:trace>
  <inkml:trace contextRef="#ctx0" brushRef="#br0" timeOffset="5230.29">13353 6756 0,'0'-18'0,"0"36"0,17-54 0,-17 19 31,18 17-31,0 0 15,-1 0-15,1 35 16,-1 18 0,-17 70-1,-88 1 1,-88-1 0</inkml:trace>
  <inkml:trace contextRef="#ctx0" brushRef="#br0" timeOffset="7528.29">4692 8114 0,'-18'0'0,"1"18"15,-1-1 1,0-17 0,1 0-1,17 18 1,17-18 0,19 17 15,-1-17-16,-17 0-15,52 18 16,36-18 0,0 0-1,-18 0 1,-17 0 0,-1 0-1,-17 0 1,0-18-1,-35 18 1,70-17 0,53 17-1,71-18 1,34 18 0,-122 0 15,17 0-16,-70 0 1,-1 0 0,-17 0-1,106 0 1,53 0 0,34-17-1,-87 17 1,-71 0-16,71 0 15,-88 0 1,-54 0-16,19 0 16,34 0-1,71 0 1,-17 0 15,87 0-15,-52 17-1,-53-17 1,-53 0 0,-35 0-16,52-17 15,89 17 1,35-18 0,35 18-1,-88 0 1,18 0-1,-53-18 1,-18 1 0,-35-1-1,88 0 1,53 1 0,53 17 15,-18-18-16,-105 0 1,17 1 0,-18-18-1,-52 35 1,70 0 0,-17 0-1,105 0 1,0 0-1,-105 0 1,-71 0-16,17 0 16,-52-18-16,35 18 15,-18 0 1,36 0 15,-19 0-15,37 0-1,-1 0 1,-35 0 0,-36 0-1,-34 0 32,-1 0-16</inkml:trace>
  <inkml:trace contextRef="#ctx0" brushRef="#br0" timeOffset="7947.91">12136 7779 0,'0'-18'16,"-18"18"-16,18-18 15,0 36 17,18 0-17,-1-18 1,36 35-1,-18-17-15,36 17 32,-36-35-32,36 35 0,-18 1 15,-36-36 1,-34 35 0,-36-18 15,-18 19-16,36-1 1,17-35-16,-17 18 16,17-1-16</inkml:trace>
  <inkml:trace contextRef="#ctx0" brushRef="#br0" timeOffset="8598.61">13000 7691 0,'0'0'0,"0"-18"16,18 0-16,-18 1 16,0-1-1,0 36 32,0-1-47,-18 19 16,18 16-1,-18-16-15,18 34 16,-17 54 0,17-36-1,17-35 17,-17-35-17,18-18-15,0-18 31,-18 0-31,0-35 16,-53-17 0,0-1-1,0 54 1,-18 34 0,18 19-1,18 16 1,17-16-1,36 17 1,53 17 0,52-35 15,-35-35-31</inkml:trace>
  <inkml:trace contextRef="#ctx0" brushRef="#br0" timeOffset="9232.4">13441 7849 0,'0'0'0,"0"-17"16,0 34 15,-18-17-15,18 18-16,-17-18 15,-1 18 1,18-1 0,0 19-1,35-19 1,0 1-1,-17-1-15,17-17 16,18 0 0,0-17-1,-18-18 1,1-18 0,-36-18-1,-18 18 1,-35 18-1,0 35 1,18 0 0,-18 35 15,0 18-15,0 18-1,53-18 1,0 17-1,71 1 1,17-36 0,35-17-1,-52-18 1,-53 0-16</inkml:trace>
  <inkml:trace contextRef="#ctx0" brushRef="#br0" timeOffset="10467.91">14111 7814 0,'0'-18'15,"0"1"-15,0 52 0,0-106 16,-18 36 0,1 18-1,-18 17 17,-36 0-17,0 52 1,19-16-1,34-1-15,-17 0 16,-1 36 0,36-53-16,0 17 15,53-18 1,-17 1 0,-19-18-16,54 0 15,-1-53 1,-17-17-1,-18-1 1,-35 36 15,0 88 1,-17 17-17,17-34 1,0-19-16,35 1 15,-35-1-15,53-17 16,35 0 0,0-52-1,1-54 1,-54 0 0,18-71-1,-53 19 1,-18 69-1,1 72 1,-1 17 0,-17 35-16,-18 53 31,17 36-15,36-36-1,0-53-15,0 71 16,18 0-1,17 0 1,36-71 0,-1-17-1,-17-54 1,18-52 0,-1-53-1,-34-53 1,-19 71-1,-17-19 17,0 107-17,-17 70 1,-19 18 0,1 89-1,0-1 1,17 0-1,18-18 1,36-52 0,-1-18-1,0-53 1</inkml:trace>
  <inkml:trace contextRef="#ctx0" brushRef="#br0" timeOffset="10901.75">15046 7726 0,'0'-18'0,"0"36"0,-18-53 16,18-1-1,0 19-15,0-1 16,0 0-1,-17 18 1,-19 18 0,1 35-1,-35 0 1,34 0 0,19 17-1,34 1 1,71-36-1,18-35 17,-35-35-17,-1-18 1,-34-53 0,-54 36-1,-17 34 1,-53 19-1</inkml:trace>
  <inkml:trace contextRef="#ctx0" brushRef="#br0" timeOffset="11285.43">15328 7585 0,'18'-18'0,"-36"36"0,53-54 16,-17 1-1,0 0 1,-18 17 0,-18 18-1,0 18 1,1 17-1,-36 36 1,18-1 0,17 1-1,18 17 1,53 0 0,35-52-1,-35-19 1,-18-17-1</inkml:trace>
  <inkml:trace contextRef="#ctx0" brushRef="#br0" timeOffset="11722.94">15875 7250 0,'0'0'15,"0"-18"-15,-18 18 0,18-18 16,0 1-16,-17-1 15,-1 36 17,0-1-17,18 1-15,-17 35 16,-36 70 0,18 1-1,35 17 1,0-71-1,35 19 1,18-19 0,17-52-1,-17-18 1</inkml:trace>
  <inkml:trace contextRef="#ctx0" brushRef="#br0" timeOffset="12353.16">16104 7302 0,'0'-17'0,"0"34"0,18-52 0,0 18 31,-1 17-15,-17 17 0,-17 1-1,-1 35 1,-53 35-1,18 0 1,1-35 0,16 0-1,19-18 1,17-17 0,17-18-16,36 18 15,18-18 1,52 0 15,18-36-15,-52 1-1,-54 17 1</inkml:trace>
  <inkml:trace contextRef="#ctx0" brushRef="#br0" timeOffset="12637.39">16157 7391 0,'0'0'0,"0"-18"16,18-17-16,-1-1 15,1 36 1,-18 36 15,0 17-15,0-36-16,0 107 15,0-36 1,18 18 0,17-36-1,-17-52-15</inkml:trace>
  <inkml:trace contextRef="#ctx0" brushRef="#br0" timeOffset="12923.29">16369 7126 0,'18'-18'16,"-36"36"-16,36-53 0,-18 17 31,0 36-15,17 35 0,1-18-16,-1 53 15,1 106 1,-18 0-1,-70-53 1</inkml:trace>
  <inkml:trace contextRef="#ctx0" brushRef="#br0" timeOffset="15239.53">5450 11377 0,'-17'0'0,"34"0"0,-52 0 0,18 0 31,-1 0-31,18 18 78,18-1-46,-1-17-17,1 0 1,17 0-16,0-17 16,36 17-1,-1 0 16,36 0-15,-35 0 0,-18 0-16,35 0 15,53-18 1,53 18 0,18 0-1,-89 0 1,54-18-1,-54 18 1,-52 0 0,-36-17-1,-17 17-15,87 0 32,1 0-17,88 0 1,0 0-1,-88 0 1,18 0 0,-71-18-1,-18 1 1,-18 17 0,1 0-1,0 0 32,-1 0-31,1 0-16,53 17 15,52-17 1,36 0 0,-71 0-1,-53 18 1,18-18-1,0 0 1,-35 0 0,35 0-1,35 0 1,-18 0-16,71 17 16,106 1-1,-70-18 1,-71 0-1,-36-18 1,1 1 0,35 17-1,52 0 1,19 0 15,-54 17-15,36-17-1,0 18 1,17-18 0,-70 0-1,88 18 1,-18-18 0,-70 0-1,-71 0 1,-35-18-1,-35 18 1,0 0 0,17 18-1,1-18 1</inkml:trace>
  <inkml:trace contextRef="#ctx0" brushRef="#br0" timeOffset="15606.68">11165 11236 0,'0'-18'0,"0"36"0,0-53 16,0 52 15,0 1-15,18 0-1,-18-1 1,35 1-16,36 35 31,-18-18-15,-18 0-1,-17-35-15,-36 36 16,-52-1 0,-19 0-1,-17 0 1,71-17 0</inkml:trace>
  <inkml:trace contextRef="#ctx0" brushRef="#br0" timeOffset="16642.79">12118 11307 0,'18'-18'0,"-36"36"0,36-54 16,-18 1-1,-18 35-15,-17-18 16,-1 18-16,-17 0 16,-35 18-1,0 35 1,35 0-1,18-36-15,17 36 16,1 0 0,70-17 15,52-36-15,-34 0-1,52-53 1,-34-36-1,-54 1 1,-18 71 0,-34 17-1,-54 70 1,18 18 0,53 1-1,18-54 1,17-18-16,18-17 15,-18 0-15,54-17 16,16-71 0,-34 17-1,-36 1 1,18-54 0,18-52-1,-54 35 1,-52 105-1,0 54 1,17 0-16,-17 34 16,0 72-1,17 17 1,18-17 0,35-54-1,-35-52-15,53 17 16,18-35-1,17-53 1,-17-17 0,52-89-1,-35-53 1,-35 36 15,-70 88-15,-19 88-1,-52 88 1,-18 141 0,71-106-1,17 54 1,18-107 0,36 19-1,34-72 1</inkml:trace>
  <inkml:trace contextRef="#ctx0" brushRef="#br0" timeOffset="17074.49">13370 11254 0,'0'-36'0,"0"72"0,0-89 15,0-18 1,18 36 0,-36 35 15,-52 53-15,17 0-1,18-36-15,-54 89 16,36-53-1,18 35 1,70-35 0,71-53-1,-35-17 17,-36-1-32,36-17 15,-18-54 1,-71 19-1,-35 35 1,0 35 0,-17 17-16</inkml:trace>
  <inkml:trace contextRef="#ctx0" brushRef="#br0" timeOffset="17945.22">13652 11130 0,'36'-35'0,"-72"70"0,89-105 16,-35 52-16,0-17 16,35-18-1,-53 0 1,0 35-1,0 1 1,-36 17 0,1 35-1,0-18 1,17 1 0,0 0-1,18-1-15,0-34 78,0 34-31,-17-17-47,17 18 16,0 0-1,-18-1 1,1 1 0,17 0-1,0-1 142,0 1-142,0-1 1,0 1-1,0 0-15,-18 17 16,18 0 0,0 1-16,0-1 15,35 18 1,18-18 0,35-17-1,-17-18 1,-1 0-1,-52-18 1,-18 0 0</inkml:trace>
  <inkml:trace contextRef="#ctx0" brushRef="#br0" timeOffset="18426.68">14358 10672 0,'0'-18'0,"0"36"0,0-54 15,0 19 1,18-1-16,-18 0 16,0 1-1,0-1 1,-18 36-1,-35 35 1,-17 35 0,-1 53-1,36-35 1,35 35 0,53 0-1,35-35 1,53-53 15,-70-36-31</inkml:trace>
  <inkml:trace contextRef="#ctx0" brushRef="#br0" timeOffset="18843.62">14799 10777 0,'18'-17'0,"-36"34"0,36-52 15,-1 17-15,-17 1 16,18 17 0,-36 17-1,-35 36 1,0 18-1,-35 35 1,0-18 15,35-18-15,53-52 0,0 0-16,18-18 15,52 17 1,54-34-1,-1-1 1,-52 0 0,-1 1-1,-70-1-15</inkml:trace>
  <inkml:trace contextRef="#ctx0" brushRef="#br0" timeOffset="19076.9">14817 10795 0,'0'-35'0,"0"70"0,0-106 31,17 71-15,-17 53-1,0 88 1,0-35-1,0-53-15,0 35 16,18 36 0,0-89-1</inkml:trace>
  <inkml:trace contextRef="#ctx0" brushRef="#br0" timeOffset="19360.41">15046 10495 0,'0'-17'16,"0"34"-16,18-34 15,-1 34 1,1 18-1,17 71 1,-17 53 0,-18-18-1,-18-88-15,-35 70 16,-70-17 0</inkml:trace>
  <inkml:trace contextRef="#ctx0" brushRef="#br0" timeOffset="21112.8">5080 12277 0,'0'0'0,"-18"0"16,-17 0 0,0-18-1,17 18 1,36 0 15,-1 0 0,1 0-31,35 0 16,70 0 0,-17 0-1,-53 0 1,35 0-16,-35 0 15,18 0 1,-18 0-16,35-18 16,53 1-1,35 17 1,-34 0 0,-72 0-16,124 0 15,-70 0 1,17 17-1,-53-17 1,-35-17-16,35 17 16,106-18-1,18 0 1,35 18 0,-71 0-1,53 0 1,18-17 15,0-1-15,0 1-1,-106-1 1,-52 0-16,52 18 16,70-17-1,36 17 1,-88 0-1,-71 0-15,89 0 16,70 0 0,0 17-1,17 1 1,-88 0 0,-87-18-1,87 17-15,142-17 31,-142 0-15,36 18 0,-89-1-1,36 1 1,17 17 0,-52-35-1,-54 0 1,-34 0-1,-19 0 1,1 0 0,-1-17-1,-34-1 17</inkml:trace>
  <inkml:trace contextRef="#ctx0" brushRef="#br0" timeOffset="21479.66">12259 12012 0,'0'-18'0,"0"36"0,0-53 0,0 17 16,0 1-1,0 34 17,18 1-32,-1-1 15,54 54 1,17-18 0,-17 17 15,-54-34-16,-34 34 1,-54-17 0,-35-18-1,0 1 1,53-19 0</inkml:trace>
  <inkml:trace contextRef="#ctx0" brushRef="#br0" timeOffset="22415.08">13035 11942 0,'18'-18'0,"-36"36"0,53-54 16,-17 36-16,17-35 15,-17 35-15,0-18 16,-1 18 0,-17 18-1,0 53 1,0-19-1,0-16-15,0 52 16,18 35 0,0 1-1,-1-71 1,-17-18 0,0-17 15,0-54-16,-17-17 1,-36-17 0,17 17-1,19 35-15,-36-17 16,-18 35 0,36 0-1,-18 35 1,18 18-1,35 0 1,35 18 0,0-36-1,71 0 1,53-35 0,0-17 15,17-54-16,-88 18 1,36-53 0,-54 1-1,-52 34 1,-18 53 0,-18-17-1,1 35 1,-54 35-1,0 18 1,19 0 0,-1 35-1,17 1 17,36-1-17,53-53 1,0-17-1,53-36-15</inkml:trace>
  <inkml:trace contextRef="#ctx0" brushRef="#br0" timeOffset="23532.68">14129 12136 0,'0'-18'15,"0"36"-15,-18-54 0,18 19 0,-18-19 16,18-17 0,0 18 15,0 18-15,0-1-1,-17 18-15,-1 18 16,-35 17-1,-35 18 1,18 35 0,17-35-1,35 17 1,18 1 0,53-53-1,35-18 1,0-18-1,-35-35 1,-18-18 0,-17 36-1,-18 18 1,-18 52 0,1 35 15,-1 1-16,18-18 1,53-18 0,18-17-1,17-18 1,0-71 0,-35-70-1,18-35 1,-36 70-1,0-18 1,-35 89 0,0 18-16,-18 17 15,-17 35 17,0 18-17,0 0 1,17 17-1,-35 54 1,35-1 0,36-17-1,35-36 1,0-52 0,35-36-1,0-52 1,0-54-1,-35 1 1,36-53 0,-37 52-1,-34 54 17,-36 52-17,-17 36 1,-53 35-1,53-1 1,-1 72 0,19-36-1,-1-35-15,1 53 16,-1 35 0,53-53-1,18-35 1,-35-53-1</inkml:trace>
  <inkml:trace contextRef="#ctx0" brushRef="#br0" timeOffset="23999.48">15169 12047 0,'18'-17'16,"-36"34"-16,36-52 0,0 35 0,-18-18 15,35-17 1,-35 0 0,-35 35-1,-1 0 1,-34 53-1,-1 17 1,18 19 15,36-1-15,34-53-16,72 0 31,16-17-15,-34-36-1,0-52 1,-54-18 0,-17-1-1,-35 72 1,-36-1 0,18 53-1</inkml:trace>
  <inkml:trace contextRef="#ctx0" brushRef="#br0" timeOffset="24349.79">15558 12012 0,'0'0'0,"0"-35"16,0-18-1,0 18 1,0 17 0,0 0-1,-18 18-15,-35 36 32,35-19-32,-17 36 15,-18 35 1,35 36-1,36-54 1,53 19 0,35-54 15,-71-35-31</inkml:trace>
  <inkml:trace contextRef="#ctx0" brushRef="#br0" timeOffset="24784.8">16069 11712 0,'0'-17'0,"0"-1"16,0 0-16,0-17 16,0 0 15,-18 35 0,1 17-15,-19 19-1,19-19-15,-36 19 16,35-19-16,1 54 16,-19 52-1,54 18 1,17-35 0,1-71-16,34 36 15,-35-53-15,54 17 16,-54-35-16</inkml:trace>
  <inkml:trace contextRef="#ctx0" brushRef="#br0" timeOffset="25166.92">16510 11659 0,'18'-17'0,"-36"34"0,53-52 16,-17 17-16,0 18 16,-54 18 15,19 0-31,-36 17 16,-71 53-1,1-17 1,35-1-1,70-52 17,36 0-17,34-18 1,90 17 0,-54-17-1,-35 0-15,35 0 16,-18-17-1,-52-1-15</inkml:trace>
  <inkml:trace contextRef="#ctx0" brushRef="#br0" timeOffset="25433.82">16492 11695 0,'0'-18'15,"0"36"-15,0-54 0,0 19 0,-17-1 16,17 36 15,0-1-15,0 36 0,0-17-16,0 34 15,-18 89 1,36-18-1,17-53 1,-35-70-16</inkml:trace>
  <inkml:trace contextRef="#ctx0" brushRef="#br0" timeOffset="25701.41">16704 11501 0,'-18'-18'0,"36"36"0,-36-54 15,36 36 1,0 18 0,35 52-1,-18 1 1,-17-18-16,-36 88 15,-35-17 1,-141 34 0,106-105-16</inkml:trace>
  <inkml:trace contextRef="#ctx0" brushRef="#br0" timeOffset="37549.08">21308 7355 0,'0'0'16,"17"18"-1,-34-18 1,-1 0 0,-35-18-1,0 18 16,0 18-15,18 0-16,0 35 16,-36 35-1,54 18 1,17-36 0,53-17-1,-18-35 1,71-36-1,-18-35 1,-18 0 0,1-70-1,-36-1 1,-35 36 0,-17 70 15,17 54-16,-18 70 1,18-71-16,0 35 16,18-34-16,17 17 15,35 0 1,1-36 0,52-34-1,1-54 1,-18-52-1,-71-1 1,-17 71-16,-18-88 16,-18-18-1,0 53 1,-17 89 0,35 34 15,0 36-16,-17 36 1,17 52 0,17-53-1,18 53 1,1-35 0,17-71-1,35-35 1,-35-35-1,0-71 1,-18-35 0,-17-36-1,-54 36 17,1 88-17,17 1 1,1 52-1,17 35 1,0 0 0,-18 71-1,36 35 1,-1 35 0,19-70-1,-19-70-15,19 52 16,16-18-1,-16-34 1</inkml:trace>
  <inkml:trace contextRef="#ctx0" brushRef="#br0" timeOffset="38097.97">22719 7214 0,'0'0'16,"0"-35"-1,0 17-15,-18 1 16,-17 17-1,17 0 1,1 0 0,-19 17-1,1 54 1,0 17 15,35-17-15,0-54-16,0 54 15,35-1 1,18-34 0,18-36-1,-18-18 1,-36 0-16,18-34 16,-17 34-16,-18-106 15,-18 36 1,-34 0-1,-1 35 1,-18 53 0,36 18-1,17-1 1</inkml:trace>
  <inkml:trace contextRef="#ctx0" brushRef="#br0" timeOffset="38581.71">23301 7126 0,'0'0'0,"0"-18"15,0 1 1,-18 17-1,1-18 1,-1 18-16,-17 0 16,-36 0-1,1 35 1,-1 36 0,36-18-1,17 70 1,36-17-1,70 0 1,0-71 0,-35-17-16,53 0 15</inkml:trace>
  <inkml:trace contextRef="#ctx0" brushRef="#br0" timeOffset="39216.65">24253 6897 0,'0'0'0,"0"-18"0,0 1 15,-17-1 1,-1 0-1,1 1-15,-19 17 16,-52 0 0,0 53 15,35-18-15,0 53-1,18 35 1,52 1-1,54-1 1,17-70 0,-53-17-16,54-19 15,69 1 1</inkml:trace>
  <inkml:trace contextRef="#ctx0" brushRef="#br0" timeOffset="39850.49">24589 7003 0,'0'0'0,"0"-18"0,0-17 15,0 17 1,17 18 31,-17 35-32,18 1 1,0 17 0,17-1-1,0-16 1,36 17 0,34 17-1,37 1 1,-72-18-1,-52-36-15,17 36 16,-35-17 0,-53 16 15,-35-34-15,-36-18-1,36-18 1,53 1-16,-36-54 15,54 18 1,70-35 0,70-18-1,-35 53 1,18 0 0,-53 1-1,-53-19 1,-88 18-1,0 35 1,-71 1 0,36 52 15,87-35-31</inkml:trace>
  <inkml:trace contextRef="#ctx0" brushRef="#br0" timeOffset="40200.37">25118 6703 0,'0'0'0,"0"-18"0,-18 18 16,36 0 15,-1 0-15,1 18 0,0-18-16,52 53 15,36 53 1,-18 52-1,-88-17 1,0-70-16,-53 70 16,18-70-16</inkml:trace>
  <inkml:trace contextRef="#ctx0" brushRef="#br0" timeOffset="42656.25">21643 8890 0,'0'-18'16,"0"36"-16,0-71 15,-18 35-15,1 1 16,-19-1 0,19 1-16,-54-1 15,-52 0 1,-1 1 0,36 52 15,0 35-31,53 1 31,17-36-31,18 36 16,18 17-1,34-35 1,19-53 0,52 0-1,19-53 1,-54-18-1,-53 1 1,-17-71 0,-18 88-1,-18 53 1,0 53 0,1 17-1,34 36 1,36 0-1,18-18 17,-1-52-17,54-19 1,-1-52 0,-52-53-1,-18-53 1,-53-89-1,0 89 1,-18-53 0,18 106-1,0 70 1,0 36 0,0 52-1,-17 54 16,17 52-15,17-52 0,19 17-1,16-53 1,19-35 0,0-53-1,-36-35 1,18-53-1,-36-54 1,-34-69 0,-1 70-1,18 88-15,-18-35 16,18 35 0,0 88 15,0-17-16,0 34 1,18 72 0,17 35-1,-17 17 1,17-35 0,1-70-1,-1-1 1,0-52-1</inkml:trace>
  <inkml:trace contextRef="#ctx0" brushRef="#br0" timeOffset="43123.01">22807 8625 0,'18'-17'0,"-36"34"0,71-70 15,-35 36-15,-1-1 16,19-17 0,-54 0-1,-17 35 1,-1 17-1,-17 54 1,1 35 0,34 17-1,18-17 1,35-53 0,71-35 15,-35-18-16,17-53 1,-53-53 0,-53 18-1,-52-36 1,-18 54 0,-1 87-1</inkml:trace>
  <inkml:trace contextRef="#ctx0" brushRef="#br0" timeOffset="43490.07">23548 8467 0,'0'-36'0,"0"72"0,0-89 15,-18 35-15,1 0 16,-1 1-16,0-18 16,1 17-1,-1 0 1,-17 18 0,0 36-1,-18 34 1,0 36-1,17 17 1,54 1 0,35-71-1,70 0 1,36-36 0</inkml:trace>
  <inkml:trace contextRef="#ctx0" brushRef="#br0" timeOffset="44021.91">24236 8132 0,'17'0'0,"-34"0"0,34-18 16,1 18-16,-18-18 16,0 1-1,-18 17 1,1 0 0,-1 17-1,18 1 1,-17 0-16,-19 34 15,1 54 1,53 35 0,35 18-1,88-18 1,-18-70 0,106-18-1,-158-36 1</inkml:trace>
  <inkml:trace contextRef="#ctx0" brushRef="#br0" timeOffset="44421.75">24977 8220 0,'0'-18'15,"0"36"-15,0-54 0,0 1 16,17 35 0,-17-17-16,0 34 31,-35 36-15,-18 18-1,-17 17 16,34-18-15,36-34-16,-17 17 16,17-1-1,35-34 1,0 0-16,36-18 16,70-18-1,0-17 1,-53-18-1,-70 18 1</inkml:trace>
  <inkml:trace contextRef="#ctx0" brushRef="#br0" timeOffset="44705.82">24994 8255 0,'0'-18'0,"0"36"0,18-53 16,-18 17 0,18 0-1,-1 18 1,1 53 0,-1 36-1,1 52 1,17 17-1,-17-87 1,0-36-16,17 18 16</inkml:trace>
  <inkml:trace contextRef="#ctx0" brushRef="#br0" timeOffset="45090.1">25224 8008 0,'-18'0'0,"18"-18"16,18 18 15,-1 0-15,1 18-1,0 0-15,34 17 0,19 106 31,-53-17-15,-18-54-16,0 89 16,-124 53-1,-17-89-15</inkml:trace>
  <inkml:trace contextRef="#ctx0" brushRef="#br0" timeOffset="50979.85">21467 9825 0,'17'-18'15,"18"1"1,-17-1 0,-18 0 15,0 1-16,18 17 32,-18 17-47,17 1 16,-17 17 0,18 0-16,0 36 15,-1 53 1,1-1 15,-18-35-15,18-17-1,-1-54 1,1-17 0,-1 0-1,-17-53 1,-17 18-1,17 18-15,-71-54 16,1 53 0,-71 1-1,52 17 1,54 0-16,-18 35 16,-17 18-1,70 17 16,70-17-15,1-17 0,70-19-1,18 1 1,-71-36-16</inkml:trace>
  <inkml:trace contextRef="#ctx0" brushRef="#br0" timeOffset="51646.31">22084 10037 0,'-18'0'0,"36"0"0,-53 0 16,17 0 0,18 17 15,0 18-16,18 1 1,-18-19-16,35 36 16,0-17-1,0-36-15,18 0 16,36 0 0,-37-18 15,-34 0-31,35-17 15,-35-36 1,-18-17 0,-36 18-1,1 34 1,-18 1 0,0 35-1,0 35 1,0 18-1,36 18 1,-1 35 0,53-18-1,36-18 1,-18-52 0,70 0-1,-87-36 1</inkml:trace>
  <inkml:trace contextRef="#ctx0" brushRef="#br0" timeOffset="52747.42">23301 10001 0,'0'-17'15,"0"34"-15,0-52 0,-35-36 16,-18-17-1,18 53 1,-36 0 0,0 35-1,1 17 1,35 1 0,-36 35-16,-17 35 15,17 18 16,71-53-15,18 35 0,35-70-1,53-1 1,17-34 0,-52-36-1,-18-35 1,-36-18-1,-17 35 1,-35 71 0,17 35-1,1 54 1,34-1 0,36-18 15,0-34-16,53-36 1,0-18 0,-18-53-1,-53-70 1,-35 0 0,0 71-16,-35-71 15,-18-1 1,18 72-1,17 52 1,18 36 0,-17 52-1,17 19 1,0 34 15,17 53-15,1-87-1,35 34 1,35-52 0,0-71-1,-35-18 1,0-52 0,-18-72-1,-35-34 1,0 35-1,-35-35 1,35 140-16,-18-17 16,1 0-1,17 71 1,-18 17 15,18 1-31,0 34 16,0 89-1,18 35 1,-1-71 0,1-70-16,17 36 15,18-1 1,35-71 0,-35-17-1</inkml:trace>
  <inkml:trace contextRef="#ctx0" brushRef="#br0" timeOffset="53297.95">24183 9772 0,'0'-18'15,"0"36"-15,-18-71 0,18 0 31,0 35-31,0-17 16,0 18 0,-17 34 15,-1 18-15,0-17-16,-17 35 15,-18 35 1,36 18-1,34-18 1,18-35 0,36-18-1,35-17 1,0-53 15,-53-53-15,-53-1-1,0-34 1,-53 17 0,-18 71-1,36 35 1,-18 17 0,-18 36-1,36 18 1,17-18-1</inkml:trace>
  <inkml:trace contextRef="#ctx0" brushRef="#br0" timeOffset="53717.18">24818 9719 0,'18'-18'0,"-36"36"0,36-53 16,-18 17-16,0-35 15,0 0 1,-18 36-1,18-1 1,-35 18 0,-36 35-1,-17 36 17,53-1-17,-1 36 1,54 0-1,17-35 1,1-54-16,52 36 16,53-18-1,-18-35 1</inkml:trace>
  <inkml:trace contextRef="#ctx0" brushRef="#br0" timeOffset="54232.85">25453 9366 0,'0'0'16,"0"-17"-16,0-1 0,-18 0 15,18 1 1,-17 17 0,-1 17 15,0 19-15,-17 34-1,17-17 1,18 88-1,36 0 1,17-17 0,35-36-1,-18-53 1,-34-35-16</inkml:trace>
  <inkml:trace contextRef="#ctx0" brushRef="#br0" timeOffset="54649.9">26247 9366 0,'0'-17'0,"0"34"0,0-52 15,0 17 1,0 1-1,-18 17 1,0 17 0,-35 36-1,-35 18 1,0 17 0,53-17-1,17-54-15,1 36 16,17-18-1,52-35 1,54 0 0,0-17-1,-71-1 1,54 0 0,-1-17-1,-53 18 1,-35-1-16</inkml:trace>
  <inkml:trace contextRef="#ctx0" brushRef="#br0" timeOffset="54950.47">26194 9384 0,'0'-18'0,"0"36"0,-18-36 0,18 1 15,0-1 1,18 18 0,-1 35-1,-17-17 1,18 17 0,17 89-1,-17 17 1,0-35-1,17-1 1,0-34 0</inkml:trace>
  <inkml:trace contextRef="#ctx0" brushRef="#br0" timeOffset="55584.67">26370 9084 0,'0'-18'0,"18"18"31,-18-17-15,17 17-16,1 0 31,-18-18-31,35 18 16,-17 0-16,17 35 15,53 18 1,18 53 0,-53-18-1,-18-35-15,1 53 16,-36 70-1,-53 18 17,-53-52-17,53-107-15</inkml:trace>
  <inkml:trace contextRef="#ctx0" brushRef="#br0" timeOffset="70432.88">21255 10248 0,'-18'0'0,"36"0"0,-53 0 16,17 0 0,36 0 46,17 0-62,0 0 16,0 0-1,36 0-15,70-17 16,177-1 0,52 0-1,-17 18 1,-36 0 0,-140 0-1,34 0 1,-87-35-1,-18 17 1,-71-17 0,0 17-1,-70 18 17,0 0-1,17 0-31,-53 0 15,-87-17 1,-89 17 0,0 0-1,123 0 1,71 0-16,0 0 16,124 0 15,0-18-16,-18 18-15,88-17 16,141-36 0,106 17-1,71-17 17,17 0-17,-106 1 1,-229 34-1,-105-17 1,-195 17 0,-70 18-1,-177 35 1,-35 1 0,123 16-1,195-34 1,70 0-16,35-1 15,71-17 1,141 0 0,88-35-1,36 0 17,-89 0-17,71-1 1,-88 19-1,-142-1 1,-123 18 0,18 0-16,-106 0 15,-141 35 1,35 1 0,176-19-1,107 1 1,193-36-1,88-17 1,-87 0 0,-124 17-16,70-17 15,18-18 17,-88 18-17,-71 17 1,-17 18-1,-36 18 1,0-1 0,1 18-1,70-17 1,53-18 0,-18 0-16,106-18 15,-88 18-15,123-17 16,36-18-1,-177 17 1,-141 18 0,-177 35-1,-34 0 17,105 18-17,159-17 1,106-19-1,53-17 1,-71 0-16</inkml:trace>
  <inkml:trace contextRef="#ctx0" brushRef="#br0" timeOffset="79542.22">21555 10107 0,'17'0'32,"1"-18"-32,-36 1 31,18-1-31,-35 1 16,-35-1-1,-1 0 1,36 18-1,17 0 1,89 0 15,17 0-15,-35 0-16,88 18 16,-71-18-16,89 0 15,194 18 16,-194-18-15,105 0-16,-105-18 31,53 0-15,-106 1 0,-142 17 15,-17 17-16,-17 1-15</inkml:trace>
  <inkml:trace contextRef="#ctx0" brushRef="#br0" timeOffset="85067.68">21855 11448 0,'0'-18'0,"0"36"0,17-36 16,-17-17 0,-17 17-1,-1 0 1,0 18 0,-17-17-16,-36-1 31,-34 1-16,-54 17 1,18 35 0,53 0-1,17 18 1,53 18 0,18-19-1,36-34 1,52 0-1,53-36 1,0-17 0,-70-18-1,-36 18-15,0-54 32,-35 37-17,0-1 1,0 88 15,0-17-31,0 34 16,0 19-1,35 0 1,54-36 0,-36-35-1,70-35 1,-17-54-1,0-69 1,-53 34 0,-36 71-16,1-88 15,-36 0 1,1 70 15,-1 54-15,0 52-1,18 18 1,-17 53 0,34 53-1,1-71 1,35 18 0,17-18-1,19-53 1,-19-35-1,-17-53 1,-35-17 15,35-89-31,0-18 16,-36 54 15,1 17-15,-18 71-1,0 17 1,-35 36 0,35 35-1,-18 88 1,18 35 0,53 1-1,35-19 1,-35-105-1,18 18 1,-19-71 0</inkml:trace>
  <inkml:trace contextRef="#ctx0" brushRef="#br0" timeOffset="85532.38">23283 11130 0,'0'-18'0,"0"1"15,0 52-15,18-88 0,-18 18 16,18 0 0,-36 35 15,0 0-31,-17 17 15,-18 36 1,0 18 0,36-18 15,17-36-31,0 36 16,17 0-1,54 0 1,17-53-1,-35 0 1,0-53 0,-36-35-1,-34-18 1,-18 53 0,-18 18-1,0 53 1,35-18-16</inkml:trace>
  <inkml:trace contextRef="#ctx0" brushRef="#br0" timeOffset="85916.29">23760 10989 0,'17'-18'0,"-34"36"0,52-89 16,0 19-1,-35 34-15,18-17 16,-18-1 0,0 19-1,-36 34 1,1 19-1,0 34 1,0 36 0,17-18 15,53 18-15,1-53-1,69 18 1,72-36-1,-107-18-15</inkml:trace>
  <inkml:trace contextRef="#ctx0" brushRef="#br0" timeOffset="86616.67">24659 10777 0,'0'-17'15,"18"-1"-15,-1-17 16,-17 0 31,0 17-31,-17 0-1,-1 1 1,1 17-16,-1 0 15,-17 0 1,-18 35 0,17 0-1,19 0 1,-1 36 0,1 35-1,52 0 1,35-1-1,-17-52 1,53 0 15,0-17-31,-36-36 32,-34 0-32</inkml:trace>
  <inkml:trace contextRef="#ctx0" brushRef="#br0" timeOffset="87270.9">25224 10724 0,'0'-17'0,"0"34"0,-18-34 0,18-36 31,0 35-15,-18-17-16,1 0 31,-19 35-15,19 17-1,-1 1 1,0 0-16,1 17 16,17 35-1,35-17 1,53 36 0,1-37-1,-54-34-15,35 35 16,-17-18-1,-53 1 17,-35-19-17,0 1 1,-53-36 0,35-17-1,35-36 1,18 18-1,18 18-15,17-35 16,35-36 0,-34 35-1,-54 18 1,-17 36 0,17 17-16,-52 0 15,52 0-15,-35 17 16</inkml:trace>
  <inkml:trace contextRef="#ctx0" brushRef="#br0" timeOffset="87585.71">25718 10495 0,'17'0'16,"-34"0"-16,34-17 0,-17-1 15,18 18-15,17 0 16,-17 35 0,-1-17-1,36 35-15,18 105 16,-36-34-1,-88 70 17,-123-18-17,88-123-15</inkml:trace>
  <inkml:trace contextRef="#ctx0" brushRef="#br0" timeOffset="90921.79">22049 12347 0,'0'-17'15,"0"34"-15,0-52 16,0 17 0,0 1-1,-18-1 1,0 0-16,-35 1 15,-35-1 1,-53 18 0,0 35-1,35 54 1,71-19 0,17 36-1,54-35 16,34-36-15,-17-18 0,18-34-1,34-18 1,1-36 0,-53-17-1,0-36 1,-35 54-1,-1 34 1,-17 89 0,-17 0-1,17-17-15,-18 34 16,18 18 0,35-17-1,1-53 16,34-1-15,18-52 0,-17-71-1,-18-53 1,-36 18 0,1-53-1,-18 141-15,0-35 16,0 35-1,-18 36 1,18 34 15,0 1-31,0 17 16,18 89 0,-18-1-1,35 53 16,1-35-15,17-35 0,-18-70-1,-18-36-15,36 17 16,-17-52 0,17-36-1,-18-87 1,-17 17-1,-1-53 1,1 52 0,-18 72-1,-18 52 1,1 18 0,-1 53-1,18 35 16,18 36-15,-1 35 0,18-36-1,1 18 1,-19-35 0,1-71-1,17-17 1,1-18-1,-36-18 1</inkml:trace>
  <inkml:trace contextRef="#ctx0" brushRef="#br0" timeOffset="91472.71">23213 12136 0,'17'-18'0,"-34"36"0,70-89 15,-36 53-15,19 1 16,-19-19-1,-34 36 17,-1 0-32,-17 18 15,-18 17 1,-18 54 15,36 16-15,35-52-1,18 35 1,52-35 0,36-35-1,-18-18 1,-70-18-16,35-17 16,-18-53-1,-35-36 1,-53 19-1,-17 87 1,17 18 0,-18 35-1,53-17 1</inkml:trace>
  <inkml:trace contextRef="#ctx0" brushRef="#br0" timeOffset="91939.48">24077 11977 0,'18'-18'0,"-36"36"0,71-71 16,-53 35-16,18 1 16,-18-19-1,0 19 1,-18-1 0,18 0-1,-18 18 1,-17 0-1,-18 18 1,18 17 0,0 54-1,-1 87 1,36-106 0,36 1-1,34 17 1,54-35-1,17-35 1,-88-18 0</inkml:trace>
  <inkml:trace contextRef="#ctx0" brushRef="#br0" timeOffset="92373.04">25030 11624 0,'0'0'0,"0"-18"16,-18 1 0,18-1-1,-18 18 17,1 35-17,-1 1 1,18-1-16,-18 36 15,1 52 1,17-88-16,17 71 16,54 0-1,-1-53 1,36-18 0,-70-35-16</inkml:trace>
  <inkml:trace contextRef="#ctx0" brushRef="#br0" timeOffset="92773.58">25647 11677 0,'0'-35'0,"0"70"0,0-88 0,0 18 31,-18 35-15,18 17 0,-53 19-1,-35 34 1,0 36 0,35-53-1,35-35-15,-17 35 16,35-36-16,0 1 15,53-1 1,53-34 15,35-18-15,-53-1-16,18 19 31,-71-1-15,-35 0-16</inkml:trace>
  <inkml:trace contextRef="#ctx0" brushRef="#br0" timeOffset="93096.62">25594 11659 0,'18'-35'16,"-18"17"-16,17 1 31,1 34-15,0 36 15,-18 18-15,17-36-16,-17 53 15,36 53 1,-1 1 0,0-54-1,0-35 1</inkml:trace>
  <inkml:trace contextRef="#ctx0" brushRef="#br0" timeOffset="93424.4">25735 11624 0,'0'-18'15,"0"36"-15,18-71 16,17 18-1,0 35 1,18 17 0,0 36-1,-35-17-15,35 34 16,0 89 0,-71 0-1,-88 17 1,-88-35-1</inkml:trace>
  <inkml:trace contextRef="#ctx0" brushRef="#br0" timeOffset="96394.35">22278 13617 0,'0'-17'0,"0"-1"16,-18 0 0,-17-17-1,-18 17 1,18 1-1,-53 34 1,-36 36 0,1 35-1,52 18 1,53-17 0,54-37-1,52-16 1,35-36 15,-34-36-15,16-34-1,-34-18 1,-36-36 0,-35 36-1,-17 88 1,-1 35-1,0 71 1,18 18 0,53-54-1,0-35 1,-35-17-16,52-18 16,36-53-1,-18-35 1,-52 0-1,-19 17 1,-17-70 0,-17-71-1,-19 54 1,19 105 0,-1 53-16,0 88 31,18-35-31,0 53 15,18 70 1,17-17 0,18-71-1,36-17 1,-1-54 0,-18-34-1,-34-19-15,16-17 16,-16-105 15,-1-36-15,-35 0-1,-35 70 1,17 89 0,0 35-1,-17 70 1,18 1-1,17-18-15,-18 53 16,36 88 0,17 0-1,35-53 1,-34-71 0,-1-52-16,18 0 15,-18-18 1</inkml:trace>
  <inkml:trace contextRef="#ctx0" brushRef="#br0" timeOffset="96811.78">23495 13529 0,'0'-18'0,"0"36"0,18-53 16,-18 17-16,17-35 15,-17 0 1,-17 18 0,-36 35-1,17 35 1,-34 36 0,-1 52-1,54 1 16,52-36-15,18-35 0,-18-53-16,36 18 15,17-36 1,-18-53 0,-70-17-1,-17-35 1,-36 34-1,-35 54 1,35 53 0</inkml:trace>
  <inkml:trace contextRef="#ctx0" brushRef="#br0" timeOffset="97228.49">23901 13353 0,'0'-36'16,"0"72"-16,0-107 15,35 18 1,0 0-1,-35 36 1,0-1 0,-35 36-1,-18 52 1,-18 36 0,36-35-1,35 70 16,35-36-15,54 1 0,-1-70-1,-35-19-15,53-17 16,-1 0-16</inkml:trace>
  <inkml:trace contextRef="#ctx0" brushRef="#br0" timeOffset="97762.36">24924 13018 0,'0'-18'16,"0"36"-16,0-54 0,17 1 15,-17 17 1,-17 1 0,-1-1-1,0 36 1,-17 35 0,0 0-1,0 17 1,35-35-1,-18 106 1,36-17 0,70 35-1,71-54 1,-54-52 0,-52-35-16,53-18 15,-53 0-15</inkml:trace>
  <inkml:trace contextRef="#ctx0" brushRef="#br0" timeOffset="98099.19">25382 13018 0,'0'-18'15,"0"36"-15,0-54 0,0 19 16,0-1-16,0 36 47,0-1-47,0 36 15,0-18-15,18 54 16,-18 69 0,35-17-1,1-35 1</inkml:trace>
  <inkml:trace contextRef="#ctx0" brushRef="#br0" timeOffset="98547.53">25629 13000 0,'18'-18'0,"-36"36"16,54-53-16,-1-1 15,-17 19-15,-18-1 16,-18 36 15,0-1-15,-35 19-16,0 52 16,0 18 15,53 17-16,36-52 1,-1-36-16,18 0 16,88 0-1,-35-35 1,-53-52 0,-106-19-1,-18 18 1,-70 35-1,71 18 1</inkml:trace>
  <inkml:trace contextRef="#ctx0" brushRef="#br0" timeOffset="98880.8">25841 12771 0,'-18'0'0,"36"0"0,-53-18 16,17-17-1,53 35 1,54 17-1,16 36 1,-52-18-16,53 54 16,-53-54-1,18 88-15,-54 71 32,-176-17-32,71-107 15</inkml:trace>
  <inkml:trace contextRef="#ctx0" brushRef="#br0" timeOffset="100015.58">22331 14693 0,'0'-17'0,"0"34"0,17-70 16,1 0-1,0 18 1,-18 17 15,17 18-15,-17 18-1,0 70 1,0 36 0,0 17-1,0-53 1,36 0 0,-1-52-1,0-19 1,0-34-1,-35-19 1,0 19-16,-35-36 16,-35-36-1,-19 37 17,-16 34-17,52 36 1,-18 34-1,36 19 1,35-18 0,53-18-1,53 18 1,35-53 0,17-17-1,-105-1-15</inkml:trace>
  <inkml:trace contextRef="#ctx0" brushRef="#br0" timeOffset="100566.39">22842 14852 0,'18'-18'0,"-36"36"15,36-53-15,-18 17 0,18-17 16,-18 17 0,0 0-1,-18 36 1,-17 17 0,17 18-1,18-17 1,18-1-1,52-35 1,18-18 0,-35 1-1,18-36 17,-71-36-17,-53 19 1,-18 52-1,36 1-15,-35 17 16,-36 17 0,0 36-1,53 35 1,18 1 0,35-19-1,35 18 1,71-35-1,53-35 1,-54-36 0</inkml:trace>
  <inkml:trace contextRef="#ctx0" brushRef="#br0" timeOffset="101584.18">23777 14676 0,'0'-18'16,"0"36"-16,0-71 0,0 35 0,0-17 15,-17 17-15,-1-35 16,-35 0 0,0 53-1,-17 36 1,-19 69-1,36-34 1,1 35 15,52-18-15,35-53 0,-18-17-16,19-18 15,52-18 1,0-35-1,-35-35 1,-53 35 0,18-17-1,-54 87 1,1 54 0,17 17-1,36-35 1,35 0-1,53-36 1,0-52 0,-53 0 15,-18 0-31,-17-36 16,-18-105-1,-18-36 1,0 53-1,18 106 1,-35 53 0,17 71-1,1 52 1,17 19 0,17-19-1,1 18 1,0-35-1,35-71 1,-1-35 0,54-53-1,-18-53 17,-17-70-17,-53 17 1,-18 89-16,0-54 15,-18 71-15,-17-17 16,-18 35 0,-18 87-1,36 19 1,17 70 0,36 36-1,35-19 1,17-17-1,1-88 1,35 0 0,-53-53-1</inkml:trace>
  <inkml:trace contextRef="#ctx0" brushRef="#br0" timeOffset="102083.59">24659 14464 0,'0'-35'0,"0"70"0,18-88 16,-1 35-16,36-52 16,0 35-1,-70 35 32,-1 0-31,0 0-16,1 0 15,-1 17 1,-17 1 0,17-1-16,-17 36 15,-18 71 1,18-1-1,35-52 1,35 17 0,53-53-1,18-35 1,0-35 0,-71-36-1,-35-70 1,-35 71-1,-71 17 1,18 53 15,35 18-31,-35 17 0</inkml:trace>
  <inkml:trace contextRef="#ctx0" brushRef="#br0" timeOffset="102434.16">25171 14499 0,'17'-35'16,"-34"70"-16,34-105 0,1-1 16,-18 18-1,-18 0 1,1 36-1,-1 17 1,0 0 0,-17 17-1,-18 54 1,36 35 0,17 17-1,17-52 1,71-1-1,1-35 1,-19-35 0</inkml:trace>
  <inkml:trace contextRef="#ctx0" brushRef="#br0" timeOffset="102834.68">25876 14041 0,'18'0'0,"-36"0"0,54-18 15,-19 0-15,-17 1 16,0-19-1,-35 1 1,0 35 0,-18 18-1,-18 35 1,1 52 0,34 54-1,36-53 1,71 18-1,52-36 17,54-71-17,-142-17-15</inkml:trace>
  <inkml:trace contextRef="#ctx0" brushRef="#br0" timeOffset="103152.66">26335 13988 0,'0'0'0,"0"-18"0,0 0 16,17 1-16,1 17 31,0 53-16,-18 0 1,17-18 0,-17 35-1,18 54 1,0-18 0,17 0-1,-17-89 1,-1 1-16</inkml:trace>
  <inkml:trace contextRef="#ctx0" brushRef="#br0" timeOffset="103602.13">26776 13935 0,'0'-18'0,"0"36"0,17-54 16,1 1 0,17 0-1,-17 17 1,-36 18 0,1 18-1,-19 35 1,1 35-1,0 18 1,35 17 0,18-34-1,52-19 1,54-17 0,-19-71-1,-69-52 1,-54 35-1,-52-36 17,-19 36-17,1 52 1,53-17-16</inkml:trace>
  <inkml:trace contextRef="#ctx0" brushRef="#br0" timeOffset="103886.1">27234 13811 0,'0'0'0,"-17"-17"0,-1-36 16,18 35-1,35 18 1,36 18 0,0 35-1,-36-18-15,0 53 16,0 71 0,-105 35-1,-54-88-15</inkml:trace>
  <inkml:trace contextRef="#ctx0" brushRef="#br0" timeOffset="108190.95">22631 15699 0,'17'-18'16,"-34"36"-16,34-54 0,-17 19 0,18-19 31,0 1-31,-1 0 31,19-18-15,-1 18-1,0 17 1,-35 36 0,18 35-1,-18 17 1,0 89 0,17-18-1,19-53 1,-1 18-1,0-35 1,-17-54 0,-18 1 15,0-36-15,-35-35-1,-18-17 1,-53-18-1,0 52 1,18 36 0,17 18-1,36 35 1,35 17 0,18-34-1,70-1 1,53 0-1,35-35 1,-105-17 0</inkml:trace>
  <inkml:trace contextRef="#ctx0" brushRef="#br0" timeOffset="108707.84">23301 15699 0,'-18'0'15,"36"0"-15,-53 0 0,17 0 16,18 17 0,0 19-1,-18 16 1,18-16-1,18-19-15,0 1 16,52-18 0,36-18 15,0-35-15,-88 1-1,-1 34-15,-17-53 16,-53 1-1,-35 17 1,-18 71 0,36 17-1,-18 88 1,52 1 0,72-18-1,69-36 1,19-52-1,87-36 1,1-35 15,-124 0-31</inkml:trace>
  <inkml:trace contextRef="#ctx0" brushRef="#br0" timeOffset="109659.34">24042 15593 0,'0'0'0,"0"-18"0,-18 1 15,1-19-15,-19 1 16,19 17 0,-19 1-1,-17 34 1,0 72 0,1 16-1,16-16 1,36 16-1,18-34 1,52-71 15,-17-18-15,36-35-16,-36-52 31,-36 34-15,-17 36-1,-17 35-15,-1 17 16,18 1-16,0 35 16,0 35-1,18 0 1,17-52 0,0-36-16,36 0 15,70-53 1,-35-53-1,-53-53 1,-53 36 15,0 52-31,0-52 16,-18-36 0,0 88-1,1 71 1,-1 18-1,0 70 1,1 53 0,17 0-1,35-35 1,18 0 0,17-35-1,36-71 1,-53-36-1,35-34 1,-52-71 15,-36-36-15,-36 18 0,1 89-1,0 17 1,0 71-1,17 52 1,0 1 0,18 70-1,18 0 1,35 18 0,35-36-1,-35-70 1,0-35-1</inkml:trace>
  <inkml:trace contextRef="#ctx0" brushRef="#br0" timeOffset="110125.93">25153 15434 0,'18'-18'16,"-36"36"-16,36-53 0,-18-1 16,0 1-1,-18 35 1,-17 0 0,-1 35 15,1 1-31,-18 52 15,18 18 17,35-36-17,53 19 1,35-72 0,0-34-1,1-72 1,-54 19-1,-35-54 1,-53 36 0,-53 88-1,0 71 1,53-18 0,36-36-16</inkml:trace>
  <inkml:trace contextRef="#ctx0" brushRef="#br0" timeOffset="110476.47">25576 15416 0,'0'-35'15,"0"70"-15,0-88 0,0 36 0,0-1 16,-17-35-1,17 36-15,0-1 16,-18-17 0,0 35-1,-17 17 1,-18 54 0,18-1-1,35 1 1,0-36-16,18 36 15,35 17 1,70-17 15,18-71-15,-106 0-16</inkml:trace>
  <inkml:trace contextRef="#ctx0" brushRef="#br0" timeOffset="110931.99">26176 15064 0,'0'0'0,"0"-18"16,-18 18-1,18-18 1,-17 18-1,-1 0 1,18 18-16,-35 17 16,0 53-1,17 18 1,18-18 0,35 36-1,53-1 1,36-52 15,17-53-15</inkml:trace>
  <inkml:trace contextRef="#ctx0" brushRef="#br0" timeOffset="111377.47">26635 15046 0,'0'-18'15,"0"36"-15,17-53 16,-17 17-16,18-17 16,-36 35 15,18 17-31,-17-17 0,-19 36 15,19-1 1,-18 0 0,-36 53-1,18 1 1,18-36 0,17-18-1,36-18 1,35-17-1,53-17 1,-36-1 0,18-17-1,-17 17 1,-54 1 0,-17-1-1</inkml:trace>
  <inkml:trace contextRef="#ctx0" brushRef="#br0" timeOffset="111661.9">26635 15046 0,'0'-18'16,"0"36"-16,0-53 0,0 17 0,0 0 15,0 1 1,0 34 0,17 19-1,1 70 1,17-1 0,-17-16-1,17-1 1,-17-53-1</inkml:trace>
  <inkml:trace contextRef="#ctx0" brushRef="#br0" timeOffset="111961.83">27111 14887 0,'-18'0'16,"36"0"-16,-53-17 16,35-1-16,0 0 15,35 54 17,-35-1-17,35 18-15,18 70 16,-18-35 15,-52 54-15,-54-37-1,36-69-15</inkml:trace>
  <inkml:trace contextRef="#ctx0" brushRef="#br0" timeOffset="115131.84">23566 16404 0,'0'0'0,"0"-17"15,-18-1 1,18 0-1,-18 18-15,18-17 16,18 34 15,-18 1-15,0 17 0,18 18-1,-1 35 1,18 36-1,1-54 1,-36-34-16,53 69 16,-36-69-1,1-19 17,-36-52-1,1 17-31,-1-34 15,-53-54 1,-17 35 0,0 36-1,0 52 1,35 1 0,0 17-1,18 18 1,52 0-1,19-17 1,-19-19-16,19 1 16,69 17-1,19-35 1,-1-53 15</inkml:trace>
  <inkml:trace contextRef="#ctx0" brushRef="#br0" timeOffset="115732.35">23918 16633 0,'-17'-17'0,"34"34"0,-34-52 15,-1 18 1,0 17 0,1 0-1,17 17 1,-18 1-16,18-1 31,18 19-15,35-19-1,0 1 1,17-36 0,36 1-1,-18-19 1,-53-16 0,-35-1-1,0 35-15,0-35 16,-52 18-1,-1 17 1,0 53 0,0-17 15,35 0-31,-17 17 16,0 36-1,17 17 1,18-53-1,18-17-15,35 52 16,17-52 0,71-18-1,36-18 1,-124 18-16</inkml:trace>
  <inkml:trace contextRef="#ctx0" brushRef="#br0" timeOffset="116934.16">24677 16528 0,'17'-18'0,"-34"36"0,34-54 15,1 36-15,17-35 16,-17 17-1,0 1 1,-18-18 0,-18 17-1,0 18 1,1-18-16,-19 18 16,-16 36-1,-19 16 1,18 1-1,0 36 1,36-19 0,52-17 15,71-35-15,-36-18-1,71-53 1,-35-18-1,-53-17 1,-53 17 0,-18 71 15,1 53-15,17-35-16,0 17 15,0 1 1,53-1-1,35-18 1,0-34 15,-17-36-15,-54 0 0,1 35-16,-18-70 15,0-53 1,18 35-1,-18 71 1,0 0 0,-18 35-1,-17 35 1,17 0 0,0 18-1,18 35 1,-17 1 15,17-54-31,35 18 16,18 17-1,0-34 1,70-19 0,18-17-1,-17-53 1,-89 18-1,0 0-15,-17-36 16,0-70 0,-18 0-1,-18 35 1,0 71 0,1 17 15,17 36-16,-18-1 1,18 1 0,-17 35-1,17-35-15,-18 52 16,18 54 0,0-54-1,0-34-15,35 34 16,18 1-1,35-36 1,-35-17 0</inkml:trace>
  <inkml:trace contextRef="#ctx0" brushRef="#br0" timeOffset="117467.2">26370 16334 0,'-18'-18'0,"18"0"15,0 1 1,0-1 0,18 18-1,0-18 1,-18 1-1,-18-1 1,0 18 0,-34 0-1,-1 35 1,-18 18 0,18 18-1,36-18 1,17 17-1,52-34 1,54-36 15,0-36-15,-35-17 0,-36-35-1,-35 0 1,-35 53-1,17 35-15,-35-18 16,-35 36 0,35 17-1,35-17-15</inkml:trace>
  <inkml:trace contextRef="#ctx0" brushRef="#br0" timeOffset="117884.5">26864 16140 0,'0'-18'15,"0"36"-15,18-36 0,-18 0 16,0-17-1,-18 0 1,0 17 0,1 0-1,-1 18 1,-17 36 0,17 17-1,1-18 1,-1 0-16,18 18 15,0 35 17,35-17-17,36-18 1,52-36 0,-52-17-1,-36 0-15</inkml:trace>
  <inkml:trace contextRef="#ctx0" brushRef="#br0" timeOffset="118702.87">27428 15875 0,'18'0'0,"-36"0"16,36-18-16,0 1 15,-18-1-15,0 0 16,0 1 0,0-1-1,-18 1 1,0 17 0,1 0-1,-18 0 1,17 35 15,0 0-15,-17 18-1,17 35 1,18 0 0,18-17-1,-18-53-15,35 34 16,71 19-1,18-36 1,-1 1 0,-52-36-1</inkml:trace>
  <inkml:trace contextRef="#ctx0" brushRef="#br0" timeOffset="119620.69">27817 15787 0,'0'0'16,"0"-18"-16,17 1 31,-17-1-15,-17 0-1,-19 1 17,19 17-32,-1 17 15,-35 19 1,18-1-1,35-18-15,0 36 16,17 0 0,36 0-1,53 0 1,-35-18 0,35 1-1,-18-19 1,-53 19-1,-17-19 17,-18 1-17,-53-1 1,-18 19 0,1-36-1,-1-18 1,36 0-1,17-17 1,36-18 0,-1 18-1,1 0-15,17-1 16,1-34 0,-36-1-1,-36 18 16,1 18-15,17 35-16,-17-17 16,-18 17-1,36 17 1,-1-17 0</inkml:trace>
  <inkml:trace contextRef="#ctx0" brushRef="#br0" timeOffset="120037.9">28081 15505 0,'-18'-18'16,"36"36"-16,-36-54 15,18 19 1,18 17-1,17 0 1,18 35 0,36 53-1,-19 71 1,-52-53 0,-18-36-16,-36 36 15,-87 18 16,70-89-31</inkml:trace>
  <inkml:trace contextRef="#ctx0" brushRef="#br0" timeOffset="124258.45">24448 17110 0,'0'-18'16,"0"36"-16,17-54 0,-17 19 15,18 17 1,-18-18-16,17 1 15,-17 34 17,18-17-17,-18 35 1,0-17-16,18 35 16,-1 35-1,1 0 1,-18-17-1,18-36 1,-18-17 0,17-1 15,-17-34 0,-17 17-31,-1-35 16,0 17-1,-35-35 1,1 18 0,16 17-1,-17 18 1,0 18 0,0 17-1,36 18 1,17-18-1,35 18 1,36-18 15,35-17-15,35-18 0,-53-18-1,-35 18-15</inkml:trace>
  <inkml:trace contextRef="#ctx0" brushRef="#br0" timeOffset="124793.29">24924 17268 0,'17'-17'0,"-34"34"0,34-52 16,-17 18-16,0-1 15,0 0 1,-17 18-16,-1 0 16,18 18 15,-18 35-15,18-18-1,0 18 1,53-35-1,-17-18 1,34-18 0,1-17-1,-54-18 1,-17 18 0,-17-18-1,17 35-15,-36 18 16,-16-18-1,-1 54 1,0-1 15,17 35-15,19 1 0,34 0-1,54-36 1,17-35-1,18 0-15</inkml:trace>
  <inkml:trace contextRef="#ctx0" brushRef="#br0" timeOffset="125810.79">25718 17216 0,'0'-18'0,"0"36"0,0-54 16,-36-17-16,19 18 15,-1 17-15,0 1 16,1-1 0,-36 18 15,0 53-15,0 0-1,0 35 1,18-17-1,35-36 1,17-17 0,19-18-1,52-36 1,0-17 0,-35-17-1,-53 35 1,0 17-16,0 0 31,-35 54-31,17 17 31,0-18-15,18-18-16,18 36 16,0-35-16,17 0 15,-17-18-15,35 0 16,52-18-1,-34-17 1,-36 17-16,0-52 16,-17 34-16,17-70 15,-17-70 1,0 35 0,-18 70-1,0 36 1,-18 35 15,0 71-31,1 35 31,-1-18-15,18-53-16,0 53 16,18 18-1,17-35 1,18-71-1,53 0 1,0-53 0,-36-36-1,-35 1 1,-35 35-16,18-35 16,-18-35-1,-18 70 1,-17 53 15,17 0-31,1 70 31,-1 36-15,18 53 0,0-71-1,0-53-15,18 36 16,-1-53-16,19-1 15,52 1 1,-53-18-16</inkml:trace>
  <inkml:trace contextRef="#ctx0" brushRef="#br0" timeOffset="126228.11">26776 17074 0,'0'-17'16,"0"34"-16,-18-52 0,18-18 15,0-17 1,0 34 15,-17 36-15,-1 0 0,-35 36-1,0 17 1,-17 35-1,34 0 1,54-17 0,17-54-1,53-17 1,1-35 0,-37-18-1,-52 0 1,0-35 15,-35 35-15,-18 53-1,18 0 1,17 35-16</inkml:trace>
  <inkml:trace contextRef="#ctx0" brushRef="#br0" timeOffset="126562.84">27040 17004 0,'0'0'15,"0"-18"-15,18 1 0,17-54 16,-17 1 0,-18 17-1,-18 35 1,-35 18 15,1 18-15,16 35-1,-17 17 1,18 18 0,53 0-1,17-17 1,36-36-1,34-17 1,19-18 0</inkml:trace>
  <inkml:trace contextRef="#ctx0" brushRef="#br0" timeOffset="127061.76">27605 16669 0,'17'-18'16,"-17"0"-16,0-17 15,18 0 1,-18 17 0,0 1-1,-18 34 32,1 1-47,-1 52 31,1-17-15,17-17-16,-18 52 16,36 35-1,52-17 1,1-53-1,-1-35 1,-52-18-16</inkml:trace>
  <inkml:trace contextRef="#ctx0" brushRef="#br0" timeOffset="127595.99">28205 16581 0,'-18'-18'0,"36"36"0,-36-71 15,18 35 1,0-17 0,18 35-1,-18-18 1,0 0 15,0 36-15,0 0-1,-18 17-15,-35 36 16,0-19 0,-35 72-1,-18 17 1,53-70 15,36-36-15,34-35-1,71-35 1,36-1 0,17 1-1,-70 0 1,-1 0-1,-70 17 1,0 0 0,-35 1-1,17 17 1</inkml:trace>
  <inkml:trace contextRef="#ctx0" brushRef="#br0" timeOffset="127930.31">28134 16651 0,'0'0'16,"0"-35"0,18 17-16,-18 1 15,17 17-15,-17-18 16,18 18-1,0 0 1,-18 35 0,0 36-1,17 17 1,1 35 0,0-70-1,-1-17 1,18 17-16,18-18 31,-17-35-31</inkml:trace>
  <inkml:trace contextRef="#ctx0" brushRef="#br0" timeOffset="128280.17">28522 16422 0,'-18'0'16,"36"0"-16,-71-18 0,36 1 16,17-1 15,17 0-16,18 18 1,18 0 0,-17 18-1,-19 0-15,19 34 16,-19 72 0,-34 35-1,-36-53 1,35-71-16</inkml:trace>
  <inkml:trace contextRef="#ctx0" brushRef="#br0" timeOffset="129281.73">25912 17586 0,'0'-18'0,"0"1"16,0-1 0,17-17-1,1 17 1,-18 36 0,0-1 15,0 54-16,0 35 1,-18 0 0,18-36-1,0 18 1,18-35 0,-18-35-1,-35-71 32,17 35-47,-35-52 16,18 35-1,17 17-15,-17-17 16,17 35 0,1-18-16,-36 36 31,17 35-16,19-1 1,-1-16 0,53 34-1,54-52 1,34 0 0,-35-18-1,-35 0-15,18-18 16,34-17-1</inkml:trace>
  <inkml:trace contextRef="#ctx0" brushRef="#br0" timeOffset="129836.07">26317 17745 0,'0'0'0,"0"-18"16,-17 0 0,-1 18-1,0 0 1,-17 18 0,17 17-1,1 1 1,17-1-1,35-17 1,18-18 0,53 0-1,-36-18 1,-34-17 15,-19-18-15,-34-18-1,-19 36 1,-34 17 0,-1 18-1,18 36 1,0 34 0,18 18-1,35-17 1,53-1-1,35-34 1,18-36 0,70 0-1</inkml:trace>
  <inkml:trace contextRef="#ctx0" brushRef="#br0" timeOffset="130965.81">26935 17798 0,'0'-18'16,"0"36"-16,-18-54 15,18 19-15,0-1 16,0-35 0,18 18-1,-18 17 1,-36 1-1,-17 17 1,-17 35 0,17 18-1,0-18 1,18 36 15,35-1-15,53-17-1,0-53 1,52-18 0,-16-34-1,-19-19 1,-52 0 0,-1 54-1,-17-1-15,-17 18 16,-18 18-1,17 35 1,18-18 0,0-17-1,0 35-15,35-18 32,36-18-17,-1-34 1,-17-1-1,18-52 1,-18-19 0,-36-34-1,-17-1 1,0 72 0,0 16-1,0 19 1,-35 52-1,17 18 1,-17 35 0,35 0-1,0 0 17,35 1-17,1-54 1,34-17-1,1-18 1,-1-18 0,-17-35-1,-35 0 1,-1-70 0,-17-36-1,0 0 1,0 89-1,-17 17 1,-1 70 0,-17 89 15,17 0-15,18-53-16,-17 35 15,34 18 1,36-18-1,18-53 1,-18-35 0,0 0-1,-36 0-15</inkml:trace>
  <inkml:trace contextRef="#ctx0" brushRef="#br0" timeOffset="131449.76">27905 17515 0,'17'-17'16,"-34"34"-16,52-52 0,-35 17 0,18 18 15,17-52 1,-17 34-1,-18 0 1,-36 18 0,1 36-1,-18 16 1,18-16 0,17 70-1,1-18 1,69-18 15,72-34-31,-36-36 16,18-53 15,-53-18-15,-53-17-1,-18 35 1,-52 35-1,-36 36 1,0 17 0,88-17-16</inkml:trace>
  <inkml:trace contextRef="#ctx0" brushRef="#br0" timeOffset="131867.65">28504 17498 0,'0'0'15,"36"-71"1,-19 18 0,1 36-1,-18-1-15,18 18 16,-18-18-1,-36 18 1,1 18 0,0 0-1,0 17 1,35-17-16,-36 17 16,19 35-1,17-34 1,0-1-16,17 0 15,1-17 1,35 17-16,53 0 31,17 1-15,-70-36 0,-18 0-16</inkml:trace>
  <inkml:trace contextRef="#ctx0" brushRef="#br0" timeOffset="132667.75">29351 17145 0,'0'-18'15,"0"36"-15,0-53 0,0-1 16,0 1-1,0 18 1,0-1 0,0 0 15,-18 18-15,1 0-1,17-17 1,-18 17-1,1 0 1,-1 0 0,18 17-16,-18-17 15,1 0 1,-1 18 0,-17 0-1,-18 34 1,18 1-1,-18 36 17,35-1-17,36 18 1,17-54 0,0-34-16,18 17 15,-18-17-15,18 0 16,18-1-1,-54-17-15</inkml:trace>
  <inkml:trace contextRef="#ctx0" brushRef="#br0" timeOffset="133318.46">29792 17022 0,'0'-18'16,"0"36"-16,0-54 0,-18-17 31,1 18-15,-1 17-1,-17 18 1,-18 36-1,35-19 1,-17 36 0,35 18-1,35-18 1,18 0 0,-17-36-16,34 19 15,71 16 1,-70 1-1,-36-35 17,-53 17-17,-35-17 1,-52-18 0,-1 0-1,53-18 1,18-17-1,70 0 1,35-36 0,1-17-1,-36 35 1,-35-17 0,-53 17-1,-35 35 1,18 36 15,34-1-15,19 1-16</inkml:trace>
  <inkml:trace contextRef="#ctx0" brushRef="#br0" timeOffset="133669.21">30127 16792 0,'0'-17'0,"0"34"0,-17-52 16,17 17-16,0 1 15,0-1 1,17 0-1,1 1 1,35 52 0,-18 18 15,0-35-31,18 70 16,-35-35-16,35 53 15,-53 52 1,-53-34-1,-18-71-15</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C7EA9E-D675-4708-ADC8-3F6A671829A2}" type="datetimeFigureOut">
              <a:rPr lang="en-US" smtClean="0"/>
              <a:t>1/15/2021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1BC1F8-B591-43DC-9BA9-3FFB1191E75A}" type="slidenum">
              <a:rPr lang="en-US" smtClean="0"/>
              <a:t>‹#›</a:t>
            </a:fld>
            <a:endParaRPr lang="en-US"/>
          </a:p>
        </p:txBody>
      </p:sp>
    </p:spTree>
    <p:extLst>
      <p:ext uri="{BB962C8B-B14F-4D97-AF65-F5344CB8AC3E}">
        <p14:creationId xmlns:p14="http://schemas.microsoft.com/office/powerpoint/2010/main" val="18270000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01BC1F8-B591-43DC-9BA9-3FFB1191E75A}" type="slidenum">
              <a:rPr lang="en-US" smtClean="0"/>
              <a:t>1</a:t>
            </a:fld>
            <a:endParaRPr lang="en-US"/>
          </a:p>
        </p:txBody>
      </p:sp>
    </p:spTree>
    <p:extLst>
      <p:ext uri="{BB962C8B-B14F-4D97-AF65-F5344CB8AC3E}">
        <p14:creationId xmlns:p14="http://schemas.microsoft.com/office/powerpoint/2010/main" val="19964945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01BC1F8-B591-43DC-9BA9-3FFB1191E75A}" type="slidenum">
              <a:rPr lang="en-US" smtClean="0"/>
              <a:t>11</a:t>
            </a:fld>
            <a:endParaRPr lang="en-US"/>
          </a:p>
        </p:txBody>
      </p:sp>
    </p:spTree>
    <p:extLst>
      <p:ext uri="{BB962C8B-B14F-4D97-AF65-F5344CB8AC3E}">
        <p14:creationId xmlns:p14="http://schemas.microsoft.com/office/powerpoint/2010/main" val="32532186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01BC1F8-B591-43DC-9BA9-3FFB1191E75A}" type="slidenum">
              <a:rPr lang="en-US" smtClean="0"/>
              <a:t>12</a:t>
            </a:fld>
            <a:endParaRPr lang="en-US"/>
          </a:p>
        </p:txBody>
      </p:sp>
    </p:spTree>
    <p:extLst>
      <p:ext uri="{BB962C8B-B14F-4D97-AF65-F5344CB8AC3E}">
        <p14:creationId xmlns:p14="http://schemas.microsoft.com/office/powerpoint/2010/main" val="1845952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01BC1F8-B591-43DC-9BA9-3FFB1191E75A}" type="slidenum">
              <a:rPr lang="en-US" smtClean="0"/>
              <a:t>13</a:t>
            </a:fld>
            <a:endParaRPr lang="en-US"/>
          </a:p>
        </p:txBody>
      </p:sp>
    </p:spTree>
    <p:extLst>
      <p:ext uri="{BB962C8B-B14F-4D97-AF65-F5344CB8AC3E}">
        <p14:creationId xmlns:p14="http://schemas.microsoft.com/office/powerpoint/2010/main" val="35338571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OS divides the entire physical space into the contiguous chunks of 4096 bytes. These chunks are also called pages. We can allocate contiguous pages (i.e., size multiples of 4096) using </a:t>
            </a:r>
            <a:r>
              <a:rPr lang="en-US" dirty="0" err="1"/>
              <a:t>alloc_from_ram</a:t>
            </a:r>
            <a:r>
              <a:rPr lang="en-US" dirty="0"/>
              <a:t> API.</a:t>
            </a:r>
          </a:p>
        </p:txBody>
      </p:sp>
      <p:sp>
        <p:nvSpPr>
          <p:cNvPr id="4" name="Slide Number Placeholder 3"/>
          <p:cNvSpPr>
            <a:spLocks noGrp="1"/>
          </p:cNvSpPr>
          <p:nvPr>
            <p:ph type="sldNum" sz="quarter" idx="5"/>
          </p:nvPr>
        </p:nvSpPr>
        <p:spPr/>
        <p:txBody>
          <a:bodyPr/>
          <a:lstStyle/>
          <a:p>
            <a:fld id="{166B3C26-55E8-4DE7-9EC7-9FEE1F36C5A3}" type="slidenum">
              <a:rPr lang="en-US" smtClean="0"/>
              <a:t>14</a:t>
            </a:fld>
            <a:endParaRPr lang="en-US"/>
          </a:p>
        </p:txBody>
      </p:sp>
    </p:spTree>
    <p:extLst>
      <p:ext uri="{BB962C8B-B14F-4D97-AF65-F5344CB8AC3E}">
        <p14:creationId xmlns:p14="http://schemas.microsoft.com/office/powerpoint/2010/main" val="20191219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 function entry, compiler insert calls to allocator to allocate the local variables. Just before returning from a function, the compiler deallocates space allocated for local variables. A bump allocator can be used for allocating and deallocating local variables. Bump allocator requires that the memory deallocation happens in the reverse order of their allocation that is true in this case.  </a:t>
            </a:r>
          </a:p>
        </p:txBody>
      </p:sp>
      <p:sp>
        <p:nvSpPr>
          <p:cNvPr id="4" name="Slide Number Placeholder 3"/>
          <p:cNvSpPr>
            <a:spLocks noGrp="1"/>
          </p:cNvSpPr>
          <p:nvPr>
            <p:ph type="sldNum" sz="quarter" idx="5"/>
          </p:nvPr>
        </p:nvSpPr>
        <p:spPr/>
        <p:txBody>
          <a:bodyPr/>
          <a:lstStyle/>
          <a:p>
            <a:fld id="{A01BC1F8-B591-43DC-9BA9-3FFB1191E75A}" type="slidenum">
              <a:rPr lang="en-US" smtClean="0"/>
              <a:t>15</a:t>
            </a:fld>
            <a:endParaRPr lang="en-US"/>
          </a:p>
        </p:txBody>
      </p:sp>
    </p:spTree>
    <p:extLst>
      <p:ext uri="{BB962C8B-B14F-4D97-AF65-F5344CB8AC3E}">
        <p14:creationId xmlns:p14="http://schemas.microsoft.com/office/powerpoint/2010/main" val="22405981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01BC1F8-B591-43DC-9BA9-3FFB1191E75A}" type="slidenum">
              <a:rPr lang="en-US" smtClean="0"/>
              <a:t>16</a:t>
            </a:fld>
            <a:endParaRPr lang="en-US"/>
          </a:p>
        </p:txBody>
      </p:sp>
    </p:spTree>
    <p:extLst>
      <p:ext uri="{BB962C8B-B14F-4D97-AF65-F5344CB8AC3E}">
        <p14:creationId xmlns:p14="http://schemas.microsoft.com/office/powerpoint/2010/main" val="5840828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t>
            </a:r>
            <a:r>
              <a:rPr lang="en-US" dirty="0" err="1"/>
              <a:t>alloc</a:t>
            </a:r>
            <a:r>
              <a:rPr lang="en-US" dirty="0"/>
              <a:t> and </a:t>
            </a:r>
            <a:r>
              <a:rPr lang="en-US" dirty="0" err="1"/>
              <a:t>dealloc</a:t>
            </a:r>
            <a:r>
              <a:rPr lang="en-US" dirty="0"/>
              <a:t> routines are called in this order during the execution of this program.</a:t>
            </a:r>
          </a:p>
        </p:txBody>
      </p:sp>
      <p:sp>
        <p:nvSpPr>
          <p:cNvPr id="4" name="Slide Number Placeholder 3"/>
          <p:cNvSpPr>
            <a:spLocks noGrp="1"/>
          </p:cNvSpPr>
          <p:nvPr>
            <p:ph type="sldNum" sz="quarter" idx="5"/>
          </p:nvPr>
        </p:nvSpPr>
        <p:spPr/>
        <p:txBody>
          <a:bodyPr/>
          <a:lstStyle/>
          <a:p>
            <a:fld id="{A01BC1F8-B591-43DC-9BA9-3FFB1191E75A}" type="slidenum">
              <a:rPr lang="en-US" smtClean="0"/>
              <a:t>17</a:t>
            </a:fld>
            <a:endParaRPr lang="en-US"/>
          </a:p>
        </p:txBody>
      </p:sp>
    </p:spTree>
    <p:extLst>
      <p:ext uri="{BB962C8B-B14F-4D97-AF65-F5344CB8AC3E}">
        <p14:creationId xmlns:p14="http://schemas.microsoft.com/office/powerpoint/2010/main" val="22584139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01BC1F8-B591-43DC-9BA9-3FFB1191E75A}" type="slidenum">
              <a:rPr lang="en-US" smtClean="0"/>
              <a:t>18</a:t>
            </a:fld>
            <a:endParaRPr lang="en-US"/>
          </a:p>
        </p:txBody>
      </p:sp>
    </p:spTree>
    <p:extLst>
      <p:ext uri="{BB962C8B-B14F-4D97-AF65-F5344CB8AC3E}">
        <p14:creationId xmlns:p14="http://schemas.microsoft.com/office/powerpoint/2010/main" val="37663720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Parameters are similar to local variables, except their values are initialized by the caller. For example, before calling bar foo routine sets the values of a1 and a2 to x and y, respectively. It is the caller’s (foo in this case) responsibility to allocate space for the parameters and initialize them.</a:t>
            </a:r>
          </a:p>
        </p:txBody>
      </p:sp>
      <p:sp>
        <p:nvSpPr>
          <p:cNvPr id="4" name="Slide Number Placeholder 3"/>
          <p:cNvSpPr>
            <a:spLocks noGrp="1"/>
          </p:cNvSpPr>
          <p:nvPr>
            <p:ph type="sldNum" sz="quarter" idx="5"/>
          </p:nvPr>
        </p:nvSpPr>
        <p:spPr/>
        <p:txBody>
          <a:bodyPr/>
          <a:lstStyle/>
          <a:p>
            <a:fld id="{A01BC1F8-B591-43DC-9BA9-3FFB1191E75A}" type="slidenum">
              <a:rPr lang="en-US" smtClean="0"/>
              <a:t>19</a:t>
            </a:fld>
            <a:endParaRPr lang="en-US"/>
          </a:p>
        </p:txBody>
      </p:sp>
    </p:spTree>
    <p:extLst>
      <p:ext uri="{BB962C8B-B14F-4D97-AF65-F5344CB8AC3E}">
        <p14:creationId xmlns:p14="http://schemas.microsoft.com/office/powerpoint/2010/main" val="23165200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Before every function call, the compiler can call bump allocator APIs to allocate space for parameters and deallocate them after the target function returns.</a:t>
            </a:r>
          </a:p>
        </p:txBody>
      </p:sp>
      <p:sp>
        <p:nvSpPr>
          <p:cNvPr id="4" name="Slide Number Placeholder 3"/>
          <p:cNvSpPr>
            <a:spLocks noGrp="1"/>
          </p:cNvSpPr>
          <p:nvPr>
            <p:ph type="sldNum" sz="quarter" idx="5"/>
          </p:nvPr>
        </p:nvSpPr>
        <p:spPr/>
        <p:txBody>
          <a:bodyPr/>
          <a:lstStyle/>
          <a:p>
            <a:fld id="{A01BC1F8-B591-43DC-9BA9-3FFB1191E75A}" type="slidenum">
              <a:rPr lang="en-US" smtClean="0"/>
              <a:t>20</a:t>
            </a:fld>
            <a:endParaRPr lang="en-US"/>
          </a:p>
        </p:txBody>
      </p:sp>
    </p:spTree>
    <p:extLst>
      <p:ext uri="{BB962C8B-B14F-4D97-AF65-F5344CB8AC3E}">
        <p14:creationId xmlns:p14="http://schemas.microsoft.com/office/powerpoint/2010/main" val="40845307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 us come back to our discussion on applications. How do local variables are allocated and deallocated in a C program?</a:t>
            </a:r>
          </a:p>
        </p:txBody>
      </p:sp>
      <p:sp>
        <p:nvSpPr>
          <p:cNvPr id="4" name="Slide Number Placeholder 3"/>
          <p:cNvSpPr>
            <a:spLocks noGrp="1"/>
          </p:cNvSpPr>
          <p:nvPr>
            <p:ph type="sldNum" sz="quarter" idx="5"/>
          </p:nvPr>
        </p:nvSpPr>
        <p:spPr/>
        <p:txBody>
          <a:bodyPr/>
          <a:lstStyle/>
          <a:p>
            <a:fld id="{A01BC1F8-B591-43DC-9BA9-3FFB1191E75A}" type="slidenum">
              <a:rPr lang="en-US" smtClean="0"/>
              <a:t>3</a:t>
            </a:fld>
            <a:endParaRPr lang="en-US"/>
          </a:p>
        </p:txBody>
      </p:sp>
    </p:spTree>
    <p:extLst>
      <p:ext uri="{BB962C8B-B14F-4D97-AF65-F5344CB8AC3E}">
        <p14:creationId xmlns:p14="http://schemas.microsoft.com/office/powerpoint/2010/main" val="24085285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01BC1F8-B591-43DC-9BA9-3FFB1191E75A}" type="slidenum">
              <a:rPr lang="en-US" smtClean="0"/>
              <a:t>21</a:t>
            </a:fld>
            <a:endParaRPr lang="en-US"/>
          </a:p>
        </p:txBody>
      </p:sp>
    </p:spTree>
    <p:extLst>
      <p:ext uri="{BB962C8B-B14F-4D97-AF65-F5344CB8AC3E}">
        <p14:creationId xmlns:p14="http://schemas.microsoft.com/office/powerpoint/2010/main" val="306307634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01BC1F8-B591-43DC-9BA9-3FFB1191E75A}" type="slidenum">
              <a:rPr lang="en-US" smtClean="0"/>
              <a:t>22</a:t>
            </a:fld>
            <a:endParaRPr lang="en-US"/>
          </a:p>
        </p:txBody>
      </p:sp>
    </p:spTree>
    <p:extLst>
      <p:ext uri="{BB962C8B-B14F-4D97-AF65-F5344CB8AC3E}">
        <p14:creationId xmlns:p14="http://schemas.microsoft.com/office/powerpoint/2010/main" val="5980449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does </a:t>
            </a:r>
            <a:r>
              <a:rPr lang="en-US" dirty="0" err="1"/>
              <a:t>baz</a:t>
            </a:r>
            <a:r>
              <a:rPr lang="en-US" dirty="0"/>
              <a:t> know where to return (foo or bar). Along with the parameters, the return address is also passed by the caller. </a:t>
            </a:r>
          </a:p>
        </p:txBody>
      </p:sp>
      <p:sp>
        <p:nvSpPr>
          <p:cNvPr id="4" name="Slide Number Placeholder 3"/>
          <p:cNvSpPr>
            <a:spLocks noGrp="1"/>
          </p:cNvSpPr>
          <p:nvPr>
            <p:ph type="sldNum" sz="quarter" idx="5"/>
          </p:nvPr>
        </p:nvSpPr>
        <p:spPr/>
        <p:txBody>
          <a:bodyPr/>
          <a:lstStyle/>
          <a:p>
            <a:fld id="{A01BC1F8-B591-43DC-9BA9-3FFB1191E75A}" type="slidenum">
              <a:rPr lang="en-US" smtClean="0"/>
              <a:t>23</a:t>
            </a:fld>
            <a:endParaRPr lang="en-US"/>
          </a:p>
        </p:txBody>
      </p:sp>
    </p:spTree>
    <p:extLst>
      <p:ext uri="{BB962C8B-B14F-4D97-AF65-F5344CB8AC3E}">
        <p14:creationId xmlns:p14="http://schemas.microsoft.com/office/powerpoint/2010/main" val="184013519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01BC1F8-B591-43DC-9BA9-3FFB1191E75A}" type="slidenum">
              <a:rPr lang="en-US" smtClean="0"/>
              <a:t>24</a:t>
            </a:fld>
            <a:endParaRPr lang="en-US"/>
          </a:p>
        </p:txBody>
      </p:sp>
    </p:spTree>
    <p:extLst>
      <p:ext uri="{BB962C8B-B14F-4D97-AF65-F5344CB8AC3E}">
        <p14:creationId xmlns:p14="http://schemas.microsoft.com/office/powerpoint/2010/main" val="314208291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01BC1F8-B591-43DC-9BA9-3FFB1191E75A}" type="slidenum">
              <a:rPr lang="en-US" smtClean="0"/>
              <a:t>25</a:t>
            </a:fld>
            <a:endParaRPr lang="en-US"/>
          </a:p>
        </p:txBody>
      </p:sp>
    </p:spTree>
    <p:extLst>
      <p:ext uri="{BB962C8B-B14F-4D97-AF65-F5344CB8AC3E}">
        <p14:creationId xmlns:p14="http://schemas.microsoft.com/office/powerpoint/2010/main" val="242243713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On entry to foo function stack pointer (%</a:t>
            </a:r>
            <a:r>
              <a:rPr lang="en-US" dirty="0" err="1"/>
              <a:t>esp</a:t>
            </a:r>
            <a:r>
              <a:rPr lang="en-US" dirty="0"/>
              <a:t>) points to the return address in the caller (say main). On entry to bar function, %</a:t>
            </a:r>
            <a:r>
              <a:rPr lang="en-US" dirty="0" err="1"/>
              <a:t>esp</a:t>
            </a:r>
            <a:r>
              <a:rPr lang="en-US" dirty="0"/>
              <a:t> points to return address in foo, (%</a:t>
            </a:r>
            <a:r>
              <a:rPr lang="en-US" dirty="0" err="1"/>
              <a:t>esp</a:t>
            </a:r>
            <a:r>
              <a:rPr lang="en-US" dirty="0"/>
              <a:t> +4) points to x (first argument), (%</a:t>
            </a:r>
            <a:r>
              <a:rPr lang="en-US" dirty="0" err="1"/>
              <a:t>esp</a:t>
            </a:r>
            <a:r>
              <a:rPr lang="en-US" dirty="0"/>
              <a:t> + 8) points to y (second argument). After returning from bar %</a:t>
            </a:r>
            <a:r>
              <a:rPr lang="en-US" dirty="0" err="1"/>
              <a:t>esp</a:t>
            </a:r>
            <a:r>
              <a:rPr lang="en-US" dirty="0"/>
              <a:t> points to the argument pushed by foo, and the %</a:t>
            </a:r>
            <a:r>
              <a:rPr lang="en-US" dirty="0" err="1"/>
              <a:t>eax</a:t>
            </a:r>
            <a:r>
              <a:rPr lang="en-US" dirty="0"/>
              <a:t> register contains the return value of the bar routine.</a:t>
            </a:r>
          </a:p>
        </p:txBody>
      </p:sp>
      <p:sp>
        <p:nvSpPr>
          <p:cNvPr id="4" name="Slide Number Placeholder 3"/>
          <p:cNvSpPr>
            <a:spLocks noGrp="1"/>
          </p:cNvSpPr>
          <p:nvPr>
            <p:ph type="sldNum" sz="quarter" idx="5"/>
          </p:nvPr>
        </p:nvSpPr>
        <p:spPr/>
        <p:txBody>
          <a:bodyPr/>
          <a:lstStyle/>
          <a:p>
            <a:fld id="{A01BC1F8-B591-43DC-9BA9-3FFB1191E75A}" type="slidenum">
              <a:rPr lang="en-US" smtClean="0"/>
              <a:t>26</a:t>
            </a:fld>
            <a:endParaRPr lang="en-US"/>
          </a:p>
        </p:txBody>
      </p:sp>
    </p:spTree>
    <p:extLst>
      <p:ext uri="{BB962C8B-B14F-4D97-AF65-F5344CB8AC3E}">
        <p14:creationId xmlns:p14="http://schemas.microsoft.com/office/powerpoint/2010/main" val="207038267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01BC1F8-B591-43DC-9BA9-3FFB1191E75A}" type="slidenum">
              <a:rPr lang="en-US" smtClean="0"/>
              <a:t>27</a:t>
            </a:fld>
            <a:endParaRPr lang="en-US"/>
          </a:p>
        </p:txBody>
      </p:sp>
    </p:spTree>
    <p:extLst>
      <p:ext uri="{BB962C8B-B14F-4D97-AF65-F5344CB8AC3E}">
        <p14:creationId xmlns:p14="http://schemas.microsoft.com/office/powerpoint/2010/main" val="318898122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01BC1F8-B591-43DC-9BA9-3FFB1191E75A}" type="slidenum">
              <a:rPr lang="en-US" smtClean="0"/>
              <a:t>28</a:t>
            </a:fld>
            <a:endParaRPr lang="en-US"/>
          </a:p>
        </p:txBody>
      </p:sp>
    </p:spTree>
    <p:extLst>
      <p:ext uri="{BB962C8B-B14F-4D97-AF65-F5344CB8AC3E}">
        <p14:creationId xmlns:p14="http://schemas.microsoft.com/office/powerpoint/2010/main" val="424193935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call instruction set the EIP to EIP + rel32. In addition to this, call instruction also pushes the return address (</a:t>
            </a:r>
            <a:r>
              <a:rPr lang="en-US" dirty="0" err="1"/>
              <a:t>retaddr</a:t>
            </a:r>
            <a:r>
              <a:rPr lang="en-US" dirty="0"/>
              <a:t>) on the stack. x86 instructions are complex instructions and can do multiple tasks in one instruction.</a:t>
            </a:r>
          </a:p>
        </p:txBody>
      </p:sp>
      <p:sp>
        <p:nvSpPr>
          <p:cNvPr id="4" name="Slide Number Placeholder 3"/>
          <p:cNvSpPr>
            <a:spLocks noGrp="1"/>
          </p:cNvSpPr>
          <p:nvPr>
            <p:ph type="sldNum" sz="quarter" idx="5"/>
          </p:nvPr>
        </p:nvSpPr>
        <p:spPr/>
        <p:txBody>
          <a:bodyPr/>
          <a:lstStyle/>
          <a:p>
            <a:fld id="{A01BC1F8-B591-43DC-9BA9-3FFB1191E75A}" type="slidenum">
              <a:rPr lang="en-US" smtClean="0"/>
              <a:t>29</a:t>
            </a:fld>
            <a:endParaRPr lang="en-US"/>
          </a:p>
        </p:txBody>
      </p:sp>
    </p:spTree>
    <p:extLst>
      <p:ext uri="{BB962C8B-B14F-4D97-AF65-F5344CB8AC3E}">
        <p14:creationId xmlns:p14="http://schemas.microsoft.com/office/powerpoint/2010/main" val="406549623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ret instruction pops the return address from the top of the stack and set the %</a:t>
            </a:r>
            <a:r>
              <a:rPr lang="en-US" dirty="0" err="1"/>
              <a:t>eip</a:t>
            </a:r>
            <a:r>
              <a:rPr lang="en-US" dirty="0"/>
              <a:t> to popped value. There is no such instruction pop %</a:t>
            </a:r>
            <a:r>
              <a:rPr lang="en-US" dirty="0" err="1"/>
              <a:t>eip</a:t>
            </a:r>
            <a:r>
              <a:rPr lang="en-US" dirty="0"/>
              <a:t>. The semantics of ret instruction is similar to the possible semantics of “pop %</a:t>
            </a:r>
            <a:r>
              <a:rPr lang="en-US" dirty="0" err="1"/>
              <a:t>eip</a:t>
            </a:r>
            <a:r>
              <a:rPr lang="en-US" dirty="0"/>
              <a:t>” (if it would have existed).</a:t>
            </a:r>
          </a:p>
        </p:txBody>
      </p:sp>
      <p:sp>
        <p:nvSpPr>
          <p:cNvPr id="4" name="Slide Number Placeholder 3"/>
          <p:cNvSpPr>
            <a:spLocks noGrp="1"/>
          </p:cNvSpPr>
          <p:nvPr>
            <p:ph type="sldNum" sz="quarter" idx="5"/>
          </p:nvPr>
        </p:nvSpPr>
        <p:spPr/>
        <p:txBody>
          <a:bodyPr/>
          <a:lstStyle/>
          <a:p>
            <a:fld id="{A01BC1F8-B591-43DC-9BA9-3FFB1191E75A}" type="slidenum">
              <a:rPr lang="en-US" smtClean="0"/>
              <a:t>30</a:t>
            </a:fld>
            <a:endParaRPr lang="en-US"/>
          </a:p>
        </p:txBody>
      </p:sp>
    </p:spTree>
    <p:extLst>
      <p:ext uri="{BB962C8B-B14F-4D97-AF65-F5344CB8AC3E}">
        <p14:creationId xmlns:p14="http://schemas.microsoft.com/office/powerpoint/2010/main" val="33126869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01BC1F8-B591-43DC-9BA9-3FFB1191E75A}" type="slidenum">
              <a:rPr lang="en-US" smtClean="0"/>
              <a:t>4</a:t>
            </a:fld>
            <a:endParaRPr lang="en-US"/>
          </a:p>
        </p:txBody>
      </p:sp>
    </p:spTree>
    <p:extLst>
      <p:ext uri="{BB962C8B-B14F-4D97-AF65-F5344CB8AC3E}">
        <p14:creationId xmlns:p14="http://schemas.microsoft.com/office/powerpoint/2010/main" val="4895798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shows one possible code generation that follows the </a:t>
            </a:r>
            <a:r>
              <a:rPr lang="en-US" dirty="0" err="1"/>
              <a:t>gcc</a:t>
            </a:r>
            <a:r>
              <a:rPr lang="en-US" dirty="0"/>
              <a:t> calling convention.</a:t>
            </a:r>
          </a:p>
        </p:txBody>
      </p:sp>
      <p:sp>
        <p:nvSpPr>
          <p:cNvPr id="4" name="Slide Number Placeholder 3"/>
          <p:cNvSpPr>
            <a:spLocks noGrp="1"/>
          </p:cNvSpPr>
          <p:nvPr>
            <p:ph type="sldNum" sz="quarter" idx="5"/>
          </p:nvPr>
        </p:nvSpPr>
        <p:spPr/>
        <p:txBody>
          <a:bodyPr/>
          <a:lstStyle/>
          <a:p>
            <a:fld id="{A01BC1F8-B591-43DC-9BA9-3FFB1191E75A}" type="slidenum">
              <a:rPr lang="en-US" smtClean="0"/>
              <a:t>31</a:t>
            </a:fld>
            <a:endParaRPr lang="en-US"/>
          </a:p>
        </p:txBody>
      </p:sp>
    </p:spTree>
    <p:extLst>
      <p:ext uri="{BB962C8B-B14F-4D97-AF65-F5344CB8AC3E}">
        <p14:creationId xmlns:p14="http://schemas.microsoft.com/office/powerpoint/2010/main" val="92285996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an example of pass by reference. Notice that in this case, we are passing the address of x and address of y to the bar routine. Because x and y are allocated on the stack, their addresses are stack addresses and are at a constant offset from %</a:t>
            </a:r>
            <a:r>
              <a:rPr lang="en-US" dirty="0" err="1"/>
              <a:t>esp</a:t>
            </a:r>
            <a:r>
              <a:rPr lang="en-US" dirty="0"/>
              <a:t> (known to the compiler). </a:t>
            </a:r>
          </a:p>
        </p:txBody>
      </p:sp>
      <p:sp>
        <p:nvSpPr>
          <p:cNvPr id="4" name="Slide Number Placeholder 3"/>
          <p:cNvSpPr>
            <a:spLocks noGrp="1"/>
          </p:cNvSpPr>
          <p:nvPr>
            <p:ph type="sldNum" sz="quarter" idx="5"/>
          </p:nvPr>
        </p:nvSpPr>
        <p:spPr/>
        <p:txBody>
          <a:bodyPr/>
          <a:lstStyle/>
          <a:p>
            <a:fld id="{A01BC1F8-B591-43DC-9BA9-3FFB1191E75A}" type="slidenum">
              <a:rPr lang="en-US" smtClean="0"/>
              <a:t>32</a:t>
            </a:fld>
            <a:endParaRPr lang="en-US"/>
          </a:p>
        </p:txBody>
      </p:sp>
    </p:spTree>
    <p:extLst>
      <p:ext uri="{BB962C8B-B14F-4D97-AF65-F5344CB8AC3E}">
        <p14:creationId xmlns:p14="http://schemas.microsoft.com/office/powerpoint/2010/main" val="44196548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01BC1F8-B591-43DC-9BA9-3FFB1191E75A}" type="slidenum">
              <a:rPr lang="en-US" smtClean="0"/>
              <a:t>33</a:t>
            </a:fld>
            <a:endParaRPr lang="en-US"/>
          </a:p>
        </p:txBody>
      </p:sp>
    </p:spTree>
    <p:extLst>
      <p:ext uri="{BB962C8B-B14F-4D97-AF65-F5344CB8AC3E}">
        <p14:creationId xmlns:p14="http://schemas.microsoft.com/office/powerpoint/2010/main" val="310799948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01BC1F8-B591-43DC-9BA9-3FFB1191E75A}" type="slidenum">
              <a:rPr lang="en-US" smtClean="0"/>
              <a:t>34</a:t>
            </a:fld>
            <a:endParaRPr lang="en-US"/>
          </a:p>
        </p:txBody>
      </p:sp>
    </p:spTree>
    <p:extLst>
      <p:ext uri="{BB962C8B-B14F-4D97-AF65-F5344CB8AC3E}">
        <p14:creationId xmlns:p14="http://schemas.microsoft.com/office/powerpoint/2010/main" val="86939747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function can use registers for its variables. However, a function call may trash the registers values (because the target function may use the same registers). If a caller wishes to use a register across a function call, then it must save/restore them before/after the function call.</a:t>
            </a:r>
          </a:p>
        </p:txBody>
      </p:sp>
      <p:sp>
        <p:nvSpPr>
          <p:cNvPr id="4" name="Slide Number Placeholder 3"/>
          <p:cNvSpPr>
            <a:spLocks noGrp="1"/>
          </p:cNvSpPr>
          <p:nvPr>
            <p:ph type="sldNum" sz="quarter" idx="5"/>
          </p:nvPr>
        </p:nvSpPr>
        <p:spPr/>
        <p:txBody>
          <a:bodyPr/>
          <a:lstStyle/>
          <a:p>
            <a:fld id="{A01BC1F8-B591-43DC-9BA9-3FFB1191E75A}" type="slidenum">
              <a:rPr lang="en-US" smtClean="0"/>
              <a:t>35</a:t>
            </a:fld>
            <a:endParaRPr lang="en-US"/>
          </a:p>
        </p:txBody>
      </p:sp>
    </p:spTree>
    <p:extLst>
      <p:ext uri="{BB962C8B-B14F-4D97-AF65-F5344CB8AC3E}">
        <p14:creationId xmlns:p14="http://schemas.microsoft.com/office/powerpoint/2010/main" val="55602475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example, foo is using variables a(%</a:t>
            </a:r>
            <a:r>
              <a:rPr lang="en-US" dirty="0" err="1"/>
              <a:t>eax</a:t>
            </a:r>
            <a:r>
              <a:rPr lang="en-US" dirty="0"/>
              <a:t>), b(%</a:t>
            </a:r>
            <a:r>
              <a:rPr lang="en-US" dirty="0" err="1"/>
              <a:t>ebx</a:t>
            </a:r>
            <a:r>
              <a:rPr lang="en-US" dirty="0"/>
              <a:t>), c(%</a:t>
            </a:r>
            <a:r>
              <a:rPr lang="en-US" dirty="0" err="1"/>
              <a:t>esi</a:t>
            </a:r>
            <a:r>
              <a:rPr lang="en-US" dirty="0"/>
              <a:t>), d(%</a:t>
            </a:r>
            <a:r>
              <a:rPr lang="en-US" dirty="0" err="1"/>
              <a:t>edi</a:t>
            </a:r>
            <a:r>
              <a:rPr lang="en-US" dirty="0"/>
              <a:t>) that are allocated on registers after calling the bar routine. Because foo doesn’t know which registers bar is using, it saves all of them before the function call and restores them after the function call. However, this is not the best strategy. For example, in this case, the bar is not using %</a:t>
            </a:r>
            <a:r>
              <a:rPr lang="en-US" dirty="0" err="1"/>
              <a:t>esi</a:t>
            </a:r>
            <a:r>
              <a:rPr lang="en-US" dirty="0"/>
              <a:t> and %</a:t>
            </a:r>
            <a:r>
              <a:rPr lang="en-US" dirty="0" err="1"/>
              <a:t>edi</a:t>
            </a:r>
            <a:r>
              <a:rPr lang="en-US" dirty="0"/>
              <a:t> at all. If foo would have known about this fact, then saving/restoring of these registers could have avoided. Because the compiler doesn’t see the register allocation of the target routine, the saving/restoring of the values of the registers across the function call is divided among caller and </a:t>
            </a:r>
            <a:r>
              <a:rPr lang="en-US" dirty="0" err="1"/>
              <a:t>callee</a:t>
            </a:r>
            <a:r>
              <a:rPr lang="en-US" dirty="0"/>
              <a:t>. Registers are divided into </a:t>
            </a:r>
            <a:r>
              <a:rPr lang="en-US" dirty="0" err="1"/>
              <a:t>callee</a:t>
            </a:r>
            <a:r>
              <a:rPr lang="en-US" dirty="0"/>
              <a:t> and caller saved registers. If a caller uses a caller-saved register across a function call, then it must save/restore them before/after the function call. If a </a:t>
            </a:r>
            <a:r>
              <a:rPr lang="en-US" dirty="0" err="1"/>
              <a:t>callee</a:t>
            </a:r>
            <a:r>
              <a:rPr lang="en-US" dirty="0"/>
              <a:t> uses a </a:t>
            </a:r>
            <a:r>
              <a:rPr lang="en-US" dirty="0" err="1"/>
              <a:t>callee</a:t>
            </a:r>
            <a:r>
              <a:rPr lang="en-US" dirty="0"/>
              <a:t> saved register, then it must save/restore them at function entry/exit. The </a:t>
            </a:r>
            <a:r>
              <a:rPr lang="en-US" dirty="0" err="1"/>
              <a:t>callee</a:t>
            </a:r>
            <a:r>
              <a:rPr lang="en-US" dirty="0"/>
              <a:t> is free to trash the values of caller saved registers, but not the </a:t>
            </a:r>
            <a:r>
              <a:rPr lang="en-US" dirty="0" err="1"/>
              <a:t>callee</a:t>
            </a:r>
            <a:r>
              <a:rPr lang="en-US" dirty="0"/>
              <a:t> saved registers.</a:t>
            </a:r>
          </a:p>
        </p:txBody>
      </p:sp>
      <p:sp>
        <p:nvSpPr>
          <p:cNvPr id="4" name="Slide Number Placeholder 3"/>
          <p:cNvSpPr>
            <a:spLocks noGrp="1"/>
          </p:cNvSpPr>
          <p:nvPr>
            <p:ph type="sldNum" sz="quarter" idx="5"/>
          </p:nvPr>
        </p:nvSpPr>
        <p:spPr/>
        <p:txBody>
          <a:bodyPr/>
          <a:lstStyle/>
          <a:p>
            <a:fld id="{A01BC1F8-B591-43DC-9BA9-3FFB1191E75A}" type="slidenum">
              <a:rPr lang="en-US" smtClean="0"/>
              <a:t>36</a:t>
            </a:fld>
            <a:endParaRPr lang="en-US"/>
          </a:p>
        </p:txBody>
      </p:sp>
    </p:spTree>
    <p:extLst>
      <p:ext uri="{BB962C8B-B14F-4D97-AF65-F5344CB8AC3E}">
        <p14:creationId xmlns:p14="http://schemas.microsoft.com/office/powerpoint/2010/main" val="234973827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example, we assume that %</a:t>
            </a:r>
            <a:r>
              <a:rPr lang="en-US" dirty="0" err="1"/>
              <a:t>eax</a:t>
            </a:r>
            <a:r>
              <a:rPr lang="en-US" dirty="0"/>
              <a:t> and %</a:t>
            </a:r>
            <a:r>
              <a:rPr lang="en-US" dirty="0" err="1"/>
              <a:t>ebx</a:t>
            </a:r>
            <a:r>
              <a:rPr lang="en-US" dirty="0"/>
              <a:t> are caller saved registers, and %</a:t>
            </a:r>
            <a:r>
              <a:rPr lang="en-US" dirty="0" err="1"/>
              <a:t>esi</a:t>
            </a:r>
            <a:r>
              <a:rPr lang="en-US" dirty="0"/>
              <a:t> and %</a:t>
            </a:r>
            <a:r>
              <a:rPr lang="en-US" dirty="0" err="1"/>
              <a:t>edi</a:t>
            </a:r>
            <a:r>
              <a:rPr lang="en-US" dirty="0"/>
              <a:t> are </a:t>
            </a:r>
            <a:r>
              <a:rPr lang="en-US" dirty="0" err="1"/>
              <a:t>callee</a:t>
            </a:r>
            <a:r>
              <a:rPr lang="en-US" dirty="0"/>
              <a:t> saved registers. The bar implementation is the same as in the previous slide because it is not using any </a:t>
            </a:r>
            <a:r>
              <a:rPr lang="en-US" dirty="0" err="1"/>
              <a:t>callee</a:t>
            </a:r>
            <a:r>
              <a:rPr lang="en-US" dirty="0"/>
              <a:t> saved register. Notice, in this case, when foo calls the bar, then it need not save/restore %</a:t>
            </a:r>
            <a:r>
              <a:rPr lang="en-US" dirty="0" err="1"/>
              <a:t>esi</a:t>
            </a:r>
            <a:r>
              <a:rPr lang="en-US" dirty="0"/>
              <a:t> and %</a:t>
            </a:r>
            <a:r>
              <a:rPr lang="en-US" dirty="0" err="1"/>
              <a:t>edi</a:t>
            </a:r>
            <a:r>
              <a:rPr lang="en-US" dirty="0"/>
              <a:t> before/after calling bar.</a:t>
            </a:r>
          </a:p>
        </p:txBody>
      </p:sp>
      <p:sp>
        <p:nvSpPr>
          <p:cNvPr id="4" name="Slide Number Placeholder 3"/>
          <p:cNvSpPr>
            <a:spLocks noGrp="1"/>
          </p:cNvSpPr>
          <p:nvPr>
            <p:ph type="sldNum" sz="quarter" idx="5"/>
          </p:nvPr>
        </p:nvSpPr>
        <p:spPr/>
        <p:txBody>
          <a:bodyPr/>
          <a:lstStyle/>
          <a:p>
            <a:fld id="{A01BC1F8-B591-43DC-9BA9-3FFB1191E75A}" type="slidenum">
              <a:rPr lang="en-US" smtClean="0"/>
              <a:t>37</a:t>
            </a:fld>
            <a:endParaRPr lang="en-US"/>
          </a:p>
        </p:txBody>
      </p:sp>
    </p:spTree>
    <p:extLst>
      <p:ext uri="{BB962C8B-B14F-4D97-AF65-F5344CB8AC3E}">
        <p14:creationId xmlns:p14="http://schemas.microsoft.com/office/powerpoint/2010/main" val="367867889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01BC1F8-B591-43DC-9BA9-3FFB1191E75A}" type="slidenum">
              <a:rPr lang="en-US" smtClean="0"/>
              <a:t>38</a:t>
            </a:fld>
            <a:endParaRPr lang="en-US"/>
          </a:p>
        </p:txBody>
      </p:sp>
    </p:spTree>
    <p:extLst>
      <p:ext uri="{BB962C8B-B14F-4D97-AF65-F5344CB8AC3E}">
        <p14:creationId xmlns:p14="http://schemas.microsoft.com/office/powerpoint/2010/main" val="320947371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01BC1F8-B591-43DC-9BA9-3FFB1191E75A}" type="slidenum">
              <a:rPr lang="en-US" smtClean="0"/>
              <a:t>39</a:t>
            </a:fld>
            <a:endParaRPr lang="en-US"/>
          </a:p>
        </p:txBody>
      </p:sp>
    </p:spTree>
    <p:extLst>
      <p:ext uri="{BB962C8B-B14F-4D97-AF65-F5344CB8AC3E}">
        <p14:creationId xmlns:p14="http://schemas.microsoft.com/office/powerpoint/2010/main" val="50203107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01BC1F8-B591-43DC-9BA9-3FFB1191E75A}" type="slidenum">
              <a:rPr lang="en-US" smtClean="0"/>
              <a:t>40</a:t>
            </a:fld>
            <a:endParaRPr lang="en-US"/>
          </a:p>
        </p:txBody>
      </p:sp>
    </p:spTree>
    <p:extLst>
      <p:ext uri="{BB962C8B-B14F-4D97-AF65-F5344CB8AC3E}">
        <p14:creationId xmlns:p14="http://schemas.microsoft.com/office/powerpoint/2010/main" val="3881718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01BC1F8-B591-43DC-9BA9-3FFB1191E75A}" type="slidenum">
              <a:rPr lang="en-US" smtClean="0"/>
              <a:t>5</a:t>
            </a:fld>
            <a:endParaRPr lang="en-US"/>
          </a:p>
        </p:txBody>
      </p:sp>
    </p:spTree>
    <p:extLst>
      <p:ext uri="{BB962C8B-B14F-4D97-AF65-F5344CB8AC3E}">
        <p14:creationId xmlns:p14="http://schemas.microsoft.com/office/powerpoint/2010/main" val="192104524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0B227C-73B6-4E41-BA22-45A5C5035F06}" type="slidenum">
              <a:rPr lang="en-US" smtClean="0"/>
              <a:t>41</a:t>
            </a:fld>
            <a:endParaRPr lang="en-US"/>
          </a:p>
        </p:txBody>
      </p:sp>
    </p:spTree>
    <p:extLst>
      <p:ext uri="{BB962C8B-B14F-4D97-AF65-F5344CB8AC3E}">
        <p14:creationId xmlns:p14="http://schemas.microsoft.com/office/powerpoint/2010/main" val="233173928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0B227C-73B6-4E41-BA22-45A5C5035F06}" type="slidenum">
              <a:rPr lang="en-US" smtClean="0"/>
              <a:t>42</a:t>
            </a:fld>
            <a:endParaRPr lang="en-US"/>
          </a:p>
        </p:txBody>
      </p:sp>
    </p:spTree>
    <p:extLst>
      <p:ext uri="{BB962C8B-B14F-4D97-AF65-F5344CB8AC3E}">
        <p14:creationId xmlns:p14="http://schemas.microsoft.com/office/powerpoint/2010/main" val="129060414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0B227C-73B6-4E41-BA22-45A5C5035F06}" type="slidenum">
              <a:rPr lang="en-US" smtClean="0"/>
              <a:t>43</a:t>
            </a:fld>
            <a:endParaRPr lang="en-US"/>
          </a:p>
        </p:txBody>
      </p:sp>
    </p:spTree>
    <p:extLst>
      <p:ext uri="{BB962C8B-B14F-4D97-AF65-F5344CB8AC3E}">
        <p14:creationId xmlns:p14="http://schemas.microsoft.com/office/powerpoint/2010/main" val="398667082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Only one application runs at a given time. If there are more applications than the number of CPUs, then OS multiplexes the CPU among the applications.</a:t>
            </a:r>
          </a:p>
        </p:txBody>
      </p:sp>
      <p:sp>
        <p:nvSpPr>
          <p:cNvPr id="4" name="Slide Number Placeholder 3"/>
          <p:cNvSpPr>
            <a:spLocks noGrp="1"/>
          </p:cNvSpPr>
          <p:nvPr>
            <p:ph type="sldNum" sz="quarter" idx="5"/>
          </p:nvPr>
        </p:nvSpPr>
        <p:spPr/>
        <p:txBody>
          <a:bodyPr/>
          <a:lstStyle/>
          <a:p>
            <a:fld id="{E70B227C-73B6-4E41-BA22-45A5C5035F06}" type="slidenum">
              <a:rPr lang="en-US" smtClean="0"/>
              <a:t>44</a:t>
            </a:fld>
            <a:endParaRPr lang="en-US"/>
          </a:p>
        </p:txBody>
      </p:sp>
    </p:spTree>
    <p:extLst>
      <p:ext uri="{BB962C8B-B14F-4D97-AF65-F5344CB8AC3E}">
        <p14:creationId xmlns:p14="http://schemas.microsoft.com/office/powerpoint/2010/main" val="342447287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0B227C-73B6-4E41-BA22-45A5C5035F06}" type="slidenum">
              <a:rPr lang="en-US" smtClean="0"/>
              <a:t>45</a:t>
            </a:fld>
            <a:endParaRPr lang="en-US"/>
          </a:p>
        </p:txBody>
      </p:sp>
    </p:spTree>
    <p:extLst>
      <p:ext uri="{BB962C8B-B14F-4D97-AF65-F5344CB8AC3E}">
        <p14:creationId xmlns:p14="http://schemas.microsoft.com/office/powerpoint/2010/main" val="385099773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0B227C-73B6-4E41-BA22-45A5C5035F06}" type="slidenum">
              <a:rPr lang="en-US" smtClean="0"/>
              <a:t>46</a:t>
            </a:fld>
            <a:endParaRPr lang="en-US"/>
          </a:p>
        </p:txBody>
      </p:sp>
    </p:spTree>
    <p:extLst>
      <p:ext uri="{BB962C8B-B14F-4D97-AF65-F5344CB8AC3E}">
        <p14:creationId xmlns:p14="http://schemas.microsoft.com/office/powerpoint/2010/main" val="40404780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example, the OS scheduler is maintaining a FIFO queue (also called ready queue), that contains all applications that need CPU. When the scheduler is invoked, it puts the current application to queue and schedules an application that is next in the FIFO order. This is a very simple scheduling strategy. The actual scheduling implemented by the OS can be very complicated.</a:t>
            </a:r>
          </a:p>
        </p:txBody>
      </p:sp>
      <p:sp>
        <p:nvSpPr>
          <p:cNvPr id="4" name="Slide Number Placeholder 3"/>
          <p:cNvSpPr>
            <a:spLocks noGrp="1"/>
          </p:cNvSpPr>
          <p:nvPr>
            <p:ph type="sldNum" sz="quarter" idx="5"/>
          </p:nvPr>
        </p:nvSpPr>
        <p:spPr/>
        <p:txBody>
          <a:bodyPr/>
          <a:lstStyle/>
          <a:p>
            <a:fld id="{E70B227C-73B6-4E41-BA22-45A5C5035F06}" type="slidenum">
              <a:rPr lang="en-US" smtClean="0"/>
              <a:t>47</a:t>
            </a:fld>
            <a:endParaRPr lang="en-US"/>
          </a:p>
        </p:txBody>
      </p:sp>
    </p:spTree>
    <p:extLst>
      <p:ext uri="{BB962C8B-B14F-4D97-AF65-F5344CB8AC3E}">
        <p14:creationId xmlns:p14="http://schemas.microsoft.com/office/powerpoint/2010/main" val="300972944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0B227C-73B6-4E41-BA22-45A5C5035F06}" type="slidenum">
              <a:rPr lang="en-US" smtClean="0"/>
              <a:t>48</a:t>
            </a:fld>
            <a:endParaRPr lang="en-US"/>
          </a:p>
        </p:txBody>
      </p:sp>
    </p:spTree>
    <p:extLst>
      <p:ext uri="{BB962C8B-B14F-4D97-AF65-F5344CB8AC3E}">
        <p14:creationId xmlns:p14="http://schemas.microsoft.com/office/powerpoint/2010/main" val="345905630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0B227C-73B6-4E41-BA22-45A5C5035F06}" type="slidenum">
              <a:rPr lang="en-US" smtClean="0"/>
              <a:t>49</a:t>
            </a:fld>
            <a:endParaRPr lang="en-US"/>
          </a:p>
        </p:txBody>
      </p:sp>
    </p:spTree>
    <p:extLst>
      <p:ext uri="{BB962C8B-B14F-4D97-AF65-F5344CB8AC3E}">
        <p14:creationId xmlns:p14="http://schemas.microsoft.com/office/powerpoint/2010/main" val="403578326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0B227C-73B6-4E41-BA22-45A5C5035F06}" type="slidenum">
              <a:rPr lang="en-US" smtClean="0"/>
              <a:t>50</a:t>
            </a:fld>
            <a:endParaRPr lang="en-US"/>
          </a:p>
        </p:txBody>
      </p:sp>
    </p:spTree>
    <p:extLst>
      <p:ext uri="{BB962C8B-B14F-4D97-AF65-F5344CB8AC3E}">
        <p14:creationId xmlns:p14="http://schemas.microsoft.com/office/powerpoint/2010/main" val="38703113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Initially, bump allocator allocates a contiguous memory area from the OS. It maintains an </a:t>
            </a:r>
            <a:r>
              <a:rPr lang="en-US" dirty="0" err="1"/>
              <a:t>alloc_ptr</a:t>
            </a:r>
            <a:r>
              <a:rPr lang="en-US" dirty="0"/>
              <a:t> that is set to the end of the memory area.</a:t>
            </a:r>
          </a:p>
        </p:txBody>
      </p:sp>
      <p:sp>
        <p:nvSpPr>
          <p:cNvPr id="4" name="Slide Number Placeholder 3"/>
          <p:cNvSpPr>
            <a:spLocks noGrp="1"/>
          </p:cNvSpPr>
          <p:nvPr>
            <p:ph type="sldNum" sz="quarter" idx="5"/>
          </p:nvPr>
        </p:nvSpPr>
        <p:spPr/>
        <p:txBody>
          <a:bodyPr/>
          <a:lstStyle/>
          <a:p>
            <a:fld id="{A01BC1F8-B591-43DC-9BA9-3FFB1191E75A}" type="slidenum">
              <a:rPr lang="en-US" smtClean="0"/>
              <a:t>6</a:t>
            </a:fld>
            <a:endParaRPr lang="en-US"/>
          </a:p>
        </p:txBody>
      </p:sp>
    </p:spTree>
    <p:extLst>
      <p:ext uri="{BB962C8B-B14F-4D97-AF65-F5344CB8AC3E}">
        <p14:creationId xmlns:p14="http://schemas.microsoft.com/office/powerpoint/2010/main" val="278217929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0B227C-73B6-4E41-BA22-45A5C5035F06}" type="slidenum">
              <a:rPr lang="en-US" smtClean="0"/>
              <a:t>51</a:t>
            </a:fld>
            <a:endParaRPr lang="en-US"/>
          </a:p>
        </p:txBody>
      </p:sp>
    </p:spTree>
    <p:extLst>
      <p:ext uri="{BB962C8B-B14F-4D97-AF65-F5344CB8AC3E}">
        <p14:creationId xmlns:p14="http://schemas.microsoft.com/office/powerpoint/2010/main" val="425021952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0B227C-73B6-4E41-BA22-45A5C5035F06}" type="slidenum">
              <a:rPr lang="en-US" smtClean="0"/>
              <a:t>52</a:t>
            </a:fld>
            <a:endParaRPr lang="en-US"/>
          </a:p>
        </p:txBody>
      </p:sp>
    </p:spTree>
    <p:extLst>
      <p:ext uri="{BB962C8B-B14F-4D97-AF65-F5344CB8AC3E}">
        <p14:creationId xmlns:p14="http://schemas.microsoft.com/office/powerpoint/2010/main" val="1359187601"/>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0B227C-73B6-4E41-BA22-45A5C5035F06}" type="slidenum">
              <a:rPr lang="en-US" smtClean="0"/>
              <a:t>53</a:t>
            </a:fld>
            <a:endParaRPr lang="en-US"/>
          </a:p>
        </p:txBody>
      </p:sp>
    </p:spTree>
    <p:extLst>
      <p:ext uri="{BB962C8B-B14F-4D97-AF65-F5344CB8AC3E}">
        <p14:creationId xmlns:p14="http://schemas.microsoft.com/office/powerpoint/2010/main" val="52719612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Sometimes, applications know when to call </a:t>
            </a:r>
            <a:r>
              <a:rPr lang="en-US" dirty="0" err="1"/>
              <a:t>thread_yield</a:t>
            </a:r>
            <a:r>
              <a:rPr lang="en-US" dirty="0"/>
              <a:t>. For example, suppose an application wants to write a buffer to the disk. Here the writing to disk is done by the disk device that is a different device. The writing to disk doesn’t require CPU. The writing takes significant time (order of </a:t>
            </a:r>
            <a:r>
              <a:rPr lang="en-US" dirty="0" err="1"/>
              <a:t>ms</a:t>
            </a:r>
            <a:r>
              <a:rPr lang="en-US" dirty="0"/>
              <a:t>) because the disk is a very slow device. Instead of wasting CPU cycles while waiting for writing to finish, a well-behaved application may yield CPU to other threads. </a:t>
            </a:r>
          </a:p>
        </p:txBody>
      </p:sp>
      <p:sp>
        <p:nvSpPr>
          <p:cNvPr id="4" name="Slide Number Placeholder 3"/>
          <p:cNvSpPr>
            <a:spLocks noGrp="1"/>
          </p:cNvSpPr>
          <p:nvPr>
            <p:ph type="sldNum" sz="quarter" idx="5"/>
          </p:nvPr>
        </p:nvSpPr>
        <p:spPr/>
        <p:txBody>
          <a:bodyPr/>
          <a:lstStyle/>
          <a:p>
            <a:fld id="{E70B227C-73B6-4E41-BA22-45A5C5035F06}" type="slidenum">
              <a:rPr lang="en-US" smtClean="0"/>
              <a:t>54</a:t>
            </a:fld>
            <a:endParaRPr lang="en-US"/>
          </a:p>
        </p:txBody>
      </p:sp>
    </p:spTree>
    <p:extLst>
      <p:ext uri="{BB962C8B-B14F-4D97-AF65-F5344CB8AC3E}">
        <p14:creationId xmlns:p14="http://schemas.microsoft.com/office/powerpoint/2010/main" val="717633277"/>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Most of the time, applications don’t know when to yield. For example, a compute-intensive application needs CPU all the time. For these applications, the OS has to forcefully take the CPU after some time interval to schedule a new thread.</a:t>
            </a:r>
          </a:p>
        </p:txBody>
      </p:sp>
      <p:sp>
        <p:nvSpPr>
          <p:cNvPr id="4" name="Slide Number Placeholder 3"/>
          <p:cNvSpPr>
            <a:spLocks noGrp="1"/>
          </p:cNvSpPr>
          <p:nvPr>
            <p:ph type="sldNum" sz="quarter" idx="5"/>
          </p:nvPr>
        </p:nvSpPr>
        <p:spPr/>
        <p:txBody>
          <a:bodyPr/>
          <a:lstStyle/>
          <a:p>
            <a:fld id="{E70B227C-73B6-4E41-BA22-45A5C5035F06}" type="slidenum">
              <a:rPr lang="en-US" smtClean="0"/>
              <a:t>55</a:t>
            </a:fld>
            <a:endParaRPr lang="en-US"/>
          </a:p>
        </p:txBody>
      </p:sp>
    </p:spTree>
    <p:extLst>
      <p:ext uri="{BB962C8B-B14F-4D97-AF65-F5344CB8AC3E}">
        <p14:creationId xmlns:p14="http://schemas.microsoft.com/office/powerpoint/2010/main" val="1700941200"/>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0B227C-73B6-4E41-BA22-45A5C5035F06}" type="slidenum">
              <a:rPr lang="en-US" smtClean="0"/>
              <a:t>56</a:t>
            </a:fld>
            <a:endParaRPr lang="en-US"/>
          </a:p>
        </p:txBody>
      </p:sp>
    </p:spTree>
    <p:extLst>
      <p:ext uri="{BB962C8B-B14F-4D97-AF65-F5344CB8AC3E}">
        <p14:creationId xmlns:p14="http://schemas.microsoft.com/office/powerpoint/2010/main" val="172618788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Examples of interactive applications are applications that are getting user attention, e.g., web browser, PowerPoint, word, etc.</a:t>
            </a:r>
          </a:p>
        </p:txBody>
      </p:sp>
      <p:sp>
        <p:nvSpPr>
          <p:cNvPr id="4" name="Slide Number Placeholder 3"/>
          <p:cNvSpPr>
            <a:spLocks noGrp="1"/>
          </p:cNvSpPr>
          <p:nvPr>
            <p:ph type="sldNum" sz="quarter" idx="5"/>
          </p:nvPr>
        </p:nvSpPr>
        <p:spPr/>
        <p:txBody>
          <a:bodyPr/>
          <a:lstStyle/>
          <a:p>
            <a:fld id="{E70B227C-73B6-4E41-BA22-45A5C5035F06}" type="slidenum">
              <a:rPr lang="en-US" smtClean="0"/>
              <a:t>57</a:t>
            </a:fld>
            <a:endParaRPr lang="en-US"/>
          </a:p>
        </p:txBody>
      </p:sp>
    </p:spTree>
    <p:extLst>
      <p:ext uri="{BB962C8B-B14F-4D97-AF65-F5344CB8AC3E}">
        <p14:creationId xmlns:p14="http://schemas.microsoft.com/office/powerpoint/2010/main" val="21612650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 every allocation, the </a:t>
            </a:r>
            <a:r>
              <a:rPr lang="en-US" dirty="0" err="1"/>
              <a:t>alloc_ptr</a:t>
            </a:r>
            <a:r>
              <a:rPr lang="en-US" dirty="0"/>
              <a:t> is advanced in the reverse direction by the size of the allocation. The new value of the </a:t>
            </a:r>
            <a:r>
              <a:rPr lang="en-US" dirty="0" err="1"/>
              <a:t>alloc_ptr</a:t>
            </a:r>
            <a:r>
              <a:rPr lang="en-US" dirty="0"/>
              <a:t> is returned to the user of the bump allocator.</a:t>
            </a:r>
          </a:p>
        </p:txBody>
      </p:sp>
      <p:sp>
        <p:nvSpPr>
          <p:cNvPr id="4" name="Slide Number Placeholder 3"/>
          <p:cNvSpPr>
            <a:spLocks noGrp="1"/>
          </p:cNvSpPr>
          <p:nvPr>
            <p:ph type="sldNum" sz="quarter" idx="5"/>
          </p:nvPr>
        </p:nvSpPr>
        <p:spPr/>
        <p:txBody>
          <a:bodyPr/>
          <a:lstStyle/>
          <a:p>
            <a:fld id="{A01BC1F8-B591-43DC-9BA9-3FFB1191E75A}" type="slidenum">
              <a:rPr lang="en-US" smtClean="0"/>
              <a:t>7</a:t>
            </a:fld>
            <a:endParaRPr lang="en-US"/>
          </a:p>
        </p:txBody>
      </p:sp>
    </p:spTree>
    <p:extLst>
      <p:ext uri="{BB962C8B-B14F-4D97-AF65-F5344CB8AC3E}">
        <p14:creationId xmlns:p14="http://schemas.microsoft.com/office/powerpoint/2010/main" val="37029468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01BC1F8-B591-43DC-9BA9-3FFB1191E75A}" type="slidenum">
              <a:rPr lang="en-US" smtClean="0"/>
              <a:t>8</a:t>
            </a:fld>
            <a:endParaRPr lang="en-US"/>
          </a:p>
        </p:txBody>
      </p:sp>
    </p:spTree>
    <p:extLst>
      <p:ext uri="{BB962C8B-B14F-4D97-AF65-F5344CB8AC3E}">
        <p14:creationId xmlns:p14="http://schemas.microsoft.com/office/powerpoint/2010/main" val="25289254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01BC1F8-B591-43DC-9BA9-3FFB1191E75A}" type="slidenum">
              <a:rPr lang="en-US" smtClean="0"/>
              <a:t>9</a:t>
            </a:fld>
            <a:endParaRPr lang="en-US"/>
          </a:p>
        </p:txBody>
      </p:sp>
    </p:spTree>
    <p:extLst>
      <p:ext uri="{BB962C8B-B14F-4D97-AF65-F5344CB8AC3E}">
        <p14:creationId xmlns:p14="http://schemas.microsoft.com/office/powerpoint/2010/main" val="16502572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During deallocation, the bump allocator advances the </a:t>
            </a:r>
            <a:r>
              <a:rPr lang="en-US" dirty="0" err="1"/>
              <a:t>alloc_ptr</a:t>
            </a:r>
            <a:r>
              <a:rPr lang="en-US" dirty="0"/>
              <a:t> by the size of the deallocation.</a:t>
            </a:r>
          </a:p>
        </p:txBody>
      </p:sp>
      <p:sp>
        <p:nvSpPr>
          <p:cNvPr id="4" name="Slide Number Placeholder 3"/>
          <p:cNvSpPr>
            <a:spLocks noGrp="1"/>
          </p:cNvSpPr>
          <p:nvPr>
            <p:ph type="sldNum" sz="quarter" idx="5"/>
          </p:nvPr>
        </p:nvSpPr>
        <p:spPr/>
        <p:txBody>
          <a:bodyPr/>
          <a:lstStyle/>
          <a:p>
            <a:fld id="{A01BC1F8-B591-43DC-9BA9-3FFB1191E75A}" type="slidenum">
              <a:rPr lang="en-US" smtClean="0"/>
              <a:t>10</a:t>
            </a:fld>
            <a:endParaRPr lang="en-US"/>
          </a:p>
        </p:txBody>
      </p:sp>
    </p:spTree>
    <p:extLst>
      <p:ext uri="{BB962C8B-B14F-4D97-AF65-F5344CB8AC3E}">
        <p14:creationId xmlns:p14="http://schemas.microsoft.com/office/powerpoint/2010/main" val="2215754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2AB4E-4940-4C20-886A-3829791F2C8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29D027B-CACB-4549-9144-9167107DBD9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587590F-9388-4212-A878-5A296A1275FF}"/>
              </a:ext>
            </a:extLst>
          </p:cNvPr>
          <p:cNvSpPr>
            <a:spLocks noGrp="1"/>
          </p:cNvSpPr>
          <p:nvPr>
            <p:ph type="dt" sz="half" idx="10"/>
          </p:nvPr>
        </p:nvSpPr>
        <p:spPr/>
        <p:txBody>
          <a:bodyPr/>
          <a:lstStyle/>
          <a:p>
            <a:fld id="{1E3BFF52-3707-4B05-ABFF-AA66FBE57B0C}" type="datetimeFigureOut">
              <a:rPr lang="en-US" smtClean="0"/>
              <a:t>1/15/2021</a:t>
            </a:fld>
            <a:endParaRPr lang="en-US"/>
          </a:p>
        </p:txBody>
      </p:sp>
      <p:sp>
        <p:nvSpPr>
          <p:cNvPr id="5" name="Footer Placeholder 4">
            <a:extLst>
              <a:ext uri="{FF2B5EF4-FFF2-40B4-BE49-F238E27FC236}">
                <a16:creationId xmlns:a16="http://schemas.microsoft.com/office/drawing/2014/main" id="{1D3973EE-B00B-49BD-8D69-E3C4B23EF8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52BF65-B1B0-4717-A1F5-B76194C299C3}"/>
              </a:ext>
            </a:extLst>
          </p:cNvPr>
          <p:cNvSpPr>
            <a:spLocks noGrp="1"/>
          </p:cNvSpPr>
          <p:nvPr>
            <p:ph type="sldNum" sz="quarter" idx="12"/>
          </p:nvPr>
        </p:nvSpPr>
        <p:spPr/>
        <p:txBody>
          <a:bodyPr/>
          <a:lstStyle/>
          <a:p>
            <a:fld id="{8428B2EE-FC70-4041-B114-715C94EAD516}" type="slidenum">
              <a:rPr lang="en-US" smtClean="0"/>
              <a:t>‹#›</a:t>
            </a:fld>
            <a:endParaRPr lang="en-US"/>
          </a:p>
        </p:txBody>
      </p:sp>
    </p:spTree>
    <p:extLst>
      <p:ext uri="{BB962C8B-B14F-4D97-AF65-F5344CB8AC3E}">
        <p14:creationId xmlns:p14="http://schemas.microsoft.com/office/powerpoint/2010/main" val="1059220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1E70E-6651-454F-8AB5-F28BAEAC8F6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A631B0D-8CA9-477C-A7CD-E8080C1EC9E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4DCE74-D1BD-46D5-ACA2-6A753EF9D385}"/>
              </a:ext>
            </a:extLst>
          </p:cNvPr>
          <p:cNvSpPr>
            <a:spLocks noGrp="1"/>
          </p:cNvSpPr>
          <p:nvPr>
            <p:ph type="dt" sz="half" idx="10"/>
          </p:nvPr>
        </p:nvSpPr>
        <p:spPr/>
        <p:txBody>
          <a:bodyPr/>
          <a:lstStyle/>
          <a:p>
            <a:fld id="{1E3BFF52-3707-4B05-ABFF-AA66FBE57B0C}" type="datetimeFigureOut">
              <a:rPr lang="en-US" smtClean="0"/>
              <a:t>1/15/2021</a:t>
            </a:fld>
            <a:endParaRPr lang="en-US"/>
          </a:p>
        </p:txBody>
      </p:sp>
      <p:sp>
        <p:nvSpPr>
          <p:cNvPr id="5" name="Footer Placeholder 4">
            <a:extLst>
              <a:ext uri="{FF2B5EF4-FFF2-40B4-BE49-F238E27FC236}">
                <a16:creationId xmlns:a16="http://schemas.microsoft.com/office/drawing/2014/main" id="{296A670F-3DBF-4608-BB7A-CA9D8D5EF8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F6960B-DDB0-4260-AD8A-FAE4E6AC2BC7}"/>
              </a:ext>
            </a:extLst>
          </p:cNvPr>
          <p:cNvSpPr>
            <a:spLocks noGrp="1"/>
          </p:cNvSpPr>
          <p:nvPr>
            <p:ph type="sldNum" sz="quarter" idx="12"/>
          </p:nvPr>
        </p:nvSpPr>
        <p:spPr/>
        <p:txBody>
          <a:bodyPr/>
          <a:lstStyle/>
          <a:p>
            <a:fld id="{8428B2EE-FC70-4041-B114-715C94EAD516}" type="slidenum">
              <a:rPr lang="en-US" smtClean="0"/>
              <a:t>‹#›</a:t>
            </a:fld>
            <a:endParaRPr lang="en-US"/>
          </a:p>
        </p:txBody>
      </p:sp>
    </p:spTree>
    <p:extLst>
      <p:ext uri="{BB962C8B-B14F-4D97-AF65-F5344CB8AC3E}">
        <p14:creationId xmlns:p14="http://schemas.microsoft.com/office/powerpoint/2010/main" val="556078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A4B4910-7CFC-488A-B53F-3BAB5D95CD0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F21C9B3-65A2-4D0B-9933-F07546EF9C4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5F440A-AB44-48D9-9A8A-E4E9B7735A62}"/>
              </a:ext>
            </a:extLst>
          </p:cNvPr>
          <p:cNvSpPr>
            <a:spLocks noGrp="1"/>
          </p:cNvSpPr>
          <p:nvPr>
            <p:ph type="dt" sz="half" idx="10"/>
          </p:nvPr>
        </p:nvSpPr>
        <p:spPr/>
        <p:txBody>
          <a:bodyPr/>
          <a:lstStyle/>
          <a:p>
            <a:fld id="{1E3BFF52-3707-4B05-ABFF-AA66FBE57B0C}" type="datetimeFigureOut">
              <a:rPr lang="en-US" smtClean="0"/>
              <a:t>1/15/2021</a:t>
            </a:fld>
            <a:endParaRPr lang="en-US"/>
          </a:p>
        </p:txBody>
      </p:sp>
      <p:sp>
        <p:nvSpPr>
          <p:cNvPr id="5" name="Footer Placeholder 4">
            <a:extLst>
              <a:ext uri="{FF2B5EF4-FFF2-40B4-BE49-F238E27FC236}">
                <a16:creationId xmlns:a16="http://schemas.microsoft.com/office/drawing/2014/main" id="{711FC724-D5F2-4ADA-8CE1-690B8F6429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7BC829-BB48-4327-B0DC-F553321C9161}"/>
              </a:ext>
            </a:extLst>
          </p:cNvPr>
          <p:cNvSpPr>
            <a:spLocks noGrp="1"/>
          </p:cNvSpPr>
          <p:nvPr>
            <p:ph type="sldNum" sz="quarter" idx="12"/>
          </p:nvPr>
        </p:nvSpPr>
        <p:spPr/>
        <p:txBody>
          <a:bodyPr/>
          <a:lstStyle/>
          <a:p>
            <a:fld id="{8428B2EE-FC70-4041-B114-715C94EAD516}" type="slidenum">
              <a:rPr lang="en-US" smtClean="0"/>
              <a:t>‹#›</a:t>
            </a:fld>
            <a:endParaRPr lang="en-US"/>
          </a:p>
        </p:txBody>
      </p:sp>
    </p:spTree>
    <p:extLst>
      <p:ext uri="{BB962C8B-B14F-4D97-AF65-F5344CB8AC3E}">
        <p14:creationId xmlns:p14="http://schemas.microsoft.com/office/powerpoint/2010/main" val="1545373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26C58-44C6-494C-B50C-B69FBA8DD0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120284F-9E82-4317-A0A3-A00DD03633A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F80E59-FD7F-4C6A-A809-AE3A9046BAA1}"/>
              </a:ext>
            </a:extLst>
          </p:cNvPr>
          <p:cNvSpPr>
            <a:spLocks noGrp="1"/>
          </p:cNvSpPr>
          <p:nvPr>
            <p:ph type="dt" sz="half" idx="10"/>
          </p:nvPr>
        </p:nvSpPr>
        <p:spPr/>
        <p:txBody>
          <a:bodyPr/>
          <a:lstStyle/>
          <a:p>
            <a:fld id="{1E3BFF52-3707-4B05-ABFF-AA66FBE57B0C}" type="datetimeFigureOut">
              <a:rPr lang="en-US" smtClean="0"/>
              <a:t>1/15/2021</a:t>
            </a:fld>
            <a:endParaRPr lang="en-US"/>
          </a:p>
        </p:txBody>
      </p:sp>
      <p:sp>
        <p:nvSpPr>
          <p:cNvPr id="5" name="Footer Placeholder 4">
            <a:extLst>
              <a:ext uri="{FF2B5EF4-FFF2-40B4-BE49-F238E27FC236}">
                <a16:creationId xmlns:a16="http://schemas.microsoft.com/office/drawing/2014/main" id="{5063D4DD-5671-4D3F-9902-07FA665C2C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D4840C-9400-4A46-A451-C297D092A7EC}"/>
              </a:ext>
            </a:extLst>
          </p:cNvPr>
          <p:cNvSpPr>
            <a:spLocks noGrp="1"/>
          </p:cNvSpPr>
          <p:nvPr>
            <p:ph type="sldNum" sz="quarter" idx="12"/>
          </p:nvPr>
        </p:nvSpPr>
        <p:spPr/>
        <p:txBody>
          <a:bodyPr/>
          <a:lstStyle/>
          <a:p>
            <a:fld id="{8428B2EE-FC70-4041-B114-715C94EAD516}" type="slidenum">
              <a:rPr lang="en-US" smtClean="0"/>
              <a:t>‹#›</a:t>
            </a:fld>
            <a:endParaRPr lang="en-US"/>
          </a:p>
        </p:txBody>
      </p:sp>
    </p:spTree>
    <p:extLst>
      <p:ext uri="{BB962C8B-B14F-4D97-AF65-F5344CB8AC3E}">
        <p14:creationId xmlns:p14="http://schemas.microsoft.com/office/powerpoint/2010/main" val="10124245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78907-DE48-4944-948B-605B1D910F6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9488FF4-8C9C-4E31-85EB-75A74D80594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1E8BF5D-A843-46C2-A6B5-5A842EEBA93B}"/>
              </a:ext>
            </a:extLst>
          </p:cNvPr>
          <p:cNvSpPr>
            <a:spLocks noGrp="1"/>
          </p:cNvSpPr>
          <p:nvPr>
            <p:ph type="dt" sz="half" idx="10"/>
          </p:nvPr>
        </p:nvSpPr>
        <p:spPr/>
        <p:txBody>
          <a:bodyPr/>
          <a:lstStyle/>
          <a:p>
            <a:fld id="{1E3BFF52-3707-4B05-ABFF-AA66FBE57B0C}" type="datetimeFigureOut">
              <a:rPr lang="en-US" smtClean="0"/>
              <a:t>1/15/2021</a:t>
            </a:fld>
            <a:endParaRPr lang="en-US"/>
          </a:p>
        </p:txBody>
      </p:sp>
      <p:sp>
        <p:nvSpPr>
          <p:cNvPr id="5" name="Footer Placeholder 4">
            <a:extLst>
              <a:ext uri="{FF2B5EF4-FFF2-40B4-BE49-F238E27FC236}">
                <a16:creationId xmlns:a16="http://schemas.microsoft.com/office/drawing/2014/main" id="{C0B97780-FE4A-4619-8716-A3D8F761DA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A796D0-113F-4A89-BFF8-C173E23C313E}"/>
              </a:ext>
            </a:extLst>
          </p:cNvPr>
          <p:cNvSpPr>
            <a:spLocks noGrp="1"/>
          </p:cNvSpPr>
          <p:nvPr>
            <p:ph type="sldNum" sz="quarter" idx="12"/>
          </p:nvPr>
        </p:nvSpPr>
        <p:spPr/>
        <p:txBody>
          <a:bodyPr/>
          <a:lstStyle/>
          <a:p>
            <a:fld id="{8428B2EE-FC70-4041-B114-715C94EAD516}" type="slidenum">
              <a:rPr lang="en-US" smtClean="0"/>
              <a:t>‹#›</a:t>
            </a:fld>
            <a:endParaRPr lang="en-US"/>
          </a:p>
        </p:txBody>
      </p:sp>
    </p:spTree>
    <p:extLst>
      <p:ext uri="{BB962C8B-B14F-4D97-AF65-F5344CB8AC3E}">
        <p14:creationId xmlns:p14="http://schemas.microsoft.com/office/powerpoint/2010/main" val="424743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AFF23-7374-4339-A7E3-B049A85CABA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4CB1518-A334-4572-A969-6710C8B7B68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2DCE09B-31F9-4274-9E2E-4F21B0E223B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D780068-83DE-419D-9776-A6B19E1947C1}"/>
              </a:ext>
            </a:extLst>
          </p:cNvPr>
          <p:cNvSpPr>
            <a:spLocks noGrp="1"/>
          </p:cNvSpPr>
          <p:nvPr>
            <p:ph type="dt" sz="half" idx="10"/>
          </p:nvPr>
        </p:nvSpPr>
        <p:spPr/>
        <p:txBody>
          <a:bodyPr/>
          <a:lstStyle/>
          <a:p>
            <a:fld id="{1E3BFF52-3707-4B05-ABFF-AA66FBE57B0C}" type="datetimeFigureOut">
              <a:rPr lang="en-US" smtClean="0"/>
              <a:t>1/15/2021</a:t>
            </a:fld>
            <a:endParaRPr lang="en-US"/>
          </a:p>
        </p:txBody>
      </p:sp>
      <p:sp>
        <p:nvSpPr>
          <p:cNvPr id="6" name="Footer Placeholder 5">
            <a:extLst>
              <a:ext uri="{FF2B5EF4-FFF2-40B4-BE49-F238E27FC236}">
                <a16:creationId xmlns:a16="http://schemas.microsoft.com/office/drawing/2014/main" id="{14DE3541-F5A3-4845-9EF0-B62BD27F61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BA19A0-9D2A-4860-8B7C-CBF4B003D872}"/>
              </a:ext>
            </a:extLst>
          </p:cNvPr>
          <p:cNvSpPr>
            <a:spLocks noGrp="1"/>
          </p:cNvSpPr>
          <p:nvPr>
            <p:ph type="sldNum" sz="quarter" idx="12"/>
          </p:nvPr>
        </p:nvSpPr>
        <p:spPr/>
        <p:txBody>
          <a:bodyPr/>
          <a:lstStyle/>
          <a:p>
            <a:fld id="{8428B2EE-FC70-4041-B114-715C94EAD516}" type="slidenum">
              <a:rPr lang="en-US" smtClean="0"/>
              <a:t>‹#›</a:t>
            </a:fld>
            <a:endParaRPr lang="en-US"/>
          </a:p>
        </p:txBody>
      </p:sp>
    </p:spTree>
    <p:extLst>
      <p:ext uri="{BB962C8B-B14F-4D97-AF65-F5344CB8AC3E}">
        <p14:creationId xmlns:p14="http://schemas.microsoft.com/office/powerpoint/2010/main" val="3455787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824BE-9CE7-4154-B415-E2367B1A7F5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A97896F-4CC6-467C-99AF-05EB7A9F9FD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86143C0-32E8-4B12-A261-591C3022D0B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633E0C4-72FB-4AA7-A36F-DE8C6D408F6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6BEC96D-BEC5-46EB-8694-932F0DB17AE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852768A-7852-4300-9DB6-51A2A93103E3}"/>
              </a:ext>
            </a:extLst>
          </p:cNvPr>
          <p:cNvSpPr>
            <a:spLocks noGrp="1"/>
          </p:cNvSpPr>
          <p:nvPr>
            <p:ph type="dt" sz="half" idx="10"/>
          </p:nvPr>
        </p:nvSpPr>
        <p:spPr/>
        <p:txBody>
          <a:bodyPr/>
          <a:lstStyle/>
          <a:p>
            <a:fld id="{1E3BFF52-3707-4B05-ABFF-AA66FBE57B0C}" type="datetimeFigureOut">
              <a:rPr lang="en-US" smtClean="0"/>
              <a:t>1/15/2021</a:t>
            </a:fld>
            <a:endParaRPr lang="en-US"/>
          </a:p>
        </p:txBody>
      </p:sp>
      <p:sp>
        <p:nvSpPr>
          <p:cNvPr id="8" name="Footer Placeholder 7">
            <a:extLst>
              <a:ext uri="{FF2B5EF4-FFF2-40B4-BE49-F238E27FC236}">
                <a16:creationId xmlns:a16="http://schemas.microsoft.com/office/drawing/2014/main" id="{541C0C67-035D-488C-A6E5-8AFD83077B0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BC4AF92-846C-45F7-8133-97C3CC3DFA3B}"/>
              </a:ext>
            </a:extLst>
          </p:cNvPr>
          <p:cNvSpPr>
            <a:spLocks noGrp="1"/>
          </p:cNvSpPr>
          <p:nvPr>
            <p:ph type="sldNum" sz="quarter" idx="12"/>
          </p:nvPr>
        </p:nvSpPr>
        <p:spPr/>
        <p:txBody>
          <a:bodyPr/>
          <a:lstStyle/>
          <a:p>
            <a:fld id="{8428B2EE-FC70-4041-B114-715C94EAD516}" type="slidenum">
              <a:rPr lang="en-US" smtClean="0"/>
              <a:t>‹#›</a:t>
            </a:fld>
            <a:endParaRPr lang="en-US"/>
          </a:p>
        </p:txBody>
      </p:sp>
    </p:spTree>
    <p:extLst>
      <p:ext uri="{BB962C8B-B14F-4D97-AF65-F5344CB8AC3E}">
        <p14:creationId xmlns:p14="http://schemas.microsoft.com/office/powerpoint/2010/main" val="3468555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F7B9C-0AF8-4C28-AE8E-1D066398A2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B98DEBA-7A42-4F23-885B-6407CA444EDF}"/>
              </a:ext>
            </a:extLst>
          </p:cNvPr>
          <p:cNvSpPr>
            <a:spLocks noGrp="1"/>
          </p:cNvSpPr>
          <p:nvPr>
            <p:ph type="dt" sz="half" idx="10"/>
          </p:nvPr>
        </p:nvSpPr>
        <p:spPr/>
        <p:txBody>
          <a:bodyPr/>
          <a:lstStyle/>
          <a:p>
            <a:fld id="{1E3BFF52-3707-4B05-ABFF-AA66FBE57B0C}" type="datetimeFigureOut">
              <a:rPr lang="en-US" smtClean="0"/>
              <a:t>1/15/2021</a:t>
            </a:fld>
            <a:endParaRPr lang="en-US"/>
          </a:p>
        </p:txBody>
      </p:sp>
      <p:sp>
        <p:nvSpPr>
          <p:cNvPr id="4" name="Footer Placeholder 3">
            <a:extLst>
              <a:ext uri="{FF2B5EF4-FFF2-40B4-BE49-F238E27FC236}">
                <a16:creationId xmlns:a16="http://schemas.microsoft.com/office/drawing/2014/main" id="{81E95B3E-86A6-40E7-8DE1-1C98787D294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2208BD6-7FF6-4F9B-9624-EBD833295B5A}"/>
              </a:ext>
            </a:extLst>
          </p:cNvPr>
          <p:cNvSpPr>
            <a:spLocks noGrp="1"/>
          </p:cNvSpPr>
          <p:nvPr>
            <p:ph type="sldNum" sz="quarter" idx="12"/>
          </p:nvPr>
        </p:nvSpPr>
        <p:spPr/>
        <p:txBody>
          <a:bodyPr/>
          <a:lstStyle/>
          <a:p>
            <a:fld id="{8428B2EE-FC70-4041-B114-715C94EAD516}" type="slidenum">
              <a:rPr lang="en-US" smtClean="0"/>
              <a:t>‹#›</a:t>
            </a:fld>
            <a:endParaRPr lang="en-US"/>
          </a:p>
        </p:txBody>
      </p:sp>
    </p:spTree>
    <p:extLst>
      <p:ext uri="{BB962C8B-B14F-4D97-AF65-F5344CB8AC3E}">
        <p14:creationId xmlns:p14="http://schemas.microsoft.com/office/powerpoint/2010/main" val="2010326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1F79C1-B5CA-4327-9AD8-E7B1DF6CE435}"/>
              </a:ext>
            </a:extLst>
          </p:cNvPr>
          <p:cNvSpPr>
            <a:spLocks noGrp="1"/>
          </p:cNvSpPr>
          <p:nvPr>
            <p:ph type="dt" sz="half" idx="10"/>
          </p:nvPr>
        </p:nvSpPr>
        <p:spPr/>
        <p:txBody>
          <a:bodyPr/>
          <a:lstStyle/>
          <a:p>
            <a:fld id="{1E3BFF52-3707-4B05-ABFF-AA66FBE57B0C}" type="datetimeFigureOut">
              <a:rPr lang="en-US" smtClean="0"/>
              <a:t>1/15/2021</a:t>
            </a:fld>
            <a:endParaRPr lang="en-US"/>
          </a:p>
        </p:txBody>
      </p:sp>
      <p:sp>
        <p:nvSpPr>
          <p:cNvPr id="3" name="Footer Placeholder 2">
            <a:extLst>
              <a:ext uri="{FF2B5EF4-FFF2-40B4-BE49-F238E27FC236}">
                <a16:creationId xmlns:a16="http://schemas.microsoft.com/office/drawing/2014/main" id="{BCEF1424-91B4-458F-B153-449691AE5C6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F0448FF-C655-47EC-929D-7ED50980F580}"/>
              </a:ext>
            </a:extLst>
          </p:cNvPr>
          <p:cNvSpPr>
            <a:spLocks noGrp="1"/>
          </p:cNvSpPr>
          <p:nvPr>
            <p:ph type="sldNum" sz="quarter" idx="12"/>
          </p:nvPr>
        </p:nvSpPr>
        <p:spPr/>
        <p:txBody>
          <a:bodyPr/>
          <a:lstStyle/>
          <a:p>
            <a:fld id="{8428B2EE-FC70-4041-B114-715C94EAD516}" type="slidenum">
              <a:rPr lang="en-US" smtClean="0"/>
              <a:t>‹#›</a:t>
            </a:fld>
            <a:endParaRPr lang="en-US"/>
          </a:p>
        </p:txBody>
      </p:sp>
    </p:spTree>
    <p:extLst>
      <p:ext uri="{BB962C8B-B14F-4D97-AF65-F5344CB8AC3E}">
        <p14:creationId xmlns:p14="http://schemas.microsoft.com/office/powerpoint/2010/main" val="692799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E2211E-791C-49A4-B285-2D5F3FFA2A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5C6273A-3595-48FC-8101-E2FA0B98B09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CB6C16B-1335-4F5D-8814-FD254F074F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F199F33-B588-47AC-9ABA-C69E4E799C3E}"/>
              </a:ext>
            </a:extLst>
          </p:cNvPr>
          <p:cNvSpPr>
            <a:spLocks noGrp="1"/>
          </p:cNvSpPr>
          <p:nvPr>
            <p:ph type="dt" sz="half" idx="10"/>
          </p:nvPr>
        </p:nvSpPr>
        <p:spPr/>
        <p:txBody>
          <a:bodyPr/>
          <a:lstStyle/>
          <a:p>
            <a:fld id="{1E3BFF52-3707-4B05-ABFF-AA66FBE57B0C}" type="datetimeFigureOut">
              <a:rPr lang="en-US" smtClean="0"/>
              <a:t>1/15/2021</a:t>
            </a:fld>
            <a:endParaRPr lang="en-US"/>
          </a:p>
        </p:txBody>
      </p:sp>
      <p:sp>
        <p:nvSpPr>
          <p:cNvPr id="6" name="Footer Placeholder 5">
            <a:extLst>
              <a:ext uri="{FF2B5EF4-FFF2-40B4-BE49-F238E27FC236}">
                <a16:creationId xmlns:a16="http://schemas.microsoft.com/office/drawing/2014/main" id="{91072659-BBC5-400E-AAEA-49118F60640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793BA3-21C8-4D91-B568-1D31A6DB79E5}"/>
              </a:ext>
            </a:extLst>
          </p:cNvPr>
          <p:cNvSpPr>
            <a:spLocks noGrp="1"/>
          </p:cNvSpPr>
          <p:nvPr>
            <p:ph type="sldNum" sz="quarter" idx="12"/>
          </p:nvPr>
        </p:nvSpPr>
        <p:spPr/>
        <p:txBody>
          <a:bodyPr/>
          <a:lstStyle/>
          <a:p>
            <a:fld id="{8428B2EE-FC70-4041-B114-715C94EAD516}" type="slidenum">
              <a:rPr lang="en-US" smtClean="0"/>
              <a:t>‹#›</a:t>
            </a:fld>
            <a:endParaRPr lang="en-US"/>
          </a:p>
        </p:txBody>
      </p:sp>
    </p:spTree>
    <p:extLst>
      <p:ext uri="{BB962C8B-B14F-4D97-AF65-F5344CB8AC3E}">
        <p14:creationId xmlns:p14="http://schemas.microsoft.com/office/powerpoint/2010/main" val="2979559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24E77-36AD-4762-B1BA-692AEEB5C8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6B14FA7-1441-4219-9B13-143BBFAB40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D72DF36-1F12-432E-8ECC-E45E2F0BCA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057B40-BCA3-449A-82EE-0B82B7EB6B1F}"/>
              </a:ext>
            </a:extLst>
          </p:cNvPr>
          <p:cNvSpPr>
            <a:spLocks noGrp="1"/>
          </p:cNvSpPr>
          <p:nvPr>
            <p:ph type="dt" sz="half" idx="10"/>
          </p:nvPr>
        </p:nvSpPr>
        <p:spPr/>
        <p:txBody>
          <a:bodyPr/>
          <a:lstStyle/>
          <a:p>
            <a:fld id="{1E3BFF52-3707-4B05-ABFF-AA66FBE57B0C}" type="datetimeFigureOut">
              <a:rPr lang="en-US" smtClean="0"/>
              <a:t>1/15/2021</a:t>
            </a:fld>
            <a:endParaRPr lang="en-US"/>
          </a:p>
        </p:txBody>
      </p:sp>
      <p:sp>
        <p:nvSpPr>
          <p:cNvPr id="6" name="Footer Placeholder 5">
            <a:extLst>
              <a:ext uri="{FF2B5EF4-FFF2-40B4-BE49-F238E27FC236}">
                <a16:creationId xmlns:a16="http://schemas.microsoft.com/office/drawing/2014/main" id="{DCAD86B2-4853-4713-AE1E-2EE6F08756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DBA53A-C4A7-4A99-ABC9-D9E421E0AF6B}"/>
              </a:ext>
            </a:extLst>
          </p:cNvPr>
          <p:cNvSpPr>
            <a:spLocks noGrp="1"/>
          </p:cNvSpPr>
          <p:nvPr>
            <p:ph type="sldNum" sz="quarter" idx="12"/>
          </p:nvPr>
        </p:nvSpPr>
        <p:spPr/>
        <p:txBody>
          <a:bodyPr/>
          <a:lstStyle/>
          <a:p>
            <a:fld id="{8428B2EE-FC70-4041-B114-715C94EAD516}" type="slidenum">
              <a:rPr lang="en-US" smtClean="0"/>
              <a:t>‹#›</a:t>
            </a:fld>
            <a:endParaRPr lang="en-US"/>
          </a:p>
        </p:txBody>
      </p:sp>
    </p:spTree>
    <p:extLst>
      <p:ext uri="{BB962C8B-B14F-4D97-AF65-F5344CB8AC3E}">
        <p14:creationId xmlns:p14="http://schemas.microsoft.com/office/powerpoint/2010/main" val="3393725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2B245D2-C2CF-485B-A55A-8E7A06B3F22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D847D0E-B043-435A-830D-80C6AB169F5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A551AC-5652-49DC-ADE3-CB61D199D1A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3BFF52-3707-4B05-ABFF-AA66FBE57B0C}" type="datetimeFigureOut">
              <a:rPr lang="en-US" smtClean="0"/>
              <a:t>1/15/2021</a:t>
            </a:fld>
            <a:endParaRPr lang="en-US"/>
          </a:p>
        </p:txBody>
      </p:sp>
      <p:sp>
        <p:nvSpPr>
          <p:cNvPr id="5" name="Footer Placeholder 4">
            <a:extLst>
              <a:ext uri="{FF2B5EF4-FFF2-40B4-BE49-F238E27FC236}">
                <a16:creationId xmlns:a16="http://schemas.microsoft.com/office/drawing/2014/main" id="{500947F6-CE4F-473B-98B1-31486F66A16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9E94CD7-311F-4AEB-BEA3-A469034EE5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28B2EE-FC70-4041-B114-715C94EAD516}" type="slidenum">
              <a:rPr lang="en-US" smtClean="0"/>
              <a:t>‹#›</a:t>
            </a:fld>
            <a:endParaRPr lang="en-US"/>
          </a:p>
        </p:txBody>
      </p:sp>
    </p:spTree>
    <p:extLst>
      <p:ext uri="{BB962C8B-B14F-4D97-AF65-F5344CB8AC3E}">
        <p14:creationId xmlns:p14="http://schemas.microsoft.com/office/powerpoint/2010/main" val="18924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ustomXml" Target="../ink/ink3.xm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13.xml.rels><?xml version="1.0" encoding="UTF-8" standalone="yes"?>
<Relationships xmlns="http://schemas.openxmlformats.org/package/2006/relationships"><Relationship Id="rId3" Type="http://schemas.openxmlformats.org/officeDocument/2006/relationships/customXml" Target="../ink/ink4.xm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14.xml.rels><?xml version="1.0" encoding="UTF-8" standalone="yes"?>
<Relationships xmlns="http://schemas.openxmlformats.org/package/2006/relationships"><Relationship Id="rId3" Type="http://schemas.openxmlformats.org/officeDocument/2006/relationships/customXml" Target="../ink/ink5.xm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15.xml.rels><?xml version="1.0" encoding="UTF-8" standalone="yes"?>
<Relationships xmlns="http://schemas.openxmlformats.org/package/2006/relationships"><Relationship Id="rId3" Type="http://schemas.openxmlformats.org/officeDocument/2006/relationships/customXml" Target="../ink/ink6.xml"/><Relationship Id="rId2" Type="http://schemas.openxmlformats.org/officeDocument/2006/relationships/notesSlide" Target="../notesSlides/notesSlide14.xml"/><Relationship Id="rId1" Type="http://schemas.openxmlformats.org/officeDocument/2006/relationships/slideLayout" Target="../slideLayouts/slideLayout4.xml"/><Relationship Id="rId4" Type="http://schemas.openxmlformats.org/officeDocument/2006/relationships/image" Target="../media/image6.emf"/></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customXml" Target="../ink/ink7.xml"/><Relationship Id="rId2" Type="http://schemas.openxmlformats.org/officeDocument/2006/relationships/notesSlide" Target="../notesSlides/notesSlide16.xml"/><Relationship Id="rId1" Type="http://schemas.openxmlformats.org/officeDocument/2006/relationships/slideLayout" Target="../slideLayouts/slideLayout4.xml"/><Relationship Id="rId4" Type="http://schemas.openxmlformats.org/officeDocument/2006/relationships/image" Target="../media/image7.emf"/></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customXml" Target="../ink/ink8.xm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ustomXml" Target="../ink/ink9.xm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21.xml.rels><?xml version="1.0" encoding="UTF-8" standalone="yes"?>
<Relationships xmlns="http://schemas.openxmlformats.org/package/2006/relationships"><Relationship Id="rId3" Type="http://schemas.openxmlformats.org/officeDocument/2006/relationships/customXml" Target="../ink/ink10.xm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10.emf"/></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ustomXml" Target="../ink/ink11.xm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11.emf"/></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ustomXml" Target="../ink/ink12.xml"/><Relationship Id="rId2" Type="http://schemas.openxmlformats.org/officeDocument/2006/relationships/notesSlide" Target="../notesSlides/notesSlide25.xml"/><Relationship Id="rId1" Type="http://schemas.openxmlformats.org/officeDocument/2006/relationships/slideLayout" Target="../slideLayouts/slideLayout4.xml"/><Relationship Id="rId4" Type="http://schemas.openxmlformats.org/officeDocument/2006/relationships/image" Target="../media/image12.emf"/></Relationships>
</file>

<file path=ppt/slides/_rels/slide27.xml.rels><?xml version="1.0" encoding="UTF-8" standalone="yes"?>
<Relationships xmlns="http://schemas.openxmlformats.org/package/2006/relationships"><Relationship Id="rId3" Type="http://schemas.openxmlformats.org/officeDocument/2006/relationships/customXml" Target="../ink/ink13.xml"/><Relationship Id="rId2" Type="http://schemas.openxmlformats.org/officeDocument/2006/relationships/notesSlide" Target="../notesSlides/notesSlide26.xml"/><Relationship Id="rId1" Type="http://schemas.openxmlformats.org/officeDocument/2006/relationships/slideLayout" Target="../slideLayouts/slideLayout4.xml"/><Relationship Id="rId4" Type="http://schemas.openxmlformats.org/officeDocument/2006/relationships/image" Target="../media/image13.emf"/></Relationships>
</file>

<file path=ppt/slides/_rels/slide28.xml.rels><?xml version="1.0" encoding="UTF-8" standalone="yes"?>
<Relationships xmlns="http://schemas.openxmlformats.org/package/2006/relationships"><Relationship Id="rId3" Type="http://schemas.openxmlformats.org/officeDocument/2006/relationships/customXml" Target="../ink/ink14.xml"/><Relationship Id="rId2" Type="http://schemas.openxmlformats.org/officeDocument/2006/relationships/notesSlide" Target="../notesSlides/notesSlide27.xml"/><Relationship Id="rId1" Type="http://schemas.openxmlformats.org/officeDocument/2006/relationships/slideLayout" Target="../slideLayouts/slideLayout4.xml"/><Relationship Id="rId4" Type="http://schemas.openxmlformats.org/officeDocument/2006/relationships/image" Target="../media/image14.emf"/></Relationships>
</file>

<file path=ppt/slides/_rels/slide29.xml.rels><?xml version="1.0" encoding="UTF-8" standalone="yes"?>
<Relationships xmlns="http://schemas.openxmlformats.org/package/2006/relationships"><Relationship Id="rId3" Type="http://schemas.openxmlformats.org/officeDocument/2006/relationships/customXml" Target="../ink/ink15.xml"/><Relationship Id="rId2" Type="http://schemas.openxmlformats.org/officeDocument/2006/relationships/notesSlide" Target="../notesSlides/notesSlide28.xml"/><Relationship Id="rId1" Type="http://schemas.openxmlformats.org/officeDocument/2006/relationships/slideLayout" Target="../slideLayouts/slideLayout4.xml"/><Relationship Id="rId4" Type="http://schemas.openxmlformats.org/officeDocument/2006/relationships/image" Target="../media/image15.e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ustomXml" Target="../ink/ink16.xml"/><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16.emf"/></Relationships>
</file>

<file path=ppt/slides/_rels/slide31.xml.rels><?xml version="1.0" encoding="UTF-8" standalone="yes"?>
<Relationships xmlns="http://schemas.openxmlformats.org/package/2006/relationships"><Relationship Id="rId3" Type="http://schemas.openxmlformats.org/officeDocument/2006/relationships/customXml" Target="../ink/ink17.xml"/><Relationship Id="rId2" Type="http://schemas.openxmlformats.org/officeDocument/2006/relationships/notesSlide" Target="../notesSlides/notesSlide30.xml"/><Relationship Id="rId1" Type="http://schemas.openxmlformats.org/officeDocument/2006/relationships/slideLayout" Target="../slideLayouts/slideLayout4.xml"/><Relationship Id="rId4" Type="http://schemas.openxmlformats.org/officeDocument/2006/relationships/image" Target="../media/image17.emf"/></Relationships>
</file>

<file path=ppt/slides/_rels/slide32.xml.rels><?xml version="1.0" encoding="UTF-8" standalone="yes"?>
<Relationships xmlns="http://schemas.openxmlformats.org/package/2006/relationships"><Relationship Id="rId3" Type="http://schemas.openxmlformats.org/officeDocument/2006/relationships/customXml" Target="../ink/ink18.xml"/><Relationship Id="rId2" Type="http://schemas.openxmlformats.org/officeDocument/2006/relationships/notesSlide" Target="../notesSlides/notesSlide31.xml"/><Relationship Id="rId1" Type="http://schemas.openxmlformats.org/officeDocument/2006/relationships/slideLayout" Target="../slideLayouts/slideLayout4.xml"/><Relationship Id="rId4" Type="http://schemas.openxmlformats.org/officeDocument/2006/relationships/image" Target="../media/image18.emf"/></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customXml" Target="../ink/ink19.xml"/><Relationship Id="rId2" Type="http://schemas.openxmlformats.org/officeDocument/2006/relationships/notesSlide" Target="../notesSlides/notesSlide33.xml"/><Relationship Id="rId1" Type="http://schemas.openxmlformats.org/officeDocument/2006/relationships/slideLayout" Target="../slideLayouts/slideLayout4.xml"/><Relationship Id="rId4" Type="http://schemas.openxmlformats.org/officeDocument/2006/relationships/image" Target="../media/image19.emf"/></Relationships>
</file>

<file path=ppt/slides/_rels/slide35.xml.rels><?xml version="1.0" encoding="UTF-8" standalone="yes"?>
<Relationships xmlns="http://schemas.openxmlformats.org/package/2006/relationships"><Relationship Id="rId3" Type="http://schemas.openxmlformats.org/officeDocument/2006/relationships/customXml" Target="../ink/ink20.xml"/><Relationship Id="rId2" Type="http://schemas.openxmlformats.org/officeDocument/2006/relationships/notesSlide" Target="../notesSlides/notesSlide34.xml"/><Relationship Id="rId1" Type="http://schemas.openxmlformats.org/officeDocument/2006/relationships/slideLayout" Target="../slideLayouts/slideLayout4.xml"/><Relationship Id="rId4" Type="http://schemas.openxmlformats.org/officeDocument/2006/relationships/image" Target="../media/image20.emf"/></Relationships>
</file>

<file path=ppt/slides/_rels/slide36.xml.rels><?xml version="1.0" encoding="UTF-8" standalone="yes"?>
<Relationships xmlns="http://schemas.openxmlformats.org/package/2006/relationships"><Relationship Id="rId3" Type="http://schemas.openxmlformats.org/officeDocument/2006/relationships/customXml" Target="../ink/ink21.xml"/><Relationship Id="rId2" Type="http://schemas.openxmlformats.org/officeDocument/2006/relationships/notesSlide" Target="../notesSlides/notesSlide35.xml"/><Relationship Id="rId1" Type="http://schemas.openxmlformats.org/officeDocument/2006/relationships/slideLayout" Target="../slideLayouts/slideLayout4.xml"/><Relationship Id="rId4" Type="http://schemas.openxmlformats.org/officeDocument/2006/relationships/image" Target="../media/image21.emf"/></Relationships>
</file>

<file path=ppt/slides/_rels/slide37.xml.rels><?xml version="1.0" encoding="UTF-8" standalone="yes"?>
<Relationships xmlns="http://schemas.openxmlformats.org/package/2006/relationships"><Relationship Id="rId3" Type="http://schemas.openxmlformats.org/officeDocument/2006/relationships/customXml" Target="../ink/ink22.xml"/><Relationship Id="rId2" Type="http://schemas.openxmlformats.org/officeDocument/2006/relationships/notesSlide" Target="../notesSlides/notesSlide36.xml"/><Relationship Id="rId1" Type="http://schemas.openxmlformats.org/officeDocument/2006/relationships/slideLayout" Target="../slideLayouts/slideLayout4.xml"/><Relationship Id="rId4" Type="http://schemas.openxmlformats.org/officeDocument/2006/relationships/image" Target="../media/image22.emf"/></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customXml" Target="../ink/ink23.xml"/><Relationship Id="rId2" Type="http://schemas.openxmlformats.org/officeDocument/2006/relationships/notesSlide" Target="../notesSlides/notesSlide46.xml"/><Relationship Id="rId1" Type="http://schemas.openxmlformats.org/officeDocument/2006/relationships/slideLayout" Target="../slideLayouts/slideLayout2.xml"/><Relationship Id="rId4" Type="http://schemas.openxmlformats.org/officeDocument/2006/relationships/image" Target="../media/image23.emf"/></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customXml" Target="../ink/ink24.xml"/><Relationship Id="rId2" Type="http://schemas.openxmlformats.org/officeDocument/2006/relationships/notesSlide" Target="../notesSlides/notesSlide48.xml"/><Relationship Id="rId1" Type="http://schemas.openxmlformats.org/officeDocument/2006/relationships/slideLayout" Target="../slideLayouts/slideLayout2.xml"/><Relationship Id="rId4" Type="http://schemas.openxmlformats.org/officeDocument/2006/relationships/image" Target="../media/image24.emf"/></Relationships>
</file>

<file path=ppt/slides/_rels/slide5.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customXml" Target="../ink/ink25.xml"/><Relationship Id="rId2" Type="http://schemas.openxmlformats.org/officeDocument/2006/relationships/notesSlide" Target="../notesSlides/notesSlide53.xml"/><Relationship Id="rId1" Type="http://schemas.openxmlformats.org/officeDocument/2006/relationships/slideLayout" Target="../slideLayouts/slideLayout4.xml"/><Relationship Id="rId4" Type="http://schemas.openxmlformats.org/officeDocument/2006/relationships/image" Target="../media/image25.emf"/></Relationships>
</file>

<file path=ppt/slides/_rels/slide55.xml.rels><?xml version="1.0" encoding="UTF-8" standalone="yes"?>
<Relationships xmlns="http://schemas.openxmlformats.org/package/2006/relationships"><Relationship Id="rId3" Type="http://schemas.openxmlformats.org/officeDocument/2006/relationships/customXml" Target="../ink/ink26.xml"/><Relationship Id="rId2" Type="http://schemas.openxmlformats.org/officeDocument/2006/relationships/notesSlide" Target="../notesSlides/notesSlide54.xml"/><Relationship Id="rId1" Type="http://schemas.openxmlformats.org/officeDocument/2006/relationships/slideLayout" Target="../slideLayouts/slideLayout4.xml"/><Relationship Id="rId4" Type="http://schemas.openxmlformats.org/officeDocument/2006/relationships/image" Target="../media/image26.emf"/></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3374D-75F6-4499-B31E-45D767BBCD7A}"/>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5715B633-65DE-4C0D-99F2-307FED5EEAA3}"/>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8572855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AB3FF-B0D8-4F55-BB99-D48AF5AB8BB4}"/>
              </a:ext>
            </a:extLst>
          </p:cNvPr>
          <p:cNvSpPr>
            <a:spLocks noGrp="1"/>
          </p:cNvSpPr>
          <p:nvPr>
            <p:ph type="title"/>
          </p:nvPr>
        </p:nvSpPr>
        <p:spPr/>
        <p:txBody>
          <a:bodyPr/>
          <a:lstStyle/>
          <a:p>
            <a:r>
              <a:rPr lang="en-US" dirty="0"/>
              <a:t>Bump allocator</a:t>
            </a:r>
          </a:p>
        </p:txBody>
      </p:sp>
      <p:sp>
        <p:nvSpPr>
          <p:cNvPr id="3" name="Content Placeholder 2">
            <a:extLst>
              <a:ext uri="{FF2B5EF4-FFF2-40B4-BE49-F238E27FC236}">
                <a16:creationId xmlns:a16="http://schemas.microsoft.com/office/drawing/2014/main" id="{0A2A4444-3B4A-4D0A-9178-8847CD32A3BD}"/>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p:txBody>
      </p:sp>
      <p:sp>
        <p:nvSpPr>
          <p:cNvPr id="4" name="Rectangle 3">
            <a:extLst>
              <a:ext uri="{FF2B5EF4-FFF2-40B4-BE49-F238E27FC236}">
                <a16:creationId xmlns:a16="http://schemas.microsoft.com/office/drawing/2014/main" id="{E857403E-087F-422A-B593-1C3E9DD7987B}"/>
              </a:ext>
            </a:extLst>
          </p:cNvPr>
          <p:cNvSpPr/>
          <p:nvPr/>
        </p:nvSpPr>
        <p:spPr>
          <a:xfrm>
            <a:off x="1687286" y="2503714"/>
            <a:ext cx="8534400" cy="925286"/>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6B9D1760-3B01-4B88-B34A-A9FE4C46445E}"/>
              </a:ext>
            </a:extLst>
          </p:cNvPr>
          <p:cNvSpPr txBox="1"/>
          <p:nvPr/>
        </p:nvSpPr>
        <p:spPr>
          <a:xfrm>
            <a:off x="1556658" y="3635828"/>
            <a:ext cx="914400" cy="369332"/>
          </a:xfrm>
          <a:prstGeom prst="rect">
            <a:avLst/>
          </a:prstGeom>
          <a:noFill/>
        </p:spPr>
        <p:txBody>
          <a:bodyPr wrap="square" rtlCol="0">
            <a:spAutoFit/>
          </a:bodyPr>
          <a:lstStyle/>
          <a:p>
            <a:r>
              <a:rPr lang="en-US" dirty="0"/>
              <a:t>0</a:t>
            </a:r>
          </a:p>
        </p:txBody>
      </p:sp>
      <p:sp>
        <p:nvSpPr>
          <p:cNvPr id="12" name="TextBox 11">
            <a:extLst>
              <a:ext uri="{FF2B5EF4-FFF2-40B4-BE49-F238E27FC236}">
                <a16:creationId xmlns:a16="http://schemas.microsoft.com/office/drawing/2014/main" id="{04EA9553-921C-4602-8E4B-4683A5706148}"/>
              </a:ext>
            </a:extLst>
          </p:cNvPr>
          <p:cNvSpPr txBox="1"/>
          <p:nvPr/>
        </p:nvSpPr>
        <p:spPr>
          <a:xfrm>
            <a:off x="9916878" y="3537857"/>
            <a:ext cx="914400" cy="369332"/>
          </a:xfrm>
          <a:prstGeom prst="rect">
            <a:avLst/>
          </a:prstGeom>
          <a:noFill/>
        </p:spPr>
        <p:txBody>
          <a:bodyPr wrap="square" rtlCol="0">
            <a:spAutoFit/>
          </a:bodyPr>
          <a:lstStyle/>
          <a:p>
            <a:r>
              <a:rPr lang="en-US" dirty="0"/>
              <a:t>4096</a:t>
            </a:r>
          </a:p>
        </p:txBody>
      </p:sp>
      <p:cxnSp>
        <p:nvCxnSpPr>
          <p:cNvPr id="13" name="Straight Arrow Connector 12">
            <a:extLst>
              <a:ext uri="{FF2B5EF4-FFF2-40B4-BE49-F238E27FC236}">
                <a16:creationId xmlns:a16="http://schemas.microsoft.com/office/drawing/2014/main" id="{0C395273-9913-4A70-AA04-E7BF66BABA48}"/>
              </a:ext>
            </a:extLst>
          </p:cNvPr>
          <p:cNvCxnSpPr/>
          <p:nvPr/>
        </p:nvCxnSpPr>
        <p:spPr>
          <a:xfrm>
            <a:off x="8969818" y="2024742"/>
            <a:ext cx="0" cy="457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654F18E2-0BE1-40E6-BB51-75789C3A6758}"/>
              </a:ext>
            </a:extLst>
          </p:cNvPr>
          <p:cNvSpPr txBox="1"/>
          <p:nvPr/>
        </p:nvSpPr>
        <p:spPr>
          <a:xfrm>
            <a:off x="8556166" y="1665517"/>
            <a:ext cx="2405743" cy="369332"/>
          </a:xfrm>
          <a:prstGeom prst="rect">
            <a:avLst/>
          </a:prstGeom>
          <a:noFill/>
        </p:spPr>
        <p:txBody>
          <a:bodyPr wrap="square" rtlCol="0">
            <a:spAutoFit/>
          </a:bodyPr>
          <a:lstStyle/>
          <a:p>
            <a:r>
              <a:rPr lang="en-US" dirty="0" err="1"/>
              <a:t>alloc_ptr</a:t>
            </a:r>
            <a:endParaRPr lang="en-US" dirty="0"/>
          </a:p>
        </p:txBody>
      </p:sp>
      <p:sp>
        <p:nvSpPr>
          <p:cNvPr id="9" name="TextBox 8">
            <a:extLst>
              <a:ext uri="{FF2B5EF4-FFF2-40B4-BE49-F238E27FC236}">
                <a16:creationId xmlns:a16="http://schemas.microsoft.com/office/drawing/2014/main" id="{144DEE82-4C73-4D9C-9ABC-E2BEED397006}"/>
              </a:ext>
            </a:extLst>
          </p:cNvPr>
          <p:cNvSpPr txBox="1"/>
          <p:nvPr/>
        </p:nvSpPr>
        <p:spPr>
          <a:xfrm>
            <a:off x="4637314" y="3831772"/>
            <a:ext cx="4310743" cy="461665"/>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deallocate 50 bytes</a:t>
            </a:r>
          </a:p>
        </p:txBody>
      </p:sp>
      <p:sp>
        <p:nvSpPr>
          <p:cNvPr id="5" name="Rectangle 4">
            <a:extLst>
              <a:ext uri="{FF2B5EF4-FFF2-40B4-BE49-F238E27FC236}">
                <a16:creationId xmlns:a16="http://schemas.microsoft.com/office/drawing/2014/main" id="{715FD0FF-BAB1-450D-8ECE-9AA4BE931F80}"/>
              </a:ext>
            </a:extLst>
          </p:cNvPr>
          <p:cNvSpPr/>
          <p:nvPr/>
        </p:nvSpPr>
        <p:spPr>
          <a:xfrm>
            <a:off x="9688280" y="2503714"/>
            <a:ext cx="533400" cy="9252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1D86A1F8-BD30-4F89-95FB-AB8E115A44CB}"/>
              </a:ext>
            </a:extLst>
          </p:cNvPr>
          <p:cNvSpPr/>
          <p:nvPr/>
        </p:nvSpPr>
        <p:spPr>
          <a:xfrm>
            <a:off x="8948057" y="2503714"/>
            <a:ext cx="740217" cy="92528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B941CF21-562F-4F71-B4DC-1FA220E4F11D}"/>
              </a:ext>
            </a:extLst>
          </p:cNvPr>
          <p:cNvSpPr/>
          <p:nvPr/>
        </p:nvSpPr>
        <p:spPr>
          <a:xfrm>
            <a:off x="7652648" y="2503714"/>
            <a:ext cx="1295400" cy="9252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900606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AB3FF-B0D8-4F55-BB99-D48AF5AB8BB4}"/>
              </a:ext>
            </a:extLst>
          </p:cNvPr>
          <p:cNvSpPr>
            <a:spLocks noGrp="1"/>
          </p:cNvSpPr>
          <p:nvPr>
            <p:ph type="title"/>
          </p:nvPr>
        </p:nvSpPr>
        <p:spPr/>
        <p:txBody>
          <a:bodyPr/>
          <a:lstStyle/>
          <a:p>
            <a:r>
              <a:rPr lang="en-US" dirty="0"/>
              <a:t>Bump allocator</a:t>
            </a:r>
          </a:p>
        </p:txBody>
      </p:sp>
      <p:sp>
        <p:nvSpPr>
          <p:cNvPr id="3" name="Content Placeholder 2">
            <a:extLst>
              <a:ext uri="{FF2B5EF4-FFF2-40B4-BE49-F238E27FC236}">
                <a16:creationId xmlns:a16="http://schemas.microsoft.com/office/drawing/2014/main" id="{0A2A4444-3B4A-4D0A-9178-8847CD32A3BD}"/>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p:txBody>
      </p:sp>
      <p:sp>
        <p:nvSpPr>
          <p:cNvPr id="4" name="Rectangle 3">
            <a:extLst>
              <a:ext uri="{FF2B5EF4-FFF2-40B4-BE49-F238E27FC236}">
                <a16:creationId xmlns:a16="http://schemas.microsoft.com/office/drawing/2014/main" id="{E857403E-087F-422A-B593-1C3E9DD7987B}"/>
              </a:ext>
            </a:extLst>
          </p:cNvPr>
          <p:cNvSpPr/>
          <p:nvPr/>
        </p:nvSpPr>
        <p:spPr>
          <a:xfrm>
            <a:off x="1687286" y="2503714"/>
            <a:ext cx="8534400" cy="925286"/>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6B9D1760-3B01-4B88-B34A-A9FE4C46445E}"/>
              </a:ext>
            </a:extLst>
          </p:cNvPr>
          <p:cNvSpPr txBox="1"/>
          <p:nvPr/>
        </p:nvSpPr>
        <p:spPr>
          <a:xfrm>
            <a:off x="1556658" y="3635828"/>
            <a:ext cx="914400" cy="369332"/>
          </a:xfrm>
          <a:prstGeom prst="rect">
            <a:avLst/>
          </a:prstGeom>
          <a:noFill/>
        </p:spPr>
        <p:txBody>
          <a:bodyPr wrap="square" rtlCol="0">
            <a:spAutoFit/>
          </a:bodyPr>
          <a:lstStyle/>
          <a:p>
            <a:r>
              <a:rPr lang="en-US" dirty="0"/>
              <a:t>0</a:t>
            </a:r>
          </a:p>
        </p:txBody>
      </p:sp>
      <p:sp>
        <p:nvSpPr>
          <p:cNvPr id="12" name="TextBox 11">
            <a:extLst>
              <a:ext uri="{FF2B5EF4-FFF2-40B4-BE49-F238E27FC236}">
                <a16:creationId xmlns:a16="http://schemas.microsoft.com/office/drawing/2014/main" id="{04EA9553-921C-4602-8E4B-4683A5706148}"/>
              </a:ext>
            </a:extLst>
          </p:cNvPr>
          <p:cNvSpPr txBox="1"/>
          <p:nvPr/>
        </p:nvSpPr>
        <p:spPr>
          <a:xfrm>
            <a:off x="9916878" y="3537857"/>
            <a:ext cx="914400" cy="369332"/>
          </a:xfrm>
          <a:prstGeom prst="rect">
            <a:avLst/>
          </a:prstGeom>
          <a:noFill/>
        </p:spPr>
        <p:txBody>
          <a:bodyPr wrap="square" rtlCol="0">
            <a:spAutoFit/>
          </a:bodyPr>
          <a:lstStyle/>
          <a:p>
            <a:r>
              <a:rPr lang="en-US" dirty="0"/>
              <a:t>4096</a:t>
            </a:r>
          </a:p>
        </p:txBody>
      </p:sp>
      <p:cxnSp>
        <p:nvCxnSpPr>
          <p:cNvPr id="13" name="Straight Arrow Connector 12">
            <a:extLst>
              <a:ext uri="{FF2B5EF4-FFF2-40B4-BE49-F238E27FC236}">
                <a16:creationId xmlns:a16="http://schemas.microsoft.com/office/drawing/2014/main" id="{0C395273-9913-4A70-AA04-E7BF66BABA48}"/>
              </a:ext>
            </a:extLst>
          </p:cNvPr>
          <p:cNvCxnSpPr/>
          <p:nvPr/>
        </p:nvCxnSpPr>
        <p:spPr>
          <a:xfrm>
            <a:off x="8338442" y="2024742"/>
            <a:ext cx="0" cy="457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654F18E2-0BE1-40E6-BB51-75789C3A6758}"/>
              </a:ext>
            </a:extLst>
          </p:cNvPr>
          <p:cNvSpPr txBox="1"/>
          <p:nvPr/>
        </p:nvSpPr>
        <p:spPr>
          <a:xfrm>
            <a:off x="7859480" y="1665517"/>
            <a:ext cx="2405743" cy="369332"/>
          </a:xfrm>
          <a:prstGeom prst="rect">
            <a:avLst/>
          </a:prstGeom>
          <a:noFill/>
        </p:spPr>
        <p:txBody>
          <a:bodyPr wrap="square" rtlCol="0">
            <a:spAutoFit/>
          </a:bodyPr>
          <a:lstStyle/>
          <a:p>
            <a:r>
              <a:rPr lang="en-US" dirty="0" err="1"/>
              <a:t>alloc_ptr</a:t>
            </a:r>
            <a:endParaRPr lang="en-US" dirty="0"/>
          </a:p>
        </p:txBody>
      </p:sp>
      <p:sp>
        <p:nvSpPr>
          <p:cNvPr id="9" name="TextBox 8">
            <a:extLst>
              <a:ext uri="{FF2B5EF4-FFF2-40B4-BE49-F238E27FC236}">
                <a16:creationId xmlns:a16="http://schemas.microsoft.com/office/drawing/2014/main" id="{144DEE82-4C73-4D9C-9ABC-E2BEED397006}"/>
              </a:ext>
            </a:extLst>
          </p:cNvPr>
          <p:cNvSpPr txBox="1"/>
          <p:nvPr/>
        </p:nvSpPr>
        <p:spPr>
          <a:xfrm>
            <a:off x="4637314" y="3831772"/>
            <a:ext cx="4310743" cy="461665"/>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allocate 20 bytes</a:t>
            </a:r>
          </a:p>
        </p:txBody>
      </p:sp>
      <p:sp>
        <p:nvSpPr>
          <p:cNvPr id="5" name="Rectangle 4">
            <a:extLst>
              <a:ext uri="{FF2B5EF4-FFF2-40B4-BE49-F238E27FC236}">
                <a16:creationId xmlns:a16="http://schemas.microsoft.com/office/drawing/2014/main" id="{715FD0FF-BAB1-450D-8ECE-9AA4BE931F80}"/>
              </a:ext>
            </a:extLst>
          </p:cNvPr>
          <p:cNvSpPr/>
          <p:nvPr/>
        </p:nvSpPr>
        <p:spPr>
          <a:xfrm>
            <a:off x="9688280" y="2503714"/>
            <a:ext cx="533400" cy="9252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1D86A1F8-BD30-4F89-95FB-AB8E115A44CB}"/>
              </a:ext>
            </a:extLst>
          </p:cNvPr>
          <p:cNvSpPr/>
          <p:nvPr/>
        </p:nvSpPr>
        <p:spPr>
          <a:xfrm>
            <a:off x="8948057" y="2503714"/>
            <a:ext cx="740217" cy="92528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B941CF21-562F-4F71-B4DC-1FA220E4F11D}"/>
              </a:ext>
            </a:extLst>
          </p:cNvPr>
          <p:cNvSpPr/>
          <p:nvPr/>
        </p:nvSpPr>
        <p:spPr>
          <a:xfrm>
            <a:off x="7652648" y="2503714"/>
            <a:ext cx="1295400" cy="9252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06BD5A4-750A-4D88-B7C7-20C28AD2375E}"/>
              </a:ext>
            </a:extLst>
          </p:cNvPr>
          <p:cNvSpPr/>
          <p:nvPr/>
        </p:nvSpPr>
        <p:spPr>
          <a:xfrm>
            <a:off x="8316686" y="2503712"/>
            <a:ext cx="642246" cy="92528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172065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AB3FF-B0D8-4F55-BB99-D48AF5AB8BB4}"/>
              </a:ext>
            </a:extLst>
          </p:cNvPr>
          <p:cNvSpPr>
            <a:spLocks noGrp="1"/>
          </p:cNvSpPr>
          <p:nvPr>
            <p:ph type="title"/>
          </p:nvPr>
        </p:nvSpPr>
        <p:spPr/>
        <p:txBody>
          <a:bodyPr/>
          <a:lstStyle/>
          <a:p>
            <a:r>
              <a:rPr lang="en-US" dirty="0"/>
              <a:t>Bump allocator</a:t>
            </a:r>
          </a:p>
        </p:txBody>
      </p:sp>
      <p:sp>
        <p:nvSpPr>
          <p:cNvPr id="3" name="Content Placeholder 2">
            <a:extLst>
              <a:ext uri="{FF2B5EF4-FFF2-40B4-BE49-F238E27FC236}">
                <a16:creationId xmlns:a16="http://schemas.microsoft.com/office/drawing/2014/main" id="{0A2A4444-3B4A-4D0A-9178-8847CD32A3BD}"/>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p:txBody>
      </p:sp>
      <p:sp>
        <p:nvSpPr>
          <p:cNvPr id="4" name="Rectangle 3">
            <a:extLst>
              <a:ext uri="{FF2B5EF4-FFF2-40B4-BE49-F238E27FC236}">
                <a16:creationId xmlns:a16="http://schemas.microsoft.com/office/drawing/2014/main" id="{E857403E-087F-422A-B593-1C3E9DD7987B}"/>
              </a:ext>
            </a:extLst>
          </p:cNvPr>
          <p:cNvSpPr/>
          <p:nvPr/>
        </p:nvSpPr>
        <p:spPr>
          <a:xfrm>
            <a:off x="1687286" y="2503714"/>
            <a:ext cx="8534400" cy="925286"/>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6B9D1760-3B01-4B88-B34A-A9FE4C46445E}"/>
              </a:ext>
            </a:extLst>
          </p:cNvPr>
          <p:cNvSpPr txBox="1"/>
          <p:nvPr/>
        </p:nvSpPr>
        <p:spPr>
          <a:xfrm>
            <a:off x="1556658" y="3635828"/>
            <a:ext cx="914400" cy="369332"/>
          </a:xfrm>
          <a:prstGeom prst="rect">
            <a:avLst/>
          </a:prstGeom>
          <a:noFill/>
        </p:spPr>
        <p:txBody>
          <a:bodyPr wrap="square" rtlCol="0">
            <a:spAutoFit/>
          </a:bodyPr>
          <a:lstStyle/>
          <a:p>
            <a:r>
              <a:rPr lang="en-US" dirty="0"/>
              <a:t>0</a:t>
            </a:r>
          </a:p>
        </p:txBody>
      </p:sp>
      <p:sp>
        <p:nvSpPr>
          <p:cNvPr id="12" name="TextBox 11">
            <a:extLst>
              <a:ext uri="{FF2B5EF4-FFF2-40B4-BE49-F238E27FC236}">
                <a16:creationId xmlns:a16="http://schemas.microsoft.com/office/drawing/2014/main" id="{04EA9553-921C-4602-8E4B-4683A5706148}"/>
              </a:ext>
            </a:extLst>
          </p:cNvPr>
          <p:cNvSpPr txBox="1"/>
          <p:nvPr/>
        </p:nvSpPr>
        <p:spPr>
          <a:xfrm>
            <a:off x="9916878" y="3537857"/>
            <a:ext cx="914400" cy="369332"/>
          </a:xfrm>
          <a:prstGeom prst="rect">
            <a:avLst/>
          </a:prstGeom>
          <a:noFill/>
        </p:spPr>
        <p:txBody>
          <a:bodyPr wrap="square" rtlCol="0">
            <a:spAutoFit/>
          </a:bodyPr>
          <a:lstStyle/>
          <a:p>
            <a:r>
              <a:rPr lang="en-US" dirty="0"/>
              <a:t>4096</a:t>
            </a:r>
          </a:p>
        </p:txBody>
      </p:sp>
      <p:cxnSp>
        <p:nvCxnSpPr>
          <p:cNvPr id="13" name="Straight Arrow Connector 12">
            <a:extLst>
              <a:ext uri="{FF2B5EF4-FFF2-40B4-BE49-F238E27FC236}">
                <a16:creationId xmlns:a16="http://schemas.microsoft.com/office/drawing/2014/main" id="{0C395273-9913-4A70-AA04-E7BF66BABA48}"/>
              </a:ext>
            </a:extLst>
          </p:cNvPr>
          <p:cNvCxnSpPr/>
          <p:nvPr/>
        </p:nvCxnSpPr>
        <p:spPr>
          <a:xfrm>
            <a:off x="8338442" y="2024742"/>
            <a:ext cx="0" cy="457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654F18E2-0BE1-40E6-BB51-75789C3A6758}"/>
              </a:ext>
            </a:extLst>
          </p:cNvPr>
          <p:cNvSpPr txBox="1"/>
          <p:nvPr/>
        </p:nvSpPr>
        <p:spPr>
          <a:xfrm>
            <a:off x="7859480" y="1665517"/>
            <a:ext cx="2405743" cy="369332"/>
          </a:xfrm>
          <a:prstGeom prst="rect">
            <a:avLst/>
          </a:prstGeom>
          <a:noFill/>
        </p:spPr>
        <p:txBody>
          <a:bodyPr wrap="square" rtlCol="0">
            <a:spAutoFit/>
          </a:bodyPr>
          <a:lstStyle/>
          <a:p>
            <a:r>
              <a:rPr lang="en-US" dirty="0" err="1"/>
              <a:t>alloc_ptr</a:t>
            </a:r>
            <a:endParaRPr lang="en-US" dirty="0"/>
          </a:p>
        </p:txBody>
      </p:sp>
      <p:sp>
        <p:nvSpPr>
          <p:cNvPr id="5" name="Rectangle 4">
            <a:extLst>
              <a:ext uri="{FF2B5EF4-FFF2-40B4-BE49-F238E27FC236}">
                <a16:creationId xmlns:a16="http://schemas.microsoft.com/office/drawing/2014/main" id="{715FD0FF-BAB1-450D-8ECE-9AA4BE931F80}"/>
              </a:ext>
            </a:extLst>
          </p:cNvPr>
          <p:cNvSpPr/>
          <p:nvPr/>
        </p:nvSpPr>
        <p:spPr>
          <a:xfrm>
            <a:off x="9688280" y="2503714"/>
            <a:ext cx="533400" cy="9252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1D86A1F8-BD30-4F89-95FB-AB8E115A44CB}"/>
              </a:ext>
            </a:extLst>
          </p:cNvPr>
          <p:cNvSpPr/>
          <p:nvPr/>
        </p:nvSpPr>
        <p:spPr>
          <a:xfrm>
            <a:off x="8948057" y="2503714"/>
            <a:ext cx="740217" cy="92528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B941CF21-562F-4F71-B4DC-1FA220E4F11D}"/>
              </a:ext>
            </a:extLst>
          </p:cNvPr>
          <p:cNvSpPr/>
          <p:nvPr/>
        </p:nvSpPr>
        <p:spPr>
          <a:xfrm>
            <a:off x="7652648" y="2503714"/>
            <a:ext cx="1295400" cy="9252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06BD5A4-750A-4D88-B7C7-20C28AD2375E}"/>
              </a:ext>
            </a:extLst>
          </p:cNvPr>
          <p:cNvSpPr/>
          <p:nvPr/>
        </p:nvSpPr>
        <p:spPr>
          <a:xfrm>
            <a:off x="8316686" y="2503712"/>
            <a:ext cx="642246" cy="92528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5225440F-C395-494A-935A-3D2BF7E0E31D}"/>
              </a:ext>
            </a:extLst>
          </p:cNvPr>
          <p:cNvSpPr txBox="1"/>
          <p:nvPr/>
        </p:nvSpPr>
        <p:spPr>
          <a:xfrm>
            <a:off x="4844144" y="4517573"/>
            <a:ext cx="3799115" cy="1323439"/>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char *</a:t>
            </a:r>
            <a:r>
              <a:rPr lang="en-US" sz="2000" dirty="0" err="1">
                <a:latin typeface="Arial" panose="020B0604020202020204" pitchFamily="34" charset="0"/>
                <a:cs typeface="Arial" panose="020B0604020202020204" pitchFamily="34" charset="0"/>
              </a:rPr>
              <a:t>alloc</a:t>
            </a:r>
            <a:r>
              <a:rPr lang="en-US" sz="2000" dirty="0">
                <a:latin typeface="Arial" panose="020B0604020202020204" pitchFamily="34" charset="0"/>
                <a:cs typeface="Arial" panose="020B0604020202020204" pitchFamily="34" charset="0"/>
              </a:rPr>
              <a:t>(</a:t>
            </a:r>
            <a:r>
              <a:rPr lang="en-US" sz="2000" dirty="0" err="1">
                <a:latin typeface="Arial" panose="020B0604020202020204" pitchFamily="34" charset="0"/>
                <a:cs typeface="Arial" panose="020B0604020202020204" pitchFamily="34" charset="0"/>
              </a:rPr>
              <a:t>size_t</a:t>
            </a:r>
            <a:r>
              <a:rPr lang="en-US" sz="2000" dirty="0">
                <a:latin typeface="Arial" panose="020B0604020202020204" pitchFamily="34" charset="0"/>
                <a:cs typeface="Arial" panose="020B0604020202020204" pitchFamily="34" charset="0"/>
              </a:rPr>
              <a:t> size) {</a:t>
            </a:r>
          </a:p>
          <a:p>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alloc_ptr</a:t>
            </a:r>
            <a:r>
              <a:rPr lang="en-US" sz="2000" dirty="0">
                <a:latin typeface="Arial" panose="020B0604020202020204" pitchFamily="34" charset="0"/>
                <a:cs typeface="Arial" panose="020B0604020202020204" pitchFamily="34" charset="0"/>
              </a:rPr>
              <a:t> -= size;</a:t>
            </a:r>
          </a:p>
          <a:p>
            <a:r>
              <a:rPr lang="en-US" sz="2000" dirty="0">
                <a:latin typeface="Arial" panose="020B0604020202020204" pitchFamily="34" charset="0"/>
                <a:cs typeface="Arial" panose="020B0604020202020204" pitchFamily="34" charset="0"/>
              </a:rPr>
              <a:t>    return </a:t>
            </a:r>
            <a:r>
              <a:rPr lang="en-US" sz="2000" dirty="0" err="1">
                <a:latin typeface="Arial" panose="020B0604020202020204" pitchFamily="34" charset="0"/>
                <a:cs typeface="Arial" panose="020B0604020202020204" pitchFamily="34" charset="0"/>
              </a:rPr>
              <a:t>alloc_ptr</a:t>
            </a:r>
            <a:r>
              <a:rPr lang="en-US" sz="2000" dirty="0">
                <a:latin typeface="Arial" panose="020B0604020202020204" pitchFamily="34" charset="0"/>
                <a:cs typeface="Arial" panose="020B0604020202020204" pitchFamily="34" charset="0"/>
              </a:rPr>
              <a:t>;</a:t>
            </a:r>
          </a:p>
          <a:p>
            <a:r>
              <a:rPr lang="en-US" sz="2000" dirty="0">
                <a:latin typeface="Arial" panose="020B0604020202020204" pitchFamily="34" charset="0"/>
                <a:cs typeface="Arial" panose="020B0604020202020204" pitchFamily="34" charset="0"/>
              </a:rPr>
              <a:t>}</a:t>
            </a:r>
          </a:p>
        </p:txBody>
      </p:sp>
      <p:sp>
        <p:nvSpPr>
          <p:cNvPr id="17" name="TextBox 16">
            <a:extLst>
              <a:ext uri="{FF2B5EF4-FFF2-40B4-BE49-F238E27FC236}">
                <a16:creationId xmlns:a16="http://schemas.microsoft.com/office/drawing/2014/main" id="{0E8A7EAE-68C7-4DF9-B66C-DB21154D9F6B}"/>
              </a:ext>
            </a:extLst>
          </p:cNvPr>
          <p:cNvSpPr txBox="1"/>
          <p:nvPr/>
        </p:nvSpPr>
        <p:spPr>
          <a:xfrm>
            <a:off x="8730339" y="4572000"/>
            <a:ext cx="3799115" cy="1015663"/>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void </a:t>
            </a:r>
            <a:r>
              <a:rPr lang="en-US" sz="2000" dirty="0" err="1">
                <a:latin typeface="Arial" panose="020B0604020202020204" pitchFamily="34" charset="0"/>
                <a:cs typeface="Arial" panose="020B0604020202020204" pitchFamily="34" charset="0"/>
              </a:rPr>
              <a:t>dealloc</a:t>
            </a:r>
            <a:r>
              <a:rPr lang="en-US" sz="2000" dirty="0">
                <a:latin typeface="Arial" panose="020B0604020202020204" pitchFamily="34" charset="0"/>
                <a:cs typeface="Arial" panose="020B0604020202020204" pitchFamily="34" charset="0"/>
              </a:rPr>
              <a:t>(</a:t>
            </a:r>
            <a:r>
              <a:rPr lang="en-US" sz="2000" dirty="0" err="1">
                <a:latin typeface="Arial" panose="020B0604020202020204" pitchFamily="34" charset="0"/>
                <a:cs typeface="Arial" panose="020B0604020202020204" pitchFamily="34" charset="0"/>
              </a:rPr>
              <a:t>size_t</a:t>
            </a:r>
            <a:r>
              <a:rPr lang="en-US" sz="2000" dirty="0">
                <a:latin typeface="Arial" panose="020B0604020202020204" pitchFamily="34" charset="0"/>
                <a:cs typeface="Arial" panose="020B0604020202020204" pitchFamily="34" charset="0"/>
              </a:rPr>
              <a:t> size) {</a:t>
            </a:r>
          </a:p>
          <a:p>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alloc_ptr</a:t>
            </a:r>
            <a:r>
              <a:rPr lang="en-US" sz="2000" dirty="0">
                <a:latin typeface="Arial" panose="020B0604020202020204" pitchFamily="34" charset="0"/>
                <a:cs typeface="Arial" panose="020B0604020202020204" pitchFamily="34" charset="0"/>
              </a:rPr>
              <a:t> += size;</a:t>
            </a:r>
          </a:p>
          <a:p>
            <a:r>
              <a:rPr lang="en-US" sz="2000" dirty="0">
                <a:latin typeface="Arial" panose="020B0604020202020204" pitchFamily="34" charset="0"/>
                <a:cs typeface="Arial" panose="020B0604020202020204" pitchFamily="34" charset="0"/>
              </a:rPr>
              <a:t>}</a:t>
            </a:r>
          </a:p>
        </p:txBody>
      </p:sp>
      <p:sp>
        <p:nvSpPr>
          <p:cNvPr id="18" name="TextBox 17">
            <a:extLst>
              <a:ext uri="{FF2B5EF4-FFF2-40B4-BE49-F238E27FC236}">
                <a16:creationId xmlns:a16="http://schemas.microsoft.com/office/drawing/2014/main" id="{412D4159-4E5E-4DDD-AB4B-9FF0E08CC313}"/>
              </a:ext>
            </a:extLst>
          </p:cNvPr>
          <p:cNvSpPr txBox="1"/>
          <p:nvPr/>
        </p:nvSpPr>
        <p:spPr>
          <a:xfrm>
            <a:off x="54429" y="4604657"/>
            <a:ext cx="4332514" cy="1323439"/>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void initialize() {</a:t>
            </a:r>
          </a:p>
          <a:p>
            <a:r>
              <a:rPr lang="en-US" sz="2000" dirty="0">
                <a:latin typeface="Arial" panose="020B0604020202020204" pitchFamily="34" charset="0"/>
                <a:cs typeface="Arial" panose="020B0604020202020204" pitchFamily="34" charset="0"/>
              </a:rPr>
              <a:t>    char *</a:t>
            </a:r>
            <a:r>
              <a:rPr lang="en-US" sz="2000" dirty="0" err="1">
                <a:latin typeface="Arial" panose="020B0604020202020204" pitchFamily="34" charset="0"/>
                <a:cs typeface="Arial" panose="020B0604020202020204" pitchFamily="34" charset="0"/>
              </a:rPr>
              <a:t>ptr</a:t>
            </a:r>
            <a:r>
              <a:rPr lang="en-US" sz="2000" dirty="0">
                <a:latin typeface="Arial" panose="020B0604020202020204" pitchFamily="34" charset="0"/>
                <a:cs typeface="Arial" panose="020B0604020202020204" pitchFamily="34" charset="0"/>
              </a:rPr>
              <a:t> = </a:t>
            </a:r>
            <a:r>
              <a:rPr lang="en-US" sz="2000" dirty="0" err="1">
                <a:latin typeface="Arial" panose="020B0604020202020204" pitchFamily="34" charset="0"/>
                <a:cs typeface="Arial" panose="020B0604020202020204" pitchFamily="34" charset="0"/>
              </a:rPr>
              <a:t>alloc_from_ram</a:t>
            </a:r>
            <a:r>
              <a:rPr lang="en-US" sz="2000" dirty="0">
                <a:latin typeface="Arial" panose="020B0604020202020204" pitchFamily="34" charset="0"/>
                <a:cs typeface="Arial" panose="020B0604020202020204" pitchFamily="34" charset="0"/>
              </a:rPr>
              <a:t>(4096);</a:t>
            </a:r>
          </a:p>
          <a:p>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alloc_ptr</a:t>
            </a:r>
            <a:r>
              <a:rPr lang="en-US" sz="2000" dirty="0">
                <a:latin typeface="Arial" panose="020B0604020202020204" pitchFamily="34" charset="0"/>
                <a:cs typeface="Arial" panose="020B0604020202020204" pitchFamily="34" charset="0"/>
              </a:rPr>
              <a:t> = </a:t>
            </a:r>
            <a:r>
              <a:rPr lang="en-US" sz="2000" dirty="0" err="1">
                <a:latin typeface="Arial" panose="020B0604020202020204" pitchFamily="34" charset="0"/>
                <a:cs typeface="Arial" panose="020B0604020202020204" pitchFamily="34" charset="0"/>
              </a:rPr>
              <a:t>ptr</a:t>
            </a:r>
            <a:r>
              <a:rPr lang="en-US" sz="2000" dirty="0">
                <a:latin typeface="Arial" panose="020B0604020202020204" pitchFamily="34" charset="0"/>
                <a:cs typeface="Arial" panose="020B0604020202020204" pitchFamily="34" charset="0"/>
              </a:rPr>
              <a:t> + 4096;</a:t>
            </a:r>
          </a:p>
          <a:p>
            <a:r>
              <a:rPr lang="en-US" sz="2000" dirty="0">
                <a:latin typeface="Arial" panose="020B0604020202020204" pitchFamily="34" charset="0"/>
                <a:cs typeface="Arial" panose="020B0604020202020204" pitchFamily="34" charset="0"/>
              </a:rPr>
              <a:t>}</a:t>
            </a:r>
          </a:p>
        </p:txBody>
      </p:sp>
      <mc:AlternateContent xmlns:mc="http://schemas.openxmlformats.org/markup-compatibility/2006" xmlns:p14="http://schemas.microsoft.com/office/powerpoint/2010/main">
        <mc:Choice Requires="p14">
          <p:contentPart p14:bwMode="auto" r:id="rId3">
            <p14:nvContentPartPr>
              <p14:cNvPr id="8" name="Ink 7">
                <a:extLst>
                  <a:ext uri="{FF2B5EF4-FFF2-40B4-BE49-F238E27FC236}">
                    <a16:creationId xmlns:a16="http://schemas.microsoft.com/office/drawing/2014/main" id="{C5ECB6FA-E7F5-40D6-AFEE-7F2E41C1AE5B}"/>
                  </a:ext>
                </a:extLst>
              </p14:cNvPr>
              <p14:cNvContentPartPr/>
              <p14:nvPr/>
            </p14:nvContentPartPr>
            <p14:xfrm>
              <a:off x="1289160" y="1962000"/>
              <a:ext cx="8953920" cy="3657960"/>
            </p14:xfrm>
          </p:contentPart>
        </mc:Choice>
        <mc:Fallback xmlns="">
          <p:pic>
            <p:nvPicPr>
              <p:cNvPr id="8" name="Ink 7">
                <a:extLst>
                  <a:ext uri="{FF2B5EF4-FFF2-40B4-BE49-F238E27FC236}">
                    <a16:creationId xmlns:a16="http://schemas.microsoft.com/office/drawing/2014/main" id="{C5ECB6FA-E7F5-40D6-AFEE-7F2E41C1AE5B}"/>
                  </a:ext>
                </a:extLst>
              </p:cNvPr>
              <p:cNvPicPr/>
              <p:nvPr/>
            </p:nvPicPr>
            <p:blipFill>
              <a:blip r:embed="rId4"/>
              <a:stretch>
                <a:fillRect/>
              </a:stretch>
            </p:blipFill>
            <p:spPr>
              <a:xfrm>
                <a:off x="1279800" y="1952640"/>
                <a:ext cx="8972640" cy="3676680"/>
              </a:xfrm>
              <a:prstGeom prst="rect">
                <a:avLst/>
              </a:prstGeom>
            </p:spPr>
          </p:pic>
        </mc:Fallback>
      </mc:AlternateContent>
    </p:spTree>
    <p:extLst>
      <p:ext uri="{BB962C8B-B14F-4D97-AF65-F5344CB8AC3E}">
        <p14:creationId xmlns:p14="http://schemas.microsoft.com/office/powerpoint/2010/main" val="32894227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C1EA3D-B2CD-4148-8BFE-C50765432EBD}"/>
              </a:ext>
            </a:extLst>
          </p:cNvPr>
          <p:cNvSpPr>
            <a:spLocks noGrp="1"/>
          </p:cNvSpPr>
          <p:nvPr>
            <p:ph type="title"/>
          </p:nvPr>
        </p:nvSpPr>
        <p:spPr/>
        <p:txBody>
          <a:bodyPr/>
          <a:lstStyle/>
          <a:p>
            <a:r>
              <a:rPr lang="en-US" dirty="0"/>
              <a:t>OS maintains a simple allocator</a:t>
            </a:r>
          </a:p>
        </p:txBody>
      </p:sp>
      <p:sp>
        <p:nvSpPr>
          <p:cNvPr id="3" name="Content Placeholder 2">
            <a:extLst>
              <a:ext uri="{FF2B5EF4-FFF2-40B4-BE49-F238E27FC236}">
                <a16:creationId xmlns:a16="http://schemas.microsoft.com/office/drawing/2014/main" id="{58A6F625-4813-4B09-A473-BC89F91CEE4E}"/>
              </a:ext>
            </a:extLst>
          </p:cNvPr>
          <p:cNvSpPr>
            <a:spLocks noGrp="1"/>
          </p:cNvSpPr>
          <p:nvPr>
            <p:ph idx="1"/>
          </p:nvPr>
        </p:nvSpPr>
        <p:spPr/>
        <p:txBody>
          <a:bodyPr>
            <a:normAutofit/>
          </a:bodyPr>
          <a:lstStyle/>
          <a:p>
            <a:r>
              <a:rPr lang="en-US" dirty="0" err="1"/>
              <a:t>alloc_from_ram</a:t>
            </a:r>
            <a:r>
              <a:rPr lang="en-US" dirty="0"/>
              <a:t>(</a:t>
            </a:r>
            <a:r>
              <a:rPr lang="en-US" dirty="0" err="1"/>
              <a:t>size_t</a:t>
            </a:r>
            <a:r>
              <a:rPr lang="en-US" dirty="0"/>
              <a:t> size)</a:t>
            </a:r>
          </a:p>
          <a:p>
            <a:pPr lvl="1"/>
            <a:r>
              <a:rPr lang="en-US" dirty="0"/>
              <a:t>applications can use this interface to allocate space from RAM of size multiples of 4096</a:t>
            </a:r>
          </a:p>
          <a:p>
            <a:pPr lvl="1"/>
            <a:r>
              <a:rPr lang="en-US" dirty="0"/>
              <a:t>OS divides RAM into chunks of 4096 bytes called pages</a:t>
            </a:r>
          </a:p>
          <a:p>
            <a:pPr lvl="1"/>
            <a:r>
              <a:rPr lang="en-US" dirty="0"/>
              <a:t>OS maintains a list of free pages</a:t>
            </a:r>
          </a:p>
          <a:p>
            <a:pPr lvl="1"/>
            <a:r>
              <a:rPr lang="en-US" dirty="0"/>
              <a:t>Similar to </a:t>
            </a:r>
            <a:r>
              <a:rPr lang="en-US" dirty="0" err="1"/>
              <a:t>alloc_pages</a:t>
            </a:r>
            <a:r>
              <a:rPr lang="en-US" dirty="0"/>
              <a:t> in Linux kernel</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80F07543-3399-4353-86C0-EC470DB05663}"/>
                  </a:ext>
                </a:extLst>
              </p14:cNvPr>
              <p14:cNvContentPartPr/>
              <p14:nvPr/>
            </p14:nvContentPartPr>
            <p14:xfrm>
              <a:off x="2825640" y="4235400"/>
              <a:ext cx="1410120" cy="38520"/>
            </p14:xfrm>
          </p:contentPart>
        </mc:Choice>
        <mc:Fallback xmlns="">
          <p:pic>
            <p:nvPicPr>
              <p:cNvPr id="4" name="Ink 3">
                <a:extLst>
                  <a:ext uri="{FF2B5EF4-FFF2-40B4-BE49-F238E27FC236}">
                    <a16:creationId xmlns:a16="http://schemas.microsoft.com/office/drawing/2014/main" id="{80F07543-3399-4353-86C0-EC470DB05663}"/>
                  </a:ext>
                </a:extLst>
              </p:cNvPr>
              <p:cNvPicPr/>
              <p:nvPr/>
            </p:nvPicPr>
            <p:blipFill>
              <a:blip r:embed="rId4"/>
              <a:stretch>
                <a:fillRect/>
              </a:stretch>
            </p:blipFill>
            <p:spPr>
              <a:xfrm>
                <a:off x="2816280" y="4226040"/>
                <a:ext cx="1428840" cy="57240"/>
              </a:xfrm>
              <a:prstGeom prst="rect">
                <a:avLst/>
              </a:prstGeom>
            </p:spPr>
          </p:pic>
        </mc:Fallback>
      </mc:AlternateContent>
    </p:spTree>
    <p:extLst>
      <p:ext uri="{BB962C8B-B14F-4D97-AF65-F5344CB8AC3E}">
        <p14:creationId xmlns:p14="http://schemas.microsoft.com/office/powerpoint/2010/main" val="10825411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53997-547B-41B3-97FA-113B32779F61}"/>
              </a:ext>
            </a:extLst>
          </p:cNvPr>
          <p:cNvSpPr>
            <a:spLocks noGrp="1"/>
          </p:cNvSpPr>
          <p:nvPr>
            <p:ph type="title"/>
          </p:nvPr>
        </p:nvSpPr>
        <p:spPr/>
        <p:txBody>
          <a:bodyPr/>
          <a:lstStyle/>
          <a:p>
            <a:r>
              <a:rPr lang="en-US" dirty="0"/>
              <a:t>Physical address space</a:t>
            </a:r>
          </a:p>
        </p:txBody>
      </p:sp>
      <p:sp>
        <p:nvSpPr>
          <p:cNvPr id="3" name="Content Placeholder 2">
            <a:extLst>
              <a:ext uri="{FF2B5EF4-FFF2-40B4-BE49-F238E27FC236}">
                <a16:creationId xmlns:a16="http://schemas.microsoft.com/office/drawing/2014/main" id="{8C26FB0C-C478-41CD-BC41-85D29D49DBF5}"/>
              </a:ext>
            </a:extLst>
          </p:cNvPr>
          <p:cNvSpPr>
            <a:spLocks noGrp="1"/>
          </p:cNvSpPr>
          <p:nvPr>
            <p:ph idx="1"/>
          </p:nvPr>
        </p:nvSpPr>
        <p:spPr/>
        <p:txBody>
          <a:bodyPr/>
          <a:lstStyle/>
          <a:p>
            <a:endParaRPr lang="en-US" dirty="0"/>
          </a:p>
        </p:txBody>
      </p:sp>
      <p:sp>
        <p:nvSpPr>
          <p:cNvPr id="4" name="Rectangle 3">
            <a:extLst>
              <a:ext uri="{FF2B5EF4-FFF2-40B4-BE49-F238E27FC236}">
                <a16:creationId xmlns:a16="http://schemas.microsoft.com/office/drawing/2014/main" id="{6EEA6842-8BEF-493C-B62E-254F93465D7D}"/>
              </a:ext>
            </a:extLst>
          </p:cNvPr>
          <p:cNvSpPr/>
          <p:nvPr/>
        </p:nvSpPr>
        <p:spPr>
          <a:xfrm>
            <a:off x="2732314" y="1825625"/>
            <a:ext cx="1730829" cy="43513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3B16B537-2BEE-4045-9013-D7F7BBCA099A}"/>
              </a:ext>
            </a:extLst>
          </p:cNvPr>
          <p:cNvSpPr txBox="1"/>
          <p:nvPr/>
        </p:nvSpPr>
        <p:spPr>
          <a:xfrm>
            <a:off x="2830288" y="1839685"/>
            <a:ext cx="2449286" cy="646331"/>
          </a:xfrm>
          <a:prstGeom prst="rect">
            <a:avLst/>
          </a:prstGeom>
          <a:noFill/>
        </p:spPr>
        <p:txBody>
          <a:bodyPr wrap="square" rtlCol="0">
            <a:spAutoFit/>
          </a:bodyPr>
          <a:lstStyle/>
          <a:p>
            <a:r>
              <a:rPr lang="en-US" b="1" dirty="0"/>
              <a:t>32-bit memory </a:t>
            </a:r>
          </a:p>
          <a:p>
            <a:r>
              <a:rPr lang="en-US" b="1" dirty="0"/>
              <a:t>mapped devices</a:t>
            </a:r>
          </a:p>
        </p:txBody>
      </p:sp>
      <p:sp>
        <p:nvSpPr>
          <p:cNvPr id="6" name="TextBox 5">
            <a:extLst>
              <a:ext uri="{FF2B5EF4-FFF2-40B4-BE49-F238E27FC236}">
                <a16:creationId xmlns:a16="http://schemas.microsoft.com/office/drawing/2014/main" id="{BE317B91-5BB4-4AF3-9790-052C59E131E6}"/>
              </a:ext>
            </a:extLst>
          </p:cNvPr>
          <p:cNvSpPr txBox="1"/>
          <p:nvPr/>
        </p:nvSpPr>
        <p:spPr>
          <a:xfrm>
            <a:off x="3124201" y="2612571"/>
            <a:ext cx="2449286" cy="369332"/>
          </a:xfrm>
          <a:prstGeom prst="rect">
            <a:avLst/>
          </a:prstGeom>
          <a:noFill/>
        </p:spPr>
        <p:txBody>
          <a:bodyPr wrap="square" rtlCol="0">
            <a:spAutoFit/>
          </a:bodyPr>
          <a:lstStyle/>
          <a:p>
            <a:r>
              <a:rPr lang="en-US" b="1" dirty="0"/>
              <a:t>unused</a:t>
            </a:r>
          </a:p>
        </p:txBody>
      </p:sp>
      <p:sp>
        <p:nvSpPr>
          <p:cNvPr id="7" name="TextBox 6">
            <a:extLst>
              <a:ext uri="{FF2B5EF4-FFF2-40B4-BE49-F238E27FC236}">
                <a16:creationId xmlns:a16="http://schemas.microsoft.com/office/drawing/2014/main" id="{4FBDE63C-4681-4F50-A292-92002A365AD6}"/>
              </a:ext>
            </a:extLst>
          </p:cNvPr>
          <p:cNvSpPr txBox="1"/>
          <p:nvPr/>
        </p:nvSpPr>
        <p:spPr>
          <a:xfrm>
            <a:off x="2656114" y="3722915"/>
            <a:ext cx="2449286" cy="369332"/>
          </a:xfrm>
          <a:prstGeom prst="rect">
            <a:avLst/>
          </a:prstGeom>
          <a:noFill/>
        </p:spPr>
        <p:txBody>
          <a:bodyPr wrap="square" rtlCol="0">
            <a:spAutoFit/>
          </a:bodyPr>
          <a:lstStyle/>
          <a:p>
            <a:r>
              <a:rPr lang="en-US" b="1" dirty="0"/>
              <a:t>Extended memory</a:t>
            </a:r>
          </a:p>
        </p:txBody>
      </p:sp>
      <p:sp>
        <p:nvSpPr>
          <p:cNvPr id="8" name="TextBox 7">
            <a:extLst>
              <a:ext uri="{FF2B5EF4-FFF2-40B4-BE49-F238E27FC236}">
                <a16:creationId xmlns:a16="http://schemas.microsoft.com/office/drawing/2014/main" id="{BC691C7D-C0B3-4CF0-B046-4652B89A541C}"/>
              </a:ext>
            </a:extLst>
          </p:cNvPr>
          <p:cNvSpPr txBox="1"/>
          <p:nvPr/>
        </p:nvSpPr>
        <p:spPr>
          <a:xfrm>
            <a:off x="2971802" y="4713515"/>
            <a:ext cx="2449286" cy="369332"/>
          </a:xfrm>
          <a:prstGeom prst="rect">
            <a:avLst/>
          </a:prstGeom>
          <a:noFill/>
        </p:spPr>
        <p:txBody>
          <a:bodyPr wrap="square" rtlCol="0">
            <a:spAutoFit/>
          </a:bodyPr>
          <a:lstStyle/>
          <a:p>
            <a:r>
              <a:rPr lang="en-US" b="1" dirty="0"/>
              <a:t>BIOS ROM</a:t>
            </a:r>
          </a:p>
        </p:txBody>
      </p:sp>
      <p:sp>
        <p:nvSpPr>
          <p:cNvPr id="9" name="TextBox 8">
            <a:extLst>
              <a:ext uri="{FF2B5EF4-FFF2-40B4-BE49-F238E27FC236}">
                <a16:creationId xmlns:a16="http://schemas.microsoft.com/office/drawing/2014/main" id="{955169DB-E0FD-406E-8C03-F015826D8958}"/>
              </a:ext>
            </a:extLst>
          </p:cNvPr>
          <p:cNvSpPr txBox="1"/>
          <p:nvPr/>
        </p:nvSpPr>
        <p:spPr>
          <a:xfrm>
            <a:off x="2873831" y="5072745"/>
            <a:ext cx="2449286" cy="369332"/>
          </a:xfrm>
          <a:prstGeom prst="rect">
            <a:avLst/>
          </a:prstGeom>
          <a:noFill/>
        </p:spPr>
        <p:txBody>
          <a:bodyPr wrap="square" rtlCol="0">
            <a:spAutoFit/>
          </a:bodyPr>
          <a:lstStyle/>
          <a:p>
            <a:r>
              <a:rPr lang="en-US" b="1" dirty="0"/>
              <a:t>16-bit devices</a:t>
            </a:r>
          </a:p>
        </p:txBody>
      </p:sp>
      <p:sp>
        <p:nvSpPr>
          <p:cNvPr id="10" name="TextBox 9">
            <a:extLst>
              <a:ext uri="{FF2B5EF4-FFF2-40B4-BE49-F238E27FC236}">
                <a16:creationId xmlns:a16="http://schemas.microsoft.com/office/drawing/2014/main" id="{75B00179-52E0-4F48-B76B-DCFD373180F3}"/>
              </a:ext>
            </a:extLst>
          </p:cNvPr>
          <p:cNvSpPr txBox="1"/>
          <p:nvPr/>
        </p:nvSpPr>
        <p:spPr>
          <a:xfrm>
            <a:off x="2917374" y="5431973"/>
            <a:ext cx="2449286" cy="369332"/>
          </a:xfrm>
          <a:prstGeom prst="rect">
            <a:avLst/>
          </a:prstGeom>
          <a:noFill/>
        </p:spPr>
        <p:txBody>
          <a:bodyPr wrap="square" rtlCol="0">
            <a:spAutoFit/>
          </a:bodyPr>
          <a:lstStyle/>
          <a:p>
            <a:r>
              <a:rPr lang="en-US" b="1" dirty="0"/>
              <a:t>VGA display</a:t>
            </a:r>
          </a:p>
        </p:txBody>
      </p:sp>
      <p:sp>
        <p:nvSpPr>
          <p:cNvPr id="11" name="TextBox 10">
            <a:extLst>
              <a:ext uri="{FF2B5EF4-FFF2-40B4-BE49-F238E27FC236}">
                <a16:creationId xmlns:a16="http://schemas.microsoft.com/office/drawing/2014/main" id="{E992E70D-8507-45D3-9309-449210E31E4C}"/>
              </a:ext>
            </a:extLst>
          </p:cNvPr>
          <p:cNvSpPr txBox="1"/>
          <p:nvPr/>
        </p:nvSpPr>
        <p:spPr>
          <a:xfrm>
            <a:off x="2895603" y="5823858"/>
            <a:ext cx="2449286" cy="369332"/>
          </a:xfrm>
          <a:prstGeom prst="rect">
            <a:avLst/>
          </a:prstGeom>
          <a:noFill/>
        </p:spPr>
        <p:txBody>
          <a:bodyPr wrap="square" rtlCol="0">
            <a:spAutoFit/>
          </a:bodyPr>
          <a:lstStyle/>
          <a:p>
            <a:r>
              <a:rPr lang="en-US" b="1" dirty="0"/>
              <a:t>Low memory</a:t>
            </a:r>
          </a:p>
        </p:txBody>
      </p:sp>
      <p:cxnSp>
        <p:nvCxnSpPr>
          <p:cNvPr id="13" name="Straight Connector 12">
            <a:extLst>
              <a:ext uri="{FF2B5EF4-FFF2-40B4-BE49-F238E27FC236}">
                <a16:creationId xmlns:a16="http://schemas.microsoft.com/office/drawing/2014/main" id="{E4D273F1-6B04-44A9-AF1C-604072B92C00}"/>
              </a:ext>
            </a:extLst>
          </p:cNvPr>
          <p:cNvCxnSpPr/>
          <p:nvPr/>
        </p:nvCxnSpPr>
        <p:spPr>
          <a:xfrm>
            <a:off x="2732314" y="5823858"/>
            <a:ext cx="17308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DA067C7B-DC84-4177-A7CE-A0BEC2AF3F32}"/>
              </a:ext>
            </a:extLst>
          </p:cNvPr>
          <p:cNvCxnSpPr/>
          <p:nvPr/>
        </p:nvCxnSpPr>
        <p:spPr>
          <a:xfrm>
            <a:off x="2754085" y="5464628"/>
            <a:ext cx="17308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1AF708C1-26AE-4230-A1D4-5D0856E6B953}"/>
              </a:ext>
            </a:extLst>
          </p:cNvPr>
          <p:cNvCxnSpPr/>
          <p:nvPr/>
        </p:nvCxnSpPr>
        <p:spPr>
          <a:xfrm>
            <a:off x="2732314" y="5082847"/>
            <a:ext cx="17308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72579B7-675A-41E6-813F-A17431E00BD5}"/>
              </a:ext>
            </a:extLst>
          </p:cNvPr>
          <p:cNvCxnSpPr/>
          <p:nvPr/>
        </p:nvCxnSpPr>
        <p:spPr>
          <a:xfrm>
            <a:off x="2721428" y="4713515"/>
            <a:ext cx="17308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F057306A-BD76-4C0C-A557-212BCAC97B78}"/>
              </a:ext>
            </a:extLst>
          </p:cNvPr>
          <p:cNvCxnSpPr/>
          <p:nvPr/>
        </p:nvCxnSpPr>
        <p:spPr>
          <a:xfrm>
            <a:off x="2754085" y="3112534"/>
            <a:ext cx="17308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51D30605-8FD8-478C-8EAA-606FFB6187B3}"/>
              </a:ext>
            </a:extLst>
          </p:cNvPr>
          <p:cNvCxnSpPr/>
          <p:nvPr/>
        </p:nvCxnSpPr>
        <p:spPr>
          <a:xfrm>
            <a:off x="2721428" y="2611791"/>
            <a:ext cx="17308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54C61709-1AA4-4565-BD84-B4F12563FB6C}"/>
              </a:ext>
            </a:extLst>
          </p:cNvPr>
          <p:cNvSpPr txBox="1"/>
          <p:nvPr/>
        </p:nvSpPr>
        <p:spPr>
          <a:xfrm>
            <a:off x="4419601" y="1726755"/>
            <a:ext cx="1970314" cy="369332"/>
          </a:xfrm>
          <a:prstGeom prst="rect">
            <a:avLst/>
          </a:prstGeom>
          <a:noFill/>
        </p:spPr>
        <p:txBody>
          <a:bodyPr wrap="square" rtlCol="0">
            <a:spAutoFit/>
          </a:bodyPr>
          <a:lstStyle/>
          <a:p>
            <a:r>
              <a:rPr lang="en-US" dirty="0"/>
              <a:t>0xFFFFFFFF (4 GB)</a:t>
            </a:r>
          </a:p>
        </p:txBody>
      </p:sp>
      <p:sp>
        <p:nvSpPr>
          <p:cNvPr id="20" name="TextBox 19">
            <a:extLst>
              <a:ext uri="{FF2B5EF4-FFF2-40B4-BE49-F238E27FC236}">
                <a16:creationId xmlns:a16="http://schemas.microsoft.com/office/drawing/2014/main" id="{D2369971-159B-4D87-B19F-52A84561EC0D}"/>
              </a:ext>
            </a:extLst>
          </p:cNvPr>
          <p:cNvSpPr txBox="1"/>
          <p:nvPr/>
        </p:nvSpPr>
        <p:spPr>
          <a:xfrm>
            <a:off x="4484916" y="5950407"/>
            <a:ext cx="1970314" cy="369332"/>
          </a:xfrm>
          <a:prstGeom prst="rect">
            <a:avLst/>
          </a:prstGeom>
          <a:noFill/>
        </p:spPr>
        <p:txBody>
          <a:bodyPr wrap="square" rtlCol="0">
            <a:spAutoFit/>
          </a:bodyPr>
          <a:lstStyle/>
          <a:p>
            <a:r>
              <a:rPr lang="en-US" dirty="0"/>
              <a:t> 0x00000</a:t>
            </a:r>
          </a:p>
        </p:txBody>
      </p:sp>
      <p:sp>
        <p:nvSpPr>
          <p:cNvPr id="21" name="TextBox 20">
            <a:extLst>
              <a:ext uri="{FF2B5EF4-FFF2-40B4-BE49-F238E27FC236}">
                <a16:creationId xmlns:a16="http://schemas.microsoft.com/office/drawing/2014/main" id="{175EFF69-609A-41DD-861C-9338E5D0E3DE}"/>
              </a:ext>
            </a:extLst>
          </p:cNvPr>
          <p:cNvSpPr txBox="1"/>
          <p:nvPr/>
        </p:nvSpPr>
        <p:spPr>
          <a:xfrm>
            <a:off x="4572001" y="2935069"/>
            <a:ext cx="1970314" cy="369332"/>
          </a:xfrm>
          <a:prstGeom prst="rect">
            <a:avLst/>
          </a:prstGeom>
          <a:noFill/>
        </p:spPr>
        <p:txBody>
          <a:bodyPr wrap="square" rtlCol="0">
            <a:spAutoFit/>
          </a:bodyPr>
          <a:lstStyle/>
          <a:p>
            <a:r>
              <a:rPr lang="en-US" dirty="0"/>
              <a:t>depends on RAM</a:t>
            </a:r>
          </a:p>
        </p:txBody>
      </p:sp>
      <p:sp>
        <p:nvSpPr>
          <p:cNvPr id="22" name="TextBox 21">
            <a:extLst>
              <a:ext uri="{FF2B5EF4-FFF2-40B4-BE49-F238E27FC236}">
                <a16:creationId xmlns:a16="http://schemas.microsoft.com/office/drawing/2014/main" id="{D8F28E01-E8F1-49FA-A362-371034828F21}"/>
              </a:ext>
            </a:extLst>
          </p:cNvPr>
          <p:cNvSpPr txBox="1"/>
          <p:nvPr/>
        </p:nvSpPr>
        <p:spPr>
          <a:xfrm>
            <a:off x="4495801" y="4557041"/>
            <a:ext cx="1970314" cy="369332"/>
          </a:xfrm>
          <a:prstGeom prst="rect">
            <a:avLst/>
          </a:prstGeom>
          <a:noFill/>
        </p:spPr>
        <p:txBody>
          <a:bodyPr wrap="square" rtlCol="0">
            <a:spAutoFit/>
          </a:bodyPr>
          <a:lstStyle/>
          <a:p>
            <a:r>
              <a:rPr lang="en-US" dirty="0"/>
              <a:t>0x10000 (1 MB)</a:t>
            </a:r>
          </a:p>
        </p:txBody>
      </p:sp>
      <p:sp>
        <p:nvSpPr>
          <p:cNvPr id="23" name="TextBox 22">
            <a:extLst>
              <a:ext uri="{FF2B5EF4-FFF2-40B4-BE49-F238E27FC236}">
                <a16:creationId xmlns:a16="http://schemas.microsoft.com/office/drawing/2014/main" id="{DBEBB756-11B7-467B-AE03-59B034C06205}"/>
              </a:ext>
            </a:extLst>
          </p:cNvPr>
          <p:cNvSpPr txBox="1"/>
          <p:nvPr/>
        </p:nvSpPr>
        <p:spPr>
          <a:xfrm>
            <a:off x="4452257" y="4905383"/>
            <a:ext cx="1970314" cy="369332"/>
          </a:xfrm>
          <a:prstGeom prst="rect">
            <a:avLst/>
          </a:prstGeom>
          <a:noFill/>
        </p:spPr>
        <p:txBody>
          <a:bodyPr wrap="square" rtlCol="0">
            <a:spAutoFit/>
          </a:bodyPr>
          <a:lstStyle/>
          <a:p>
            <a:r>
              <a:rPr lang="en-US" dirty="0"/>
              <a:t> 0x0F000 (960 KB)</a:t>
            </a:r>
          </a:p>
        </p:txBody>
      </p:sp>
      <p:sp>
        <p:nvSpPr>
          <p:cNvPr id="24" name="TextBox 23">
            <a:extLst>
              <a:ext uri="{FF2B5EF4-FFF2-40B4-BE49-F238E27FC236}">
                <a16:creationId xmlns:a16="http://schemas.microsoft.com/office/drawing/2014/main" id="{C943243F-7364-4C85-8134-F121138B54F2}"/>
              </a:ext>
            </a:extLst>
          </p:cNvPr>
          <p:cNvSpPr txBox="1"/>
          <p:nvPr/>
        </p:nvSpPr>
        <p:spPr>
          <a:xfrm>
            <a:off x="4474030" y="5264611"/>
            <a:ext cx="1970314" cy="369332"/>
          </a:xfrm>
          <a:prstGeom prst="rect">
            <a:avLst/>
          </a:prstGeom>
          <a:noFill/>
        </p:spPr>
        <p:txBody>
          <a:bodyPr wrap="square" rtlCol="0">
            <a:spAutoFit/>
          </a:bodyPr>
          <a:lstStyle/>
          <a:p>
            <a:r>
              <a:rPr lang="en-US" dirty="0"/>
              <a:t> 0x0C000 (768 KB)</a:t>
            </a:r>
          </a:p>
        </p:txBody>
      </p:sp>
      <p:sp>
        <p:nvSpPr>
          <p:cNvPr id="25" name="TextBox 24">
            <a:extLst>
              <a:ext uri="{FF2B5EF4-FFF2-40B4-BE49-F238E27FC236}">
                <a16:creationId xmlns:a16="http://schemas.microsoft.com/office/drawing/2014/main" id="{562E1DF8-F791-4742-95C3-F121FEFB095D}"/>
              </a:ext>
            </a:extLst>
          </p:cNvPr>
          <p:cNvSpPr txBox="1"/>
          <p:nvPr/>
        </p:nvSpPr>
        <p:spPr>
          <a:xfrm>
            <a:off x="4474028" y="5623839"/>
            <a:ext cx="1970314" cy="369332"/>
          </a:xfrm>
          <a:prstGeom prst="rect">
            <a:avLst/>
          </a:prstGeom>
          <a:noFill/>
        </p:spPr>
        <p:txBody>
          <a:bodyPr wrap="square" rtlCol="0">
            <a:spAutoFit/>
          </a:bodyPr>
          <a:lstStyle/>
          <a:p>
            <a:r>
              <a:rPr lang="en-US" dirty="0"/>
              <a:t> 0x0A000 (768 KB)</a:t>
            </a:r>
          </a:p>
        </p:txBody>
      </p:sp>
      <mc:AlternateContent xmlns:mc="http://schemas.openxmlformats.org/markup-compatibility/2006" xmlns:p14="http://schemas.microsoft.com/office/powerpoint/2010/main">
        <mc:Choice Requires="p14">
          <p:contentPart p14:bwMode="auto" r:id="rId3">
            <p14:nvContentPartPr>
              <p14:cNvPr id="12" name="Ink 11">
                <a:extLst>
                  <a:ext uri="{FF2B5EF4-FFF2-40B4-BE49-F238E27FC236}">
                    <a16:creationId xmlns:a16="http://schemas.microsoft.com/office/drawing/2014/main" id="{26C22DF9-5910-4C6F-888A-FD23C4FAF4A4}"/>
                  </a:ext>
                </a:extLst>
              </p14:cNvPr>
              <p14:cNvContentPartPr/>
              <p14:nvPr/>
            </p14:nvContentPartPr>
            <p14:xfrm>
              <a:off x="1905120" y="2546280"/>
              <a:ext cx="2622960" cy="2311920"/>
            </p14:xfrm>
          </p:contentPart>
        </mc:Choice>
        <mc:Fallback xmlns="">
          <p:pic>
            <p:nvPicPr>
              <p:cNvPr id="12" name="Ink 11">
                <a:extLst>
                  <a:ext uri="{FF2B5EF4-FFF2-40B4-BE49-F238E27FC236}">
                    <a16:creationId xmlns:a16="http://schemas.microsoft.com/office/drawing/2014/main" id="{26C22DF9-5910-4C6F-888A-FD23C4FAF4A4}"/>
                  </a:ext>
                </a:extLst>
              </p:cNvPr>
              <p:cNvPicPr/>
              <p:nvPr/>
            </p:nvPicPr>
            <p:blipFill>
              <a:blip r:embed="rId4"/>
              <a:stretch>
                <a:fillRect/>
              </a:stretch>
            </p:blipFill>
            <p:spPr>
              <a:xfrm>
                <a:off x="1895760" y="2536920"/>
                <a:ext cx="2641680" cy="2330640"/>
              </a:xfrm>
              <a:prstGeom prst="rect">
                <a:avLst/>
              </a:prstGeom>
            </p:spPr>
          </p:pic>
        </mc:Fallback>
      </mc:AlternateContent>
    </p:spTree>
    <p:extLst>
      <p:ext uri="{BB962C8B-B14F-4D97-AF65-F5344CB8AC3E}">
        <p14:creationId xmlns:p14="http://schemas.microsoft.com/office/powerpoint/2010/main" val="32273460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E212F-5D5A-439F-BEC0-37986DDF4D7C}"/>
              </a:ext>
            </a:extLst>
          </p:cNvPr>
          <p:cNvSpPr>
            <a:spLocks noGrp="1"/>
          </p:cNvSpPr>
          <p:nvPr>
            <p:ph type="title"/>
          </p:nvPr>
        </p:nvSpPr>
        <p:spPr/>
        <p:txBody>
          <a:bodyPr/>
          <a:lstStyle/>
          <a:p>
            <a:r>
              <a:rPr lang="en-US" dirty="0"/>
              <a:t>Local variable allocator</a:t>
            </a:r>
          </a:p>
        </p:txBody>
      </p:sp>
      <p:sp>
        <p:nvSpPr>
          <p:cNvPr id="3" name="Content Placeholder 2">
            <a:extLst>
              <a:ext uri="{FF2B5EF4-FFF2-40B4-BE49-F238E27FC236}">
                <a16:creationId xmlns:a16="http://schemas.microsoft.com/office/drawing/2014/main" id="{B20B3641-CC4C-4CF3-B599-169F533D3E3C}"/>
              </a:ext>
            </a:extLst>
          </p:cNvPr>
          <p:cNvSpPr>
            <a:spLocks noGrp="1"/>
          </p:cNvSpPr>
          <p:nvPr>
            <p:ph sz="half" idx="1"/>
          </p:nvPr>
        </p:nvSpPr>
        <p:spPr/>
        <p:txBody>
          <a:bodyPr>
            <a:normAutofit fontScale="85000" lnSpcReduction="20000"/>
          </a:bodyPr>
          <a:lstStyle/>
          <a:p>
            <a:pPr marL="0" indent="0">
              <a:buNone/>
            </a:pPr>
            <a:r>
              <a:rPr lang="en-US" dirty="0"/>
              <a:t>main () {</a:t>
            </a:r>
          </a:p>
          <a:p>
            <a:pPr marL="0" indent="0">
              <a:buNone/>
            </a:pPr>
            <a:r>
              <a:rPr lang="en-US" dirty="0"/>
              <a:t>   int a, b, c;</a:t>
            </a:r>
          </a:p>
          <a:p>
            <a:pPr marL="0" indent="0">
              <a:buNone/>
            </a:pPr>
            <a:r>
              <a:rPr lang="en-US" dirty="0"/>
              <a:t>   foo();</a:t>
            </a:r>
          </a:p>
          <a:p>
            <a:pPr marL="0" indent="0">
              <a:buNone/>
            </a:pPr>
            <a:r>
              <a:rPr lang="en-US" dirty="0"/>
              <a:t>}</a:t>
            </a:r>
          </a:p>
          <a:p>
            <a:pPr marL="0" indent="0">
              <a:buNone/>
            </a:pPr>
            <a:r>
              <a:rPr lang="en-US" dirty="0"/>
              <a:t>foo() {</a:t>
            </a:r>
          </a:p>
          <a:p>
            <a:pPr marL="0" indent="0">
              <a:buNone/>
            </a:pPr>
            <a:r>
              <a:rPr lang="en-US" dirty="0"/>
              <a:t>  int x, y;</a:t>
            </a:r>
          </a:p>
          <a:p>
            <a:pPr marL="0" indent="0">
              <a:buNone/>
            </a:pPr>
            <a:r>
              <a:rPr lang="en-US" dirty="0"/>
              <a:t>  bar();</a:t>
            </a:r>
          </a:p>
          <a:p>
            <a:pPr marL="0" indent="0">
              <a:buNone/>
            </a:pPr>
            <a:r>
              <a:rPr lang="en-US" dirty="0"/>
              <a:t>}</a:t>
            </a:r>
          </a:p>
          <a:p>
            <a:pPr marL="0" indent="0">
              <a:buNone/>
            </a:pPr>
            <a:r>
              <a:rPr lang="en-US" dirty="0"/>
              <a:t>bar () {</a:t>
            </a:r>
          </a:p>
          <a:p>
            <a:pPr marL="0" indent="0">
              <a:buNone/>
            </a:pPr>
            <a:r>
              <a:rPr lang="en-US" dirty="0"/>
              <a:t>  int a, b, c, x, y;</a:t>
            </a:r>
          </a:p>
          <a:p>
            <a:pPr marL="0" indent="0">
              <a:buNone/>
            </a:pPr>
            <a:r>
              <a:rPr lang="en-US" dirty="0"/>
              <a:t>}</a:t>
            </a:r>
          </a:p>
        </p:txBody>
      </p:sp>
      <p:sp>
        <p:nvSpPr>
          <p:cNvPr id="4" name="Content Placeholder 3">
            <a:extLst>
              <a:ext uri="{FF2B5EF4-FFF2-40B4-BE49-F238E27FC236}">
                <a16:creationId xmlns:a16="http://schemas.microsoft.com/office/drawing/2014/main" id="{D436B030-7AE3-48BB-91B4-63B93B263139}"/>
              </a:ext>
            </a:extLst>
          </p:cNvPr>
          <p:cNvSpPr>
            <a:spLocks noGrp="1"/>
          </p:cNvSpPr>
          <p:nvPr>
            <p:ph sz="half" idx="2"/>
          </p:nvPr>
        </p:nvSpPr>
        <p:spPr/>
        <p:txBody>
          <a:bodyPr>
            <a:normAutofit fontScale="85000" lnSpcReduction="20000"/>
          </a:bodyPr>
          <a:lstStyle/>
          <a:p>
            <a:pPr marL="0" indent="0">
              <a:buNone/>
            </a:pPr>
            <a:r>
              <a:rPr lang="en-US" sz="3300" dirty="0">
                <a:solidFill>
                  <a:srgbClr val="00B050"/>
                </a:solidFill>
              </a:rPr>
              <a:t>Bump allocator</a:t>
            </a:r>
          </a:p>
          <a:p>
            <a:pPr marL="0" indent="0">
              <a:buNone/>
            </a:pPr>
            <a:endParaRPr lang="en-US" dirty="0"/>
          </a:p>
          <a:p>
            <a:pPr marL="0" indent="0">
              <a:buNone/>
            </a:pPr>
            <a:r>
              <a:rPr lang="en-US" dirty="0">
                <a:solidFill>
                  <a:srgbClr val="FF0000"/>
                </a:solidFill>
              </a:rPr>
              <a:t>void initialize();</a:t>
            </a:r>
          </a:p>
          <a:p>
            <a:pPr marL="0" indent="0">
              <a:buNone/>
            </a:pPr>
            <a:r>
              <a:rPr lang="en-US" dirty="0">
                <a:solidFill>
                  <a:srgbClr val="FF0000"/>
                </a:solidFill>
              </a:rPr>
              <a:t>char *</a:t>
            </a:r>
            <a:r>
              <a:rPr lang="en-US" dirty="0" err="1">
                <a:solidFill>
                  <a:srgbClr val="FF0000"/>
                </a:solidFill>
              </a:rPr>
              <a:t>alloc</a:t>
            </a:r>
            <a:r>
              <a:rPr lang="en-US" dirty="0">
                <a:solidFill>
                  <a:srgbClr val="FF0000"/>
                </a:solidFill>
              </a:rPr>
              <a:t>(</a:t>
            </a:r>
            <a:r>
              <a:rPr lang="en-US" dirty="0" err="1">
                <a:solidFill>
                  <a:srgbClr val="FF0000"/>
                </a:solidFill>
              </a:rPr>
              <a:t>size_t</a:t>
            </a:r>
            <a:r>
              <a:rPr lang="en-US" dirty="0">
                <a:solidFill>
                  <a:srgbClr val="FF0000"/>
                </a:solidFill>
              </a:rPr>
              <a:t> size);</a:t>
            </a:r>
          </a:p>
          <a:p>
            <a:pPr marL="0" indent="0">
              <a:buNone/>
            </a:pPr>
            <a:r>
              <a:rPr lang="en-US" dirty="0">
                <a:solidFill>
                  <a:srgbClr val="FF0000"/>
                </a:solidFill>
              </a:rPr>
              <a:t>void </a:t>
            </a:r>
            <a:r>
              <a:rPr lang="en-US" dirty="0" err="1">
                <a:solidFill>
                  <a:srgbClr val="FF0000"/>
                </a:solidFill>
              </a:rPr>
              <a:t>dealloc</a:t>
            </a:r>
            <a:r>
              <a:rPr lang="en-US" dirty="0">
                <a:solidFill>
                  <a:srgbClr val="FF0000"/>
                </a:solidFill>
              </a:rPr>
              <a:t>(</a:t>
            </a:r>
            <a:r>
              <a:rPr lang="en-US" dirty="0" err="1">
                <a:solidFill>
                  <a:srgbClr val="FF0000"/>
                </a:solidFill>
              </a:rPr>
              <a:t>size_t</a:t>
            </a:r>
            <a:r>
              <a:rPr lang="en-US" dirty="0">
                <a:solidFill>
                  <a:srgbClr val="FF0000"/>
                </a:solidFill>
              </a:rPr>
              <a:t> size);</a:t>
            </a:r>
          </a:p>
        </p:txBody>
      </p:sp>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32FC520B-F3EB-45A4-B3E0-47554C741550}"/>
                  </a:ext>
                </a:extLst>
              </p14:cNvPr>
              <p14:cNvContentPartPr/>
              <p14:nvPr/>
            </p14:nvContentPartPr>
            <p14:xfrm>
              <a:off x="1701720" y="1809720"/>
              <a:ext cx="3702600" cy="3937320"/>
            </p14:xfrm>
          </p:contentPart>
        </mc:Choice>
        <mc:Fallback xmlns="">
          <p:pic>
            <p:nvPicPr>
              <p:cNvPr id="5" name="Ink 4">
                <a:extLst>
                  <a:ext uri="{FF2B5EF4-FFF2-40B4-BE49-F238E27FC236}">
                    <a16:creationId xmlns:a16="http://schemas.microsoft.com/office/drawing/2014/main" id="{32FC520B-F3EB-45A4-B3E0-47554C741550}"/>
                  </a:ext>
                </a:extLst>
              </p:cNvPr>
              <p:cNvPicPr/>
              <p:nvPr/>
            </p:nvPicPr>
            <p:blipFill>
              <a:blip r:embed="rId4"/>
              <a:stretch>
                <a:fillRect/>
              </a:stretch>
            </p:blipFill>
            <p:spPr>
              <a:xfrm>
                <a:off x="1692360" y="1800360"/>
                <a:ext cx="3721320" cy="3956040"/>
              </a:xfrm>
              <a:prstGeom prst="rect">
                <a:avLst/>
              </a:prstGeom>
            </p:spPr>
          </p:pic>
        </mc:Fallback>
      </mc:AlternateContent>
    </p:spTree>
    <p:extLst>
      <p:ext uri="{BB962C8B-B14F-4D97-AF65-F5344CB8AC3E}">
        <p14:creationId xmlns:p14="http://schemas.microsoft.com/office/powerpoint/2010/main" val="16225591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E212F-5D5A-439F-BEC0-37986DDF4D7C}"/>
              </a:ext>
            </a:extLst>
          </p:cNvPr>
          <p:cNvSpPr>
            <a:spLocks noGrp="1"/>
          </p:cNvSpPr>
          <p:nvPr>
            <p:ph type="title"/>
          </p:nvPr>
        </p:nvSpPr>
        <p:spPr/>
        <p:txBody>
          <a:bodyPr/>
          <a:lstStyle/>
          <a:p>
            <a:r>
              <a:rPr lang="en-US" dirty="0"/>
              <a:t>Local variable allocator</a:t>
            </a:r>
          </a:p>
        </p:txBody>
      </p:sp>
      <p:sp>
        <p:nvSpPr>
          <p:cNvPr id="3" name="Content Placeholder 2">
            <a:extLst>
              <a:ext uri="{FF2B5EF4-FFF2-40B4-BE49-F238E27FC236}">
                <a16:creationId xmlns:a16="http://schemas.microsoft.com/office/drawing/2014/main" id="{B20B3641-CC4C-4CF3-B599-169F533D3E3C}"/>
              </a:ext>
            </a:extLst>
          </p:cNvPr>
          <p:cNvSpPr>
            <a:spLocks noGrp="1"/>
          </p:cNvSpPr>
          <p:nvPr>
            <p:ph sz="half" idx="1"/>
          </p:nvPr>
        </p:nvSpPr>
        <p:spPr/>
        <p:txBody>
          <a:bodyPr>
            <a:normAutofit fontScale="85000" lnSpcReduction="20000"/>
          </a:bodyPr>
          <a:lstStyle/>
          <a:p>
            <a:pPr marL="0" indent="0">
              <a:buNone/>
            </a:pPr>
            <a:r>
              <a:rPr lang="en-US" dirty="0"/>
              <a:t>main () {             // initialize</a:t>
            </a:r>
          </a:p>
          <a:p>
            <a:pPr marL="0" indent="0">
              <a:buNone/>
            </a:pPr>
            <a:r>
              <a:rPr lang="en-US" dirty="0"/>
              <a:t>   int a, b, c;       // </a:t>
            </a:r>
            <a:r>
              <a:rPr lang="en-US" dirty="0" err="1"/>
              <a:t>alloc</a:t>
            </a:r>
            <a:r>
              <a:rPr lang="en-US" dirty="0"/>
              <a:t>(12)</a:t>
            </a:r>
          </a:p>
          <a:p>
            <a:pPr marL="0" indent="0">
              <a:buNone/>
            </a:pPr>
            <a:r>
              <a:rPr lang="en-US" dirty="0"/>
              <a:t>   foo();</a:t>
            </a:r>
          </a:p>
          <a:p>
            <a:pPr marL="0" indent="0">
              <a:buNone/>
            </a:pPr>
            <a:r>
              <a:rPr lang="en-US" dirty="0"/>
              <a:t>}                          // </a:t>
            </a:r>
            <a:r>
              <a:rPr lang="en-US" dirty="0" err="1"/>
              <a:t>dealloc</a:t>
            </a:r>
            <a:r>
              <a:rPr lang="en-US" dirty="0"/>
              <a:t>(12)</a:t>
            </a:r>
          </a:p>
          <a:p>
            <a:pPr marL="0" indent="0">
              <a:buNone/>
            </a:pPr>
            <a:r>
              <a:rPr lang="en-US" dirty="0"/>
              <a:t>foo() {</a:t>
            </a:r>
          </a:p>
          <a:p>
            <a:pPr marL="0" indent="0">
              <a:buNone/>
            </a:pPr>
            <a:r>
              <a:rPr lang="en-US" dirty="0"/>
              <a:t>  int x, y;                // </a:t>
            </a:r>
            <a:r>
              <a:rPr lang="en-US" dirty="0" err="1"/>
              <a:t>alloc</a:t>
            </a:r>
            <a:r>
              <a:rPr lang="en-US" dirty="0"/>
              <a:t>(8)</a:t>
            </a:r>
          </a:p>
          <a:p>
            <a:pPr marL="0" indent="0">
              <a:buNone/>
            </a:pPr>
            <a:r>
              <a:rPr lang="en-US" dirty="0"/>
              <a:t>  bar();</a:t>
            </a:r>
          </a:p>
          <a:p>
            <a:pPr marL="0" indent="0">
              <a:buNone/>
            </a:pPr>
            <a:r>
              <a:rPr lang="en-US" dirty="0"/>
              <a:t>}                             // </a:t>
            </a:r>
            <a:r>
              <a:rPr lang="en-US" dirty="0" err="1"/>
              <a:t>dealloc</a:t>
            </a:r>
            <a:r>
              <a:rPr lang="en-US" dirty="0"/>
              <a:t>(8)</a:t>
            </a:r>
          </a:p>
          <a:p>
            <a:pPr marL="0" indent="0">
              <a:buNone/>
            </a:pPr>
            <a:r>
              <a:rPr lang="en-US" dirty="0"/>
              <a:t>bar () {</a:t>
            </a:r>
          </a:p>
          <a:p>
            <a:pPr marL="0" indent="0">
              <a:buNone/>
            </a:pPr>
            <a:r>
              <a:rPr lang="en-US" dirty="0"/>
              <a:t>  int a, b, c, x, y;           // </a:t>
            </a:r>
            <a:r>
              <a:rPr lang="en-US" dirty="0" err="1"/>
              <a:t>alloc</a:t>
            </a:r>
            <a:r>
              <a:rPr lang="en-US" dirty="0"/>
              <a:t>(20)</a:t>
            </a:r>
          </a:p>
          <a:p>
            <a:pPr marL="0" indent="0">
              <a:buNone/>
            </a:pPr>
            <a:r>
              <a:rPr lang="en-US" dirty="0"/>
              <a:t>}                                      // </a:t>
            </a:r>
            <a:r>
              <a:rPr lang="en-US" dirty="0" err="1"/>
              <a:t>dealloc</a:t>
            </a:r>
            <a:r>
              <a:rPr lang="en-US" dirty="0"/>
              <a:t>(20)</a:t>
            </a:r>
          </a:p>
        </p:txBody>
      </p:sp>
      <p:sp>
        <p:nvSpPr>
          <p:cNvPr id="4" name="Content Placeholder 3">
            <a:extLst>
              <a:ext uri="{FF2B5EF4-FFF2-40B4-BE49-F238E27FC236}">
                <a16:creationId xmlns:a16="http://schemas.microsoft.com/office/drawing/2014/main" id="{D436B030-7AE3-48BB-91B4-63B93B263139}"/>
              </a:ext>
            </a:extLst>
          </p:cNvPr>
          <p:cNvSpPr>
            <a:spLocks noGrp="1"/>
          </p:cNvSpPr>
          <p:nvPr>
            <p:ph sz="half" idx="2"/>
          </p:nvPr>
        </p:nvSpPr>
        <p:spPr/>
        <p:txBody>
          <a:bodyPr>
            <a:normAutofit fontScale="85000" lnSpcReduction="20000"/>
          </a:bodyPr>
          <a:lstStyle/>
          <a:p>
            <a:pPr marL="0" indent="0">
              <a:buNone/>
            </a:pPr>
            <a:r>
              <a:rPr lang="en-US" sz="3300" dirty="0">
                <a:solidFill>
                  <a:srgbClr val="00B050"/>
                </a:solidFill>
              </a:rPr>
              <a:t>Bump allocator</a:t>
            </a:r>
          </a:p>
          <a:p>
            <a:pPr marL="0" indent="0">
              <a:buNone/>
            </a:pPr>
            <a:endParaRPr lang="en-US" dirty="0"/>
          </a:p>
          <a:p>
            <a:pPr marL="0" indent="0">
              <a:buNone/>
            </a:pPr>
            <a:r>
              <a:rPr lang="en-US" dirty="0">
                <a:solidFill>
                  <a:srgbClr val="FF0000"/>
                </a:solidFill>
              </a:rPr>
              <a:t>void initialize();</a:t>
            </a:r>
          </a:p>
          <a:p>
            <a:pPr marL="0" indent="0">
              <a:buNone/>
            </a:pPr>
            <a:r>
              <a:rPr lang="en-US" dirty="0">
                <a:solidFill>
                  <a:srgbClr val="FF0000"/>
                </a:solidFill>
              </a:rPr>
              <a:t>char *</a:t>
            </a:r>
            <a:r>
              <a:rPr lang="en-US" dirty="0" err="1">
                <a:solidFill>
                  <a:srgbClr val="FF0000"/>
                </a:solidFill>
              </a:rPr>
              <a:t>alloc</a:t>
            </a:r>
            <a:r>
              <a:rPr lang="en-US" dirty="0">
                <a:solidFill>
                  <a:srgbClr val="FF0000"/>
                </a:solidFill>
              </a:rPr>
              <a:t>(</a:t>
            </a:r>
            <a:r>
              <a:rPr lang="en-US" dirty="0" err="1">
                <a:solidFill>
                  <a:srgbClr val="FF0000"/>
                </a:solidFill>
              </a:rPr>
              <a:t>size_t</a:t>
            </a:r>
            <a:r>
              <a:rPr lang="en-US" dirty="0">
                <a:solidFill>
                  <a:srgbClr val="FF0000"/>
                </a:solidFill>
              </a:rPr>
              <a:t> size);</a:t>
            </a:r>
          </a:p>
          <a:p>
            <a:pPr marL="0" indent="0">
              <a:buNone/>
            </a:pPr>
            <a:r>
              <a:rPr lang="en-US" dirty="0">
                <a:solidFill>
                  <a:srgbClr val="FF0000"/>
                </a:solidFill>
              </a:rPr>
              <a:t>void </a:t>
            </a:r>
            <a:r>
              <a:rPr lang="en-US" dirty="0" err="1">
                <a:solidFill>
                  <a:srgbClr val="FF0000"/>
                </a:solidFill>
              </a:rPr>
              <a:t>dealloc</a:t>
            </a:r>
            <a:r>
              <a:rPr lang="en-US" dirty="0">
                <a:solidFill>
                  <a:srgbClr val="FF0000"/>
                </a:solidFill>
              </a:rPr>
              <a:t>(</a:t>
            </a:r>
            <a:r>
              <a:rPr lang="en-US" dirty="0" err="1">
                <a:solidFill>
                  <a:srgbClr val="FF0000"/>
                </a:solidFill>
              </a:rPr>
              <a:t>size_t</a:t>
            </a:r>
            <a:r>
              <a:rPr lang="en-US" dirty="0">
                <a:solidFill>
                  <a:srgbClr val="FF0000"/>
                </a:solidFill>
              </a:rPr>
              <a:t> size);</a:t>
            </a:r>
          </a:p>
        </p:txBody>
      </p:sp>
    </p:spTree>
    <p:extLst>
      <p:ext uri="{BB962C8B-B14F-4D97-AF65-F5344CB8AC3E}">
        <p14:creationId xmlns:p14="http://schemas.microsoft.com/office/powerpoint/2010/main" val="13823156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E212F-5D5A-439F-BEC0-37986DDF4D7C}"/>
              </a:ext>
            </a:extLst>
          </p:cNvPr>
          <p:cNvSpPr>
            <a:spLocks noGrp="1"/>
          </p:cNvSpPr>
          <p:nvPr>
            <p:ph type="title"/>
          </p:nvPr>
        </p:nvSpPr>
        <p:spPr/>
        <p:txBody>
          <a:bodyPr/>
          <a:lstStyle/>
          <a:p>
            <a:r>
              <a:rPr lang="en-US" dirty="0"/>
              <a:t>Local variable allocator</a:t>
            </a:r>
          </a:p>
        </p:txBody>
      </p:sp>
      <p:sp>
        <p:nvSpPr>
          <p:cNvPr id="3" name="Content Placeholder 2">
            <a:extLst>
              <a:ext uri="{FF2B5EF4-FFF2-40B4-BE49-F238E27FC236}">
                <a16:creationId xmlns:a16="http://schemas.microsoft.com/office/drawing/2014/main" id="{B20B3641-CC4C-4CF3-B599-169F533D3E3C}"/>
              </a:ext>
            </a:extLst>
          </p:cNvPr>
          <p:cNvSpPr>
            <a:spLocks noGrp="1"/>
          </p:cNvSpPr>
          <p:nvPr>
            <p:ph sz="half" idx="1"/>
          </p:nvPr>
        </p:nvSpPr>
        <p:spPr/>
        <p:txBody>
          <a:bodyPr>
            <a:normAutofit fontScale="85000" lnSpcReduction="20000"/>
          </a:bodyPr>
          <a:lstStyle/>
          <a:p>
            <a:pPr marL="0" indent="0">
              <a:buNone/>
            </a:pPr>
            <a:r>
              <a:rPr lang="en-US" dirty="0"/>
              <a:t>main () {             // initialize</a:t>
            </a:r>
          </a:p>
          <a:p>
            <a:pPr marL="0" indent="0">
              <a:buNone/>
            </a:pPr>
            <a:r>
              <a:rPr lang="en-US" dirty="0"/>
              <a:t>   int a, b, c;       // </a:t>
            </a:r>
            <a:r>
              <a:rPr lang="en-US" dirty="0" err="1"/>
              <a:t>alloc</a:t>
            </a:r>
            <a:r>
              <a:rPr lang="en-US" dirty="0"/>
              <a:t>(12)</a:t>
            </a:r>
          </a:p>
          <a:p>
            <a:pPr marL="0" indent="0">
              <a:buNone/>
            </a:pPr>
            <a:r>
              <a:rPr lang="en-US" dirty="0"/>
              <a:t>   foo();</a:t>
            </a:r>
          </a:p>
          <a:p>
            <a:pPr marL="0" indent="0">
              <a:buNone/>
            </a:pPr>
            <a:r>
              <a:rPr lang="en-US" dirty="0"/>
              <a:t>}                          // </a:t>
            </a:r>
            <a:r>
              <a:rPr lang="en-US" dirty="0" err="1"/>
              <a:t>dealloc</a:t>
            </a:r>
            <a:r>
              <a:rPr lang="en-US" dirty="0"/>
              <a:t>(12)</a:t>
            </a:r>
          </a:p>
          <a:p>
            <a:pPr marL="0" indent="0">
              <a:buNone/>
            </a:pPr>
            <a:r>
              <a:rPr lang="en-US" dirty="0"/>
              <a:t>foo() {</a:t>
            </a:r>
          </a:p>
          <a:p>
            <a:pPr marL="0" indent="0">
              <a:buNone/>
            </a:pPr>
            <a:r>
              <a:rPr lang="en-US" dirty="0"/>
              <a:t>  int x, y;                // </a:t>
            </a:r>
            <a:r>
              <a:rPr lang="en-US" dirty="0" err="1"/>
              <a:t>alloc</a:t>
            </a:r>
            <a:r>
              <a:rPr lang="en-US" dirty="0"/>
              <a:t>(8)</a:t>
            </a:r>
          </a:p>
          <a:p>
            <a:pPr marL="0" indent="0">
              <a:buNone/>
            </a:pPr>
            <a:r>
              <a:rPr lang="en-US" dirty="0"/>
              <a:t>  bar();</a:t>
            </a:r>
          </a:p>
          <a:p>
            <a:pPr marL="0" indent="0">
              <a:buNone/>
            </a:pPr>
            <a:r>
              <a:rPr lang="en-US" dirty="0"/>
              <a:t>}                             // </a:t>
            </a:r>
            <a:r>
              <a:rPr lang="en-US" dirty="0" err="1"/>
              <a:t>dealloc</a:t>
            </a:r>
            <a:r>
              <a:rPr lang="en-US" dirty="0"/>
              <a:t>(8)</a:t>
            </a:r>
          </a:p>
          <a:p>
            <a:pPr marL="0" indent="0">
              <a:buNone/>
            </a:pPr>
            <a:r>
              <a:rPr lang="en-US" dirty="0"/>
              <a:t>bar () {</a:t>
            </a:r>
          </a:p>
          <a:p>
            <a:pPr marL="0" indent="0">
              <a:buNone/>
            </a:pPr>
            <a:r>
              <a:rPr lang="en-US" dirty="0"/>
              <a:t>  int a, b, c, x, y;           // </a:t>
            </a:r>
            <a:r>
              <a:rPr lang="en-US" dirty="0" err="1"/>
              <a:t>alloc</a:t>
            </a:r>
            <a:r>
              <a:rPr lang="en-US" dirty="0"/>
              <a:t>(20)</a:t>
            </a:r>
          </a:p>
          <a:p>
            <a:pPr marL="0" indent="0">
              <a:buNone/>
            </a:pPr>
            <a:r>
              <a:rPr lang="en-US" dirty="0"/>
              <a:t>}                                      // </a:t>
            </a:r>
            <a:r>
              <a:rPr lang="en-US" dirty="0" err="1"/>
              <a:t>dealloc</a:t>
            </a:r>
            <a:r>
              <a:rPr lang="en-US" dirty="0"/>
              <a:t>(20)</a:t>
            </a:r>
          </a:p>
        </p:txBody>
      </p:sp>
      <p:sp>
        <p:nvSpPr>
          <p:cNvPr id="4" name="Content Placeholder 3">
            <a:extLst>
              <a:ext uri="{FF2B5EF4-FFF2-40B4-BE49-F238E27FC236}">
                <a16:creationId xmlns:a16="http://schemas.microsoft.com/office/drawing/2014/main" id="{D436B030-7AE3-48BB-91B4-63B93B263139}"/>
              </a:ext>
            </a:extLst>
          </p:cNvPr>
          <p:cNvSpPr>
            <a:spLocks noGrp="1"/>
          </p:cNvSpPr>
          <p:nvPr>
            <p:ph sz="half" idx="2"/>
          </p:nvPr>
        </p:nvSpPr>
        <p:spPr/>
        <p:txBody>
          <a:bodyPr>
            <a:normAutofit fontScale="85000" lnSpcReduction="20000"/>
          </a:bodyPr>
          <a:lstStyle/>
          <a:p>
            <a:pPr marL="0" indent="0">
              <a:buNone/>
            </a:pPr>
            <a:r>
              <a:rPr lang="en-US" sz="3300" dirty="0">
                <a:solidFill>
                  <a:srgbClr val="00B050"/>
                </a:solidFill>
              </a:rPr>
              <a:t>During execution</a:t>
            </a:r>
          </a:p>
          <a:p>
            <a:pPr marL="0" indent="0">
              <a:buNone/>
            </a:pPr>
            <a:endParaRPr lang="en-US" sz="3300" dirty="0">
              <a:solidFill>
                <a:srgbClr val="00B050"/>
              </a:solidFill>
            </a:endParaRPr>
          </a:p>
          <a:p>
            <a:pPr marL="0" indent="0">
              <a:buNone/>
            </a:pPr>
            <a:endParaRPr lang="en-US" sz="3300" dirty="0">
              <a:solidFill>
                <a:srgbClr val="00B050"/>
              </a:solidFill>
            </a:endParaRPr>
          </a:p>
        </p:txBody>
      </p:sp>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66EBC3C9-0B95-4A67-A806-ADB05019EB8E}"/>
                  </a:ext>
                </a:extLst>
              </p14:cNvPr>
              <p14:cNvContentPartPr/>
              <p14:nvPr/>
            </p14:nvContentPartPr>
            <p14:xfrm>
              <a:off x="488880" y="1968480"/>
              <a:ext cx="8534880" cy="3683520"/>
            </p14:xfrm>
          </p:contentPart>
        </mc:Choice>
        <mc:Fallback xmlns="">
          <p:pic>
            <p:nvPicPr>
              <p:cNvPr id="5" name="Ink 4">
                <a:extLst>
                  <a:ext uri="{FF2B5EF4-FFF2-40B4-BE49-F238E27FC236}">
                    <a16:creationId xmlns:a16="http://schemas.microsoft.com/office/drawing/2014/main" id="{66EBC3C9-0B95-4A67-A806-ADB05019EB8E}"/>
                  </a:ext>
                </a:extLst>
              </p:cNvPr>
              <p:cNvPicPr/>
              <p:nvPr/>
            </p:nvPicPr>
            <p:blipFill>
              <a:blip r:embed="rId4"/>
              <a:stretch>
                <a:fillRect/>
              </a:stretch>
            </p:blipFill>
            <p:spPr>
              <a:xfrm>
                <a:off x="479520" y="1959120"/>
                <a:ext cx="8553600" cy="3702240"/>
              </a:xfrm>
              <a:prstGeom prst="rect">
                <a:avLst/>
              </a:prstGeom>
            </p:spPr>
          </p:pic>
        </mc:Fallback>
      </mc:AlternateContent>
    </p:spTree>
    <p:extLst>
      <p:ext uri="{BB962C8B-B14F-4D97-AF65-F5344CB8AC3E}">
        <p14:creationId xmlns:p14="http://schemas.microsoft.com/office/powerpoint/2010/main" val="21545940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E212F-5D5A-439F-BEC0-37986DDF4D7C}"/>
              </a:ext>
            </a:extLst>
          </p:cNvPr>
          <p:cNvSpPr>
            <a:spLocks noGrp="1"/>
          </p:cNvSpPr>
          <p:nvPr>
            <p:ph type="title"/>
          </p:nvPr>
        </p:nvSpPr>
        <p:spPr/>
        <p:txBody>
          <a:bodyPr/>
          <a:lstStyle/>
          <a:p>
            <a:r>
              <a:rPr lang="en-US" dirty="0"/>
              <a:t>Local variable allocator</a:t>
            </a:r>
          </a:p>
        </p:txBody>
      </p:sp>
      <p:sp>
        <p:nvSpPr>
          <p:cNvPr id="3" name="Content Placeholder 2">
            <a:extLst>
              <a:ext uri="{FF2B5EF4-FFF2-40B4-BE49-F238E27FC236}">
                <a16:creationId xmlns:a16="http://schemas.microsoft.com/office/drawing/2014/main" id="{B20B3641-CC4C-4CF3-B599-169F533D3E3C}"/>
              </a:ext>
            </a:extLst>
          </p:cNvPr>
          <p:cNvSpPr>
            <a:spLocks noGrp="1"/>
          </p:cNvSpPr>
          <p:nvPr>
            <p:ph sz="half" idx="1"/>
          </p:nvPr>
        </p:nvSpPr>
        <p:spPr/>
        <p:txBody>
          <a:bodyPr>
            <a:normAutofit fontScale="85000" lnSpcReduction="20000"/>
          </a:bodyPr>
          <a:lstStyle/>
          <a:p>
            <a:pPr marL="0" indent="0">
              <a:buNone/>
            </a:pPr>
            <a:r>
              <a:rPr lang="en-US" dirty="0"/>
              <a:t>main () {             // initialize</a:t>
            </a:r>
          </a:p>
          <a:p>
            <a:pPr marL="0" indent="0">
              <a:buNone/>
            </a:pPr>
            <a:r>
              <a:rPr lang="en-US" dirty="0"/>
              <a:t>   int a, b, c;       // </a:t>
            </a:r>
            <a:r>
              <a:rPr lang="en-US" dirty="0" err="1"/>
              <a:t>alloc</a:t>
            </a:r>
            <a:r>
              <a:rPr lang="en-US" dirty="0"/>
              <a:t>(12)</a:t>
            </a:r>
          </a:p>
          <a:p>
            <a:pPr marL="0" indent="0">
              <a:buNone/>
            </a:pPr>
            <a:r>
              <a:rPr lang="en-US" dirty="0"/>
              <a:t>   foo();</a:t>
            </a:r>
          </a:p>
          <a:p>
            <a:pPr marL="0" indent="0">
              <a:buNone/>
            </a:pPr>
            <a:r>
              <a:rPr lang="en-US" dirty="0"/>
              <a:t>}                          // </a:t>
            </a:r>
            <a:r>
              <a:rPr lang="en-US" dirty="0" err="1"/>
              <a:t>dealloc</a:t>
            </a:r>
            <a:r>
              <a:rPr lang="en-US" dirty="0"/>
              <a:t>(12)</a:t>
            </a:r>
          </a:p>
          <a:p>
            <a:pPr marL="0" indent="0">
              <a:buNone/>
            </a:pPr>
            <a:r>
              <a:rPr lang="en-US" dirty="0"/>
              <a:t>foo() {</a:t>
            </a:r>
          </a:p>
          <a:p>
            <a:pPr marL="0" indent="0">
              <a:buNone/>
            </a:pPr>
            <a:r>
              <a:rPr lang="en-US" dirty="0"/>
              <a:t>  int x, y;                // </a:t>
            </a:r>
            <a:r>
              <a:rPr lang="en-US" dirty="0" err="1"/>
              <a:t>alloc</a:t>
            </a:r>
            <a:r>
              <a:rPr lang="en-US" dirty="0"/>
              <a:t>(8)</a:t>
            </a:r>
          </a:p>
          <a:p>
            <a:pPr marL="0" indent="0">
              <a:buNone/>
            </a:pPr>
            <a:r>
              <a:rPr lang="en-US" dirty="0"/>
              <a:t>  bar();</a:t>
            </a:r>
          </a:p>
          <a:p>
            <a:pPr marL="0" indent="0">
              <a:buNone/>
            </a:pPr>
            <a:r>
              <a:rPr lang="en-US" dirty="0"/>
              <a:t>}                             // </a:t>
            </a:r>
            <a:r>
              <a:rPr lang="en-US" dirty="0" err="1"/>
              <a:t>dealloc</a:t>
            </a:r>
            <a:r>
              <a:rPr lang="en-US" dirty="0"/>
              <a:t>(8)</a:t>
            </a:r>
          </a:p>
          <a:p>
            <a:pPr marL="0" indent="0">
              <a:buNone/>
            </a:pPr>
            <a:r>
              <a:rPr lang="en-US" dirty="0"/>
              <a:t>bar () {</a:t>
            </a:r>
          </a:p>
          <a:p>
            <a:pPr marL="0" indent="0">
              <a:buNone/>
            </a:pPr>
            <a:r>
              <a:rPr lang="en-US" dirty="0"/>
              <a:t>  int a, b, c, x, y;           // </a:t>
            </a:r>
            <a:r>
              <a:rPr lang="en-US" dirty="0" err="1"/>
              <a:t>alloc</a:t>
            </a:r>
            <a:r>
              <a:rPr lang="en-US" dirty="0"/>
              <a:t>(20)</a:t>
            </a:r>
          </a:p>
          <a:p>
            <a:pPr marL="0" indent="0">
              <a:buNone/>
            </a:pPr>
            <a:r>
              <a:rPr lang="en-US" dirty="0"/>
              <a:t>}                                      // </a:t>
            </a:r>
            <a:r>
              <a:rPr lang="en-US" dirty="0" err="1"/>
              <a:t>dealloc</a:t>
            </a:r>
            <a:r>
              <a:rPr lang="en-US" dirty="0"/>
              <a:t>(20)</a:t>
            </a:r>
          </a:p>
        </p:txBody>
      </p:sp>
      <p:sp>
        <p:nvSpPr>
          <p:cNvPr id="4" name="Content Placeholder 3">
            <a:extLst>
              <a:ext uri="{FF2B5EF4-FFF2-40B4-BE49-F238E27FC236}">
                <a16:creationId xmlns:a16="http://schemas.microsoft.com/office/drawing/2014/main" id="{D436B030-7AE3-48BB-91B4-63B93B263139}"/>
              </a:ext>
            </a:extLst>
          </p:cNvPr>
          <p:cNvSpPr>
            <a:spLocks noGrp="1"/>
          </p:cNvSpPr>
          <p:nvPr>
            <p:ph sz="half" idx="2"/>
          </p:nvPr>
        </p:nvSpPr>
        <p:spPr/>
        <p:txBody>
          <a:bodyPr>
            <a:normAutofit fontScale="85000" lnSpcReduction="20000"/>
          </a:bodyPr>
          <a:lstStyle/>
          <a:p>
            <a:pPr marL="0" indent="0">
              <a:buNone/>
            </a:pPr>
            <a:r>
              <a:rPr lang="en-US" sz="3300" dirty="0">
                <a:solidFill>
                  <a:srgbClr val="00B050"/>
                </a:solidFill>
              </a:rPr>
              <a:t>During execution</a:t>
            </a:r>
          </a:p>
          <a:p>
            <a:pPr marL="0" indent="0">
              <a:buNone/>
            </a:pPr>
            <a:endParaRPr lang="en-US" sz="3300" dirty="0">
              <a:solidFill>
                <a:srgbClr val="00B050"/>
              </a:solidFill>
            </a:endParaRPr>
          </a:p>
          <a:p>
            <a:pPr marL="0" indent="0">
              <a:buNone/>
            </a:pPr>
            <a:r>
              <a:rPr lang="en-US" sz="3300" dirty="0">
                <a:solidFill>
                  <a:srgbClr val="00B050"/>
                </a:solidFill>
              </a:rPr>
              <a:t>initialize</a:t>
            </a:r>
          </a:p>
          <a:p>
            <a:pPr marL="0" indent="0">
              <a:buNone/>
            </a:pPr>
            <a:r>
              <a:rPr lang="en-US" sz="3300" dirty="0" err="1">
                <a:solidFill>
                  <a:srgbClr val="00B050"/>
                </a:solidFill>
              </a:rPr>
              <a:t>alloc</a:t>
            </a:r>
            <a:r>
              <a:rPr lang="en-US" sz="3300" dirty="0">
                <a:solidFill>
                  <a:srgbClr val="00B050"/>
                </a:solidFill>
              </a:rPr>
              <a:t>(12)</a:t>
            </a:r>
          </a:p>
          <a:p>
            <a:pPr marL="0" indent="0">
              <a:buNone/>
            </a:pPr>
            <a:r>
              <a:rPr lang="en-US" sz="3300" dirty="0" err="1">
                <a:solidFill>
                  <a:srgbClr val="00B050"/>
                </a:solidFill>
              </a:rPr>
              <a:t>alloc</a:t>
            </a:r>
            <a:r>
              <a:rPr lang="en-US" sz="3300" dirty="0">
                <a:solidFill>
                  <a:srgbClr val="00B050"/>
                </a:solidFill>
              </a:rPr>
              <a:t>(8)</a:t>
            </a:r>
          </a:p>
          <a:p>
            <a:pPr marL="0" indent="0">
              <a:buNone/>
            </a:pPr>
            <a:r>
              <a:rPr lang="en-US" sz="3300" dirty="0" err="1">
                <a:solidFill>
                  <a:srgbClr val="00B050"/>
                </a:solidFill>
              </a:rPr>
              <a:t>alloc</a:t>
            </a:r>
            <a:r>
              <a:rPr lang="en-US" sz="3300" dirty="0">
                <a:solidFill>
                  <a:srgbClr val="00B050"/>
                </a:solidFill>
              </a:rPr>
              <a:t>(20)</a:t>
            </a:r>
          </a:p>
          <a:p>
            <a:pPr marL="0" indent="0">
              <a:buNone/>
            </a:pPr>
            <a:r>
              <a:rPr lang="en-US" sz="3300" dirty="0" err="1">
                <a:solidFill>
                  <a:srgbClr val="00B050"/>
                </a:solidFill>
              </a:rPr>
              <a:t>dealloc</a:t>
            </a:r>
            <a:r>
              <a:rPr lang="en-US" sz="3300" dirty="0">
                <a:solidFill>
                  <a:srgbClr val="00B050"/>
                </a:solidFill>
              </a:rPr>
              <a:t>(20)</a:t>
            </a:r>
          </a:p>
          <a:p>
            <a:pPr marL="0" indent="0">
              <a:buNone/>
            </a:pPr>
            <a:r>
              <a:rPr lang="en-US" sz="3300" dirty="0" err="1">
                <a:solidFill>
                  <a:srgbClr val="00B050"/>
                </a:solidFill>
              </a:rPr>
              <a:t>dealloc</a:t>
            </a:r>
            <a:r>
              <a:rPr lang="en-US" sz="3300" dirty="0">
                <a:solidFill>
                  <a:srgbClr val="00B050"/>
                </a:solidFill>
              </a:rPr>
              <a:t>(8)</a:t>
            </a:r>
          </a:p>
          <a:p>
            <a:pPr marL="0" indent="0">
              <a:buNone/>
            </a:pPr>
            <a:r>
              <a:rPr lang="en-US" sz="3300" dirty="0" err="1">
                <a:solidFill>
                  <a:srgbClr val="00B050"/>
                </a:solidFill>
              </a:rPr>
              <a:t>dealloc</a:t>
            </a:r>
            <a:r>
              <a:rPr lang="en-US" sz="3300" dirty="0">
                <a:solidFill>
                  <a:srgbClr val="00B050"/>
                </a:solidFill>
              </a:rPr>
              <a:t>(12)</a:t>
            </a:r>
          </a:p>
        </p:txBody>
      </p:sp>
    </p:spTree>
    <p:extLst>
      <p:ext uri="{BB962C8B-B14F-4D97-AF65-F5344CB8AC3E}">
        <p14:creationId xmlns:p14="http://schemas.microsoft.com/office/powerpoint/2010/main" val="26814167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83D6D-FC78-4A4D-A002-EDCB250833FC}"/>
              </a:ext>
            </a:extLst>
          </p:cNvPr>
          <p:cNvSpPr>
            <a:spLocks noGrp="1"/>
          </p:cNvSpPr>
          <p:nvPr>
            <p:ph type="title"/>
          </p:nvPr>
        </p:nvSpPr>
        <p:spPr/>
        <p:txBody>
          <a:bodyPr/>
          <a:lstStyle/>
          <a:p>
            <a:r>
              <a:rPr lang="en-US" dirty="0"/>
              <a:t>Parameter passing</a:t>
            </a:r>
          </a:p>
        </p:txBody>
      </p:sp>
      <p:sp>
        <p:nvSpPr>
          <p:cNvPr id="3" name="Content Placeholder 2">
            <a:extLst>
              <a:ext uri="{FF2B5EF4-FFF2-40B4-BE49-F238E27FC236}">
                <a16:creationId xmlns:a16="http://schemas.microsoft.com/office/drawing/2014/main" id="{29D37F91-840F-4A47-BA3D-2A953F3EA6D9}"/>
              </a:ext>
            </a:extLst>
          </p:cNvPr>
          <p:cNvSpPr>
            <a:spLocks noGrp="1"/>
          </p:cNvSpPr>
          <p:nvPr>
            <p:ph idx="1"/>
          </p:nvPr>
        </p:nvSpPr>
        <p:spPr/>
        <p:txBody>
          <a:bodyPr>
            <a:normAutofit/>
          </a:bodyPr>
          <a:lstStyle/>
          <a:p>
            <a:pPr marL="0" indent="0">
              <a:buNone/>
            </a:pPr>
            <a:r>
              <a:rPr lang="en-US" dirty="0"/>
              <a:t>foo() {</a:t>
            </a:r>
          </a:p>
          <a:p>
            <a:pPr marL="0" indent="0">
              <a:buNone/>
            </a:pPr>
            <a:r>
              <a:rPr lang="en-US" dirty="0"/>
              <a:t>   int x, y;</a:t>
            </a:r>
          </a:p>
          <a:p>
            <a:pPr marL="0" indent="0">
              <a:buNone/>
            </a:pPr>
            <a:r>
              <a:rPr lang="en-US" dirty="0"/>
              <a:t>   bar(x, y);</a:t>
            </a:r>
          </a:p>
          <a:p>
            <a:pPr marL="0" indent="0">
              <a:buNone/>
            </a:pPr>
            <a:r>
              <a:rPr lang="en-US" dirty="0"/>
              <a:t>}</a:t>
            </a:r>
          </a:p>
          <a:p>
            <a:pPr marL="0" indent="0">
              <a:buNone/>
            </a:pPr>
            <a:r>
              <a:rPr lang="en-US" dirty="0"/>
              <a:t>bar(int a1, int a2) {</a:t>
            </a:r>
          </a:p>
          <a:p>
            <a:pPr marL="0" indent="0">
              <a:buNone/>
            </a:pPr>
            <a:r>
              <a:rPr lang="en-US" dirty="0"/>
              <a:t>   return a1 + a2;</a:t>
            </a:r>
          </a:p>
          <a:p>
            <a:pPr marL="0" indent="0">
              <a:buNone/>
            </a:pPr>
            <a:r>
              <a:rPr lang="en-US" dirty="0"/>
              <a:t>}</a:t>
            </a:r>
          </a:p>
        </p:txBody>
      </p:sp>
      <p:sp>
        <p:nvSpPr>
          <p:cNvPr id="4" name="Content Placeholder 3">
            <a:extLst>
              <a:ext uri="{FF2B5EF4-FFF2-40B4-BE49-F238E27FC236}">
                <a16:creationId xmlns:a16="http://schemas.microsoft.com/office/drawing/2014/main" id="{819A2EBB-4538-462E-B1C0-8DDEF0B70107}"/>
              </a:ext>
            </a:extLst>
          </p:cNvPr>
          <p:cNvSpPr txBox="1">
            <a:spLocks/>
          </p:cNvSpPr>
          <p:nvPr/>
        </p:nvSpPr>
        <p:spPr>
          <a:xfrm>
            <a:off x="6172200" y="1825625"/>
            <a:ext cx="5181600"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3300">
                <a:solidFill>
                  <a:srgbClr val="00B050"/>
                </a:solidFill>
              </a:rPr>
              <a:t>Bump allocator</a:t>
            </a:r>
          </a:p>
          <a:p>
            <a:pPr marL="0" indent="0">
              <a:buFont typeface="Arial" panose="020B0604020202020204" pitchFamily="34" charset="0"/>
              <a:buNone/>
            </a:pPr>
            <a:endParaRPr lang="en-US"/>
          </a:p>
          <a:p>
            <a:pPr marL="0" indent="0">
              <a:buFont typeface="Arial" panose="020B0604020202020204" pitchFamily="34" charset="0"/>
              <a:buNone/>
            </a:pPr>
            <a:r>
              <a:rPr lang="en-US">
                <a:solidFill>
                  <a:srgbClr val="FF0000"/>
                </a:solidFill>
              </a:rPr>
              <a:t>void initialize();</a:t>
            </a:r>
          </a:p>
          <a:p>
            <a:pPr marL="0" indent="0">
              <a:buFont typeface="Arial" panose="020B0604020202020204" pitchFamily="34" charset="0"/>
              <a:buNone/>
            </a:pPr>
            <a:r>
              <a:rPr lang="en-US">
                <a:solidFill>
                  <a:srgbClr val="FF0000"/>
                </a:solidFill>
              </a:rPr>
              <a:t>char *alloc(size_t size);</a:t>
            </a:r>
          </a:p>
          <a:p>
            <a:pPr marL="0" indent="0">
              <a:buFont typeface="Arial" panose="020B0604020202020204" pitchFamily="34" charset="0"/>
              <a:buNone/>
            </a:pPr>
            <a:r>
              <a:rPr lang="en-US">
                <a:solidFill>
                  <a:srgbClr val="FF0000"/>
                </a:solidFill>
              </a:rPr>
              <a:t>void dealloc(size_t size);</a:t>
            </a:r>
            <a:endParaRPr lang="en-US" dirty="0">
              <a:solidFill>
                <a:srgbClr val="FF0000"/>
              </a:solidFill>
            </a:endParaRPr>
          </a:p>
        </p:txBody>
      </p:sp>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B61522ED-13EC-4455-B39E-2371A4AE747B}"/>
                  </a:ext>
                </a:extLst>
              </p14:cNvPr>
              <p14:cNvContentPartPr/>
              <p14:nvPr/>
            </p14:nvContentPartPr>
            <p14:xfrm>
              <a:off x="2203560" y="2292480"/>
              <a:ext cx="2534040" cy="1073520"/>
            </p14:xfrm>
          </p:contentPart>
        </mc:Choice>
        <mc:Fallback xmlns="">
          <p:pic>
            <p:nvPicPr>
              <p:cNvPr id="5" name="Ink 4">
                <a:extLst>
                  <a:ext uri="{FF2B5EF4-FFF2-40B4-BE49-F238E27FC236}">
                    <a16:creationId xmlns:a16="http://schemas.microsoft.com/office/drawing/2014/main" id="{B61522ED-13EC-4455-B39E-2371A4AE747B}"/>
                  </a:ext>
                </a:extLst>
              </p:cNvPr>
              <p:cNvPicPr/>
              <p:nvPr/>
            </p:nvPicPr>
            <p:blipFill>
              <a:blip r:embed="rId4"/>
              <a:stretch>
                <a:fillRect/>
              </a:stretch>
            </p:blipFill>
            <p:spPr>
              <a:xfrm>
                <a:off x="2194200" y="2283120"/>
                <a:ext cx="2552760" cy="1092240"/>
              </a:xfrm>
              <a:prstGeom prst="rect">
                <a:avLst/>
              </a:prstGeom>
            </p:spPr>
          </p:pic>
        </mc:Fallback>
      </mc:AlternateContent>
    </p:spTree>
    <p:extLst>
      <p:ext uri="{BB962C8B-B14F-4D97-AF65-F5344CB8AC3E}">
        <p14:creationId xmlns:p14="http://schemas.microsoft.com/office/powerpoint/2010/main" val="28648161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6B149B-764E-42D0-9799-2C8F0775D642}"/>
              </a:ext>
            </a:extLst>
          </p:cNvPr>
          <p:cNvSpPr>
            <a:spLocks noGrp="1"/>
          </p:cNvSpPr>
          <p:nvPr>
            <p:ph type="title"/>
          </p:nvPr>
        </p:nvSpPr>
        <p:spPr/>
        <p:txBody>
          <a:bodyPr/>
          <a:lstStyle/>
          <a:p>
            <a:r>
              <a:rPr lang="en-US" dirty="0"/>
              <a:t>Today’s topics</a:t>
            </a:r>
            <a:endParaRPr lang="en-IN" dirty="0"/>
          </a:p>
        </p:txBody>
      </p:sp>
      <p:sp>
        <p:nvSpPr>
          <p:cNvPr id="3" name="Content Placeholder 2">
            <a:extLst>
              <a:ext uri="{FF2B5EF4-FFF2-40B4-BE49-F238E27FC236}">
                <a16:creationId xmlns:a16="http://schemas.microsoft.com/office/drawing/2014/main" id="{E4C81B98-F258-4D8A-9242-04C4D81FD2AC}"/>
              </a:ext>
            </a:extLst>
          </p:cNvPr>
          <p:cNvSpPr>
            <a:spLocks noGrp="1"/>
          </p:cNvSpPr>
          <p:nvPr>
            <p:ph idx="1"/>
          </p:nvPr>
        </p:nvSpPr>
        <p:spPr/>
        <p:txBody>
          <a:bodyPr/>
          <a:lstStyle/>
          <a:p>
            <a:r>
              <a:rPr lang="en-US" dirty="0"/>
              <a:t>Applications</a:t>
            </a:r>
          </a:p>
          <a:p>
            <a:r>
              <a:rPr lang="en-US" dirty="0"/>
              <a:t>Calling convention</a:t>
            </a:r>
          </a:p>
          <a:p>
            <a:r>
              <a:rPr lang="en-US" dirty="0"/>
              <a:t>Scheduler</a:t>
            </a:r>
          </a:p>
          <a:p>
            <a:r>
              <a:rPr lang="en-US" dirty="0"/>
              <a:t>Interrupt</a:t>
            </a:r>
          </a:p>
          <a:p>
            <a:endParaRPr lang="en-IN" dirty="0"/>
          </a:p>
        </p:txBody>
      </p:sp>
    </p:spTree>
    <p:extLst>
      <p:ext uri="{BB962C8B-B14F-4D97-AF65-F5344CB8AC3E}">
        <p14:creationId xmlns:p14="http://schemas.microsoft.com/office/powerpoint/2010/main" val="18545474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83D6D-FC78-4A4D-A002-EDCB250833FC}"/>
              </a:ext>
            </a:extLst>
          </p:cNvPr>
          <p:cNvSpPr>
            <a:spLocks noGrp="1"/>
          </p:cNvSpPr>
          <p:nvPr>
            <p:ph type="title"/>
          </p:nvPr>
        </p:nvSpPr>
        <p:spPr/>
        <p:txBody>
          <a:bodyPr/>
          <a:lstStyle/>
          <a:p>
            <a:r>
              <a:rPr lang="en-US" dirty="0"/>
              <a:t>Parameter passing</a:t>
            </a:r>
          </a:p>
        </p:txBody>
      </p:sp>
      <p:sp>
        <p:nvSpPr>
          <p:cNvPr id="3" name="Content Placeholder 2">
            <a:extLst>
              <a:ext uri="{FF2B5EF4-FFF2-40B4-BE49-F238E27FC236}">
                <a16:creationId xmlns:a16="http://schemas.microsoft.com/office/drawing/2014/main" id="{29D37F91-840F-4A47-BA3D-2A953F3EA6D9}"/>
              </a:ext>
            </a:extLst>
          </p:cNvPr>
          <p:cNvSpPr>
            <a:spLocks noGrp="1"/>
          </p:cNvSpPr>
          <p:nvPr>
            <p:ph idx="1"/>
          </p:nvPr>
        </p:nvSpPr>
        <p:spPr/>
        <p:txBody>
          <a:bodyPr>
            <a:normAutofit fontScale="85000" lnSpcReduction="20000"/>
          </a:bodyPr>
          <a:lstStyle/>
          <a:p>
            <a:pPr marL="0" indent="0">
              <a:buNone/>
            </a:pPr>
            <a:r>
              <a:rPr lang="en-US" dirty="0"/>
              <a:t>foo() {</a:t>
            </a:r>
          </a:p>
          <a:p>
            <a:pPr marL="0" indent="0">
              <a:buNone/>
            </a:pPr>
            <a:r>
              <a:rPr lang="en-US" dirty="0"/>
              <a:t>   int x, y;             // </a:t>
            </a:r>
            <a:r>
              <a:rPr lang="en-US" dirty="0" err="1"/>
              <a:t>alloc</a:t>
            </a:r>
            <a:r>
              <a:rPr lang="en-US" dirty="0"/>
              <a:t>(8)</a:t>
            </a:r>
          </a:p>
          <a:p>
            <a:pPr marL="0" indent="0">
              <a:buNone/>
            </a:pPr>
            <a:r>
              <a:rPr lang="en-US" dirty="0"/>
              <a:t>   bar(x);</a:t>
            </a:r>
          </a:p>
          <a:p>
            <a:pPr marL="0" indent="0">
              <a:buNone/>
            </a:pPr>
            <a:r>
              <a:rPr lang="en-US" dirty="0"/>
              <a:t>}                           // </a:t>
            </a:r>
            <a:r>
              <a:rPr lang="en-US" dirty="0" err="1"/>
              <a:t>dealloc</a:t>
            </a:r>
            <a:r>
              <a:rPr lang="en-US" dirty="0"/>
              <a:t>(8)</a:t>
            </a:r>
          </a:p>
          <a:p>
            <a:pPr marL="0" indent="0">
              <a:buNone/>
            </a:pPr>
            <a:r>
              <a:rPr lang="en-US" dirty="0"/>
              <a:t>bar(int x) {</a:t>
            </a:r>
          </a:p>
          <a:p>
            <a:pPr marL="0" indent="0">
              <a:buNone/>
            </a:pPr>
            <a:r>
              <a:rPr lang="en-US" dirty="0"/>
              <a:t>   int a, b;           // </a:t>
            </a:r>
            <a:r>
              <a:rPr lang="en-US" dirty="0" err="1"/>
              <a:t>alloc</a:t>
            </a:r>
            <a:r>
              <a:rPr lang="en-US" dirty="0"/>
              <a:t>(8)</a:t>
            </a:r>
          </a:p>
          <a:p>
            <a:pPr marL="0" indent="0">
              <a:buNone/>
            </a:pPr>
            <a:r>
              <a:rPr lang="en-US" dirty="0"/>
              <a:t>   </a:t>
            </a:r>
            <a:r>
              <a:rPr lang="en-US" dirty="0" err="1"/>
              <a:t>baz</a:t>
            </a:r>
            <a:r>
              <a:rPr lang="en-US" dirty="0"/>
              <a:t>(a);</a:t>
            </a:r>
          </a:p>
          <a:p>
            <a:pPr marL="0" indent="0">
              <a:buNone/>
            </a:pPr>
            <a:r>
              <a:rPr lang="en-US" dirty="0"/>
              <a:t>}                          // </a:t>
            </a:r>
            <a:r>
              <a:rPr lang="en-US" dirty="0" err="1"/>
              <a:t>dealloc</a:t>
            </a:r>
            <a:r>
              <a:rPr lang="en-US" dirty="0"/>
              <a:t>(8)</a:t>
            </a:r>
          </a:p>
          <a:p>
            <a:pPr marL="0" indent="0">
              <a:buNone/>
            </a:pPr>
            <a:r>
              <a:rPr lang="en-US" dirty="0" err="1"/>
              <a:t>baz</a:t>
            </a:r>
            <a:r>
              <a:rPr lang="en-US" dirty="0"/>
              <a:t>(int y) {</a:t>
            </a:r>
          </a:p>
          <a:p>
            <a:pPr marL="0" indent="0">
              <a:buNone/>
            </a:pPr>
            <a:r>
              <a:rPr lang="en-US" dirty="0"/>
              <a:t>   int x, y, a, b;  // </a:t>
            </a:r>
            <a:r>
              <a:rPr lang="en-US" dirty="0" err="1"/>
              <a:t>alloc</a:t>
            </a:r>
            <a:r>
              <a:rPr lang="en-US" dirty="0"/>
              <a:t>(16)</a:t>
            </a:r>
          </a:p>
          <a:p>
            <a:pPr marL="0" indent="0">
              <a:buNone/>
            </a:pPr>
            <a:r>
              <a:rPr lang="en-US" dirty="0"/>
              <a:t>}                         // </a:t>
            </a:r>
            <a:r>
              <a:rPr lang="en-US" dirty="0" err="1"/>
              <a:t>dealloc</a:t>
            </a:r>
            <a:r>
              <a:rPr lang="en-US" dirty="0"/>
              <a:t>(16)</a:t>
            </a:r>
          </a:p>
        </p:txBody>
      </p:sp>
      <p:sp>
        <p:nvSpPr>
          <p:cNvPr id="4" name="Content Placeholder 3">
            <a:extLst>
              <a:ext uri="{FF2B5EF4-FFF2-40B4-BE49-F238E27FC236}">
                <a16:creationId xmlns:a16="http://schemas.microsoft.com/office/drawing/2014/main" id="{819A2EBB-4538-462E-B1C0-8DDEF0B70107}"/>
              </a:ext>
            </a:extLst>
          </p:cNvPr>
          <p:cNvSpPr txBox="1">
            <a:spLocks/>
          </p:cNvSpPr>
          <p:nvPr/>
        </p:nvSpPr>
        <p:spPr>
          <a:xfrm>
            <a:off x="6172200" y="1825625"/>
            <a:ext cx="5181600"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3300" dirty="0">
                <a:solidFill>
                  <a:srgbClr val="00B050"/>
                </a:solidFill>
              </a:rPr>
              <a:t>During execution</a:t>
            </a:r>
          </a:p>
        </p:txBody>
      </p:sp>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B92FA973-5F8F-42B8-BE3E-A56EC05287D3}"/>
                  </a:ext>
                </a:extLst>
              </p14:cNvPr>
              <p14:cNvContentPartPr/>
              <p14:nvPr/>
            </p14:nvContentPartPr>
            <p14:xfrm>
              <a:off x="1657440" y="2406600"/>
              <a:ext cx="9284040" cy="4089960"/>
            </p14:xfrm>
          </p:contentPart>
        </mc:Choice>
        <mc:Fallback xmlns="">
          <p:pic>
            <p:nvPicPr>
              <p:cNvPr id="5" name="Ink 4">
                <a:extLst>
                  <a:ext uri="{FF2B5EF4-FFF2-40B4-BE49-F238E27FC236}">
                    <a16:creationId xmlns:a16="http://schemas.microsoft.com/office/drawing/2014/main" id="{B92FA973-5F8F-42B8-BE3E-A56EC05287D3}"/>
                  </a:ext>
                </a:extLst>
              </p:cNvPr>
              <p:cNvPicPr/>
              <p:nvPr/>
            </p:nvPicPr>
            <p:blipFill>
              <a:blip r:embed="rId4"/>
              <a:stretch>
                <a:fillRect/>
              </a:stretch>
            </p:blipFill>
            <p:spPr>
              <a:xfrm>
                <a:off x="1648080" y="2397240"/>
                <a:ext cx="9302760" cy="4108680"/>
              </a:xfrm>
              <a:prstGeom prst="rect">
                <a:avLst/>
              </a:prstGeom>
            </p:spPr>
          </p:pic>
        </mc:Fallback>
      </mc:AlternateContent>
    </p:spTree>
    <p:extLst>
      <p:ext uri="{BB962C8B-B14F-4D97-AF65-F5344CB8AC3E}">
        <p14:creationId xmlns:p14="http://schemas.microsoft.com/office/powerpoint/2010/main" val="13420372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A5200-4252-4936-B4F2-288980CA6C1D}"/>
              </a:ext>
            </a:extLst>
          </p:cNvPr>
          <p:cNvSpPr>
            <a:spLocks noGrp="1"/>
          </p:cNvSpPr>
          <p:nvPr>
            <p:ph type="title"/>
          </p:nvPr>
        </p:nvSpPr>
        <p:spPr/>
        <p:txBody>
          <a:bodyPr/>
          <a:lstStyle/>
          <a:p>
            <a:r>
              <a:rPr lang="en-US" dirty="0"/>
              <a:t>Bump allocator</a:t>
            </a:r>
          </a:p>
        </p:txBody>
      </p:sp>
      <p:sp>
        <p:nvSpPr>
          <p:cNvPr id="3" name="Content Placeholder 2">
            <a:extLst>
              <a:ext uri="{FF2B5EF4-FFF2-40B4-BE49-F238E27FC236}">
                <a16:creationId xmlns:a16="http://schemas.microsoft.com/office/drawing/2014/main" id="{B6EC0B28-5ED6-45E5-85B7-526DE51993B7}"/>
              </a:ext>
            </a:extLst>
          </p:cNvPr>
          <p:cNvSpPr>
            <a:spLocks noGrp="1"/>
          </p:cNvSpPr>
          <p:nvPr>
            <p:ph idx="1"/>
          </p:nvPr>
        </p:nvSpPr>
        <p:spPr/>
        <p:txBody>
          <a:bodyPr/>
          <a:lstStyle/>
          <a:p>
            <a:r>
              <a:rPr lang="en-US" dirty="0"/>
              <a:t>To implement the bump allocator, we need to store the </a:t>
            </a:r>
            <a:r>
              <a:rPr lang="en-US" dirty="0" err="1"/>
              <a:t>alloc_ptr</a:t>
            </a:r>
            <a:endParaRPr lang="en-US" dirty="0"/>
          </a:p>
          <a:p>
            <a:endParaRPr lang="en-US" dirty="0"/>
          </a:p>
          <a:p>
            <a:r>
              <a:rPr lang="en-US" dirty="0"/>
              <a:t>Compilers reserve %</a:t>
            </a:r>
            <a:r>
              <a:rPr lang="en-US" dirty="0" err="1"/>
              <a:t>esp</a:t>
            </a:r>
            <a:r>
              <a:rPr lang="en-US" dirty="0"/>
              <a:t> register to store the </a:t>
            </a:r>
            <a:r>
              <a:rPr lang="en-US" dirty="0" err="1"/>
              <a:t>alloc_ptr</a:t>
            </a:r>
            <a:endParaRPr lang="en-US" dirty="0"/>
          </a:p>
          <a:p>
            <a:pPr lvl="1"/>
            <a:r>
              <a:rPr lang="en-US" dirty="0"/>
              <a:t>%</a:t>
            </a:r>
            <a:r>
              <a:rPr lang="en-US" dirty="0" err="1"/>
              <a:t>esp</a:t>
            </a:r>
            <a:r>
              <a:rPr lang="en-US" dirty="0"/>
              <a:t> is called the stack pointer</a:t>
            </a:r>
          </a:p>
          <a:p>
            <a:pPr lvl="1"/>
            <a:r>
              <a:rPr lang="en-US" dirty="0"/>
              <a:t>RAM space allocated by the bump allocator is called the stack</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D84D9ED1-118D-469F-89DF-1C3284709E1A}"/>
                  </a:ext>
                </a:extLst>
              </p14:cNvPr>
              <p14:cNvContentPartPr/>
              <p14:nvPr/>
            </p14:nvContentPartPr>
            <p14:xfrm>
              <a:off x="3949560" y="3244680"/>
              <a:ext cx="3918600" cy="457560"/>
            </p14:xfrm>
          </p:contentPart>
        </mc:Choice>
        <mc:Fallback xmlns="">
          <p:pic>
            <p:nvPicPr>
              <p:cNvPr id="4" name="Ink 3">
                <a:extLst>
                  <a:ext uri="{FF2B5EF4-FFF2-40B4-BE49-F238E27FC236}">
                    <a16:creationId xmlns:a16="http://schemas.microsoft.com/office/drawing/2014/main" id="{D84D9ED1-118D-469F-89DF-1C3284709E1A}"/>
                  </a:ext>
                </a:extLst>
              </p:cNvPr>
              <p:cNvPicPr/>
              <p:nvPr/>
            </p:nvPicPr>
            <p:blipFill>
              <a:blip r:embed="rId4"/>
              <a:stretch>
                <a:fillRect/>
              </a:stretch>
            </p:blipFill>
            <p:spPr>
              <a:xfrm>
                <a:off x="3940200" y="3235320"/>
                <a:ext cx="3937320" cy="476280"/>
              </a:xfrm>
              <a:prstGeom prst="rect">
                <a:avLst/>
              </a:prstGeom>
            </p:spPr>
          </p:pic>
        </mc:Fallback>
      </mc:AlternateContent>
    </p:spTree>
    <p:extLst>
      <p:ext uri="{BB962C8B-B14F-4D97-AF65-F5344CB8AC3E}">
        <p14:creationId xmlns:p14="http://schemas.microsoft.com/office/powerpoint/2010/main" val="1001141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050B1-3B2A-48AE-9D18-4632F8936BFB}"/>
              </a:ext>
            </a:extLst>
          </p:cNvPr>
          <p:cNvSpPr>
            <a:spLocks noGrp="1"/>
          </p:cNvSpPr>
          <p:nvPr>
            <p:ph type="title"/>
          </p:nvPr>
        </p:nvSpPr>
        <p:spPr/>
        <p:txBody>
          <a:bodyPr/>
          <a:lstStyle/>
          <a:p>
            <a:r>
              <a:rPr lang="en-US" dirty="0"/>
              <a:t>Calling convention</a:t>
            </a:r>
          </a:p>
        </p:txBody>
      </p:sp>
      <p:sp>
        <p:nvSpPr>
          <p:cNvPr id="3" name="Content Placeholder 2">
            <a:extLst>
              <a:ext uri="{FF2B5EF4-FFF2-40B4-BE49-F238E27FC236}">
                <a16:creationId xmlns:a16="http://schemas.microsoft.com/office/drawing/2014/main" id="{1FC89615-2A1F-4AB0-87C9-F77526A82076}"/>
              </a:ext>
            </a:extLst>
          </p:cNvPr>
          <p:cNvSpPr>
            <a:spLocks noGrp="1"/>
          </p:cNvSpPr>
          <p:nvPr>
            <p:ph idx="1"/>
          </p:nvPr>
        </p:nvSpPr>
        <p:spPr/>
        <p:txBody>
          <a:bodyPr/>
          <a:lstStyle/>
          <a:p>
            <a:r>
              <a:rPr lang="en-US" dirty="0"/>
              <a:t>Compiler compiles one routine at a time</a:t>
            </a:r>
          </a:p>
          <a:p>
            <a:endParaRPr lang="en-US" dirty="0"/>
          </a:p>
          <a:p>
            <a:r>
              <a:rPr lang="en-US" dirty="0"/>
              <a:t>Often a routine doesn’t know who are the potential callers</a:t>
            </a:r>
          </a:p>
          <a:p>
            <a:pPr lvl="1"/>
            <a:r>
              <a:rPr lang="en-US" dirty="0"/>
              <a:t>e.g., </a:t>
            </a:r>
            <a:r>
              <a:rPr lang="en-US" dirty="0" err="1"/>
              <a:t>printf</a:t>
            </a:r>
            <a:endParaRPr lang="en-US" dirty="0"/>
          </a:p>
          <a:p>
            <a:pPr lvl="1"/>
            <a:endParaRPr lang="en-US" dirty="0"/>
          </a:p>
          <a:p>
            <a:r>
              <a:rPr lang="en-US" dirty="0"/>
              <a:t>The caller or </a:t>
            </a:r>
            <a:r>
              <a:rPr lang="en-US" dirty="0" err="1"/>
              <a:t>callee</a:t>
            </a:r>
            <a:r>
              <a:rPr lang="en-US" dirty="0"/>
              <a:t> must follow some convention for the parameter passing</a:t>
            </a:r>
          </a:p>
          <a:p>
            <a:pPr lvl="1"/>
            <a:r>
              <a:rPr lang="en-US" dirty="0" err="1"/>
              <a:t>gcc</a:t>
            </a:r>
            <a:r>
              <a:rPr lang="en-US" dirty="0"/>
              <a:t> 32-bit compiler passes parameters via stack</a:t>
            </a:r>
          </a:p>
        </p:txBody>
      </p:sp>
    </p:spTree>
    <p:extLst>
      <p:ext uri="{BB962C8B-B14F-4D97-AF65-F5344CB8AC3E}">
        <p14:creationId xmlns:p14="http://schemas.microsoft.com/office/powerpoint/2010/main" val="35396289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D18E3-3AAA-4137-9CE1-C2C1D9825DC1}"/>
              </a:ext>
            </a:extLst>
          </p:cNvPr>
          <p:cNvSpPr>
            <a:spLocks noGrp="1"/>
          </p:cNvSpPr>
          <p:nvPr>
            <p:ph type="title"/>
          </p:nvPr>
        </p:nvSpPr>
        <p:spPr/>
        <p:txBody>
          <a:bodyPr/>
          <a:lstStyle/>
          <a:p>
            <a:r>
              <a:rPr lang="en-US" dirty="0"/>
              <a:t>Return address</a:t>
            </a:r>
          </a:p>
        </p:txBody>
      </p:sp>
      <p:sp>
        <p:nvSpPr>
          <p:cNvPr id="3" name="Content Placeholder 2">
            <a:extLst>
              <a:ext uri="{FF2B5EF4-FFF2-40B4-BE49-F238E27FC236}">
                <a16:creationId xmlns:a16="http://schemas.microsoft.com/office/drawing/2014/main" id="{6BAD5347-59CB-4366-8216-D1A37BFDC46E}"/>
              </a:ext>
            </a:extLst>
          </p:cNvPr>
          <p:cNvSpPr>
            <a:spLocks noGrp="1"/>
          </p:cNvSpPr>
          <p:nvPr>
            <p:ph idx="1"/>
          </p:nvPr>
        </p:nvSpPr>
        <p:spPr/>
        <p:txBody>
          <a:bodyPr>
            <a:normAutofit/>
          </a:bodyPr>
          <a:lstStyle/>
          <a:p>
            <a:pPr marL="0" indent="0">
              <a:buNone/>
            </a:pPr>
            <a:r>
              <a:rPr lang="en-US" dirty="0"/>
              <a:t>foo() {</a:t>
            </a:r>
          </a:p>
          <a:p>
            <a:pPr marL="0" indent="0">
              <a:buNone/>
            </a:pPr>
            <a:r>
              <a:rPr lang="en-US" dirty="0"/>
              <a:t>   </a:t>
            </a:r>
            <a:r>
              <a:rPr lang="en-US" dirty="0" err="1"/>
              <a:t>baz</a:t>
            </a:r>
            <a:r>
              <a:rPr lang="en-US" dirty="0"/>
              <a:t>();</a:t>
            </a:r>
          </a:p>
          <a:p>
            <a:pPr marL="0" indent="0">
              <a:buNone/>
            </a:pPr>
            <a:r>
              <a:rPr lang="en-US" dirty="0"/>
              <a:t>}</a:t>
            </a:r>
          </a:p>
          <a:p>
            <a:pPr marL="0" indent="0">
              <a:buNone/>
            </a:pPr>
            <a:r>
              <a:rPr lang="en-US" dirty="0"/>
              <a:t>bar(){</a:t>
            </a:r>
          </a:p>
          <a:p>
            <a:pPr marL="0" indent="0">
              <a:buNone/>
            </a:pPr>
            <a:r>
              <a:rPr lang="en-US" dirty="0"/>
              <a:t>  </a:t>
            </a:r>
            <a:r>
              <a:rPr lang="en-US" dirty="0" err="1"/>
              <a:t>baz</a:t>
            </a:r>
            <a:r>
              <a:rPr lang="en-US" dirty="0"/>
              <a:t>();</a:t>
            </a:r>
          </a:p>
          <a:p>
            <a:pPr marL="0" indent="0">
              <a:buNone/>
            </a:pPr>
            <a:r>
              <a:rPr lang="en-US" dirty="0"/>
              <a:t>}</a:t>
            </a:r>
          </a:p>
          <a:p>
            <a:pPr marL="0" indent="0">
              <a:buNone/>
            </a:pPr>
            <a:r>
              <a:rPr lang="en-US" dirty="0" err="1"/>
              <a:t>baz</a:t>
            </a:r>
            <a:r>
              <a:rPr lang="en-US" dirty="0"/>
              <a:t>(){</a:t>
            </a:r>
          </a:p>
          <a:p>
            <a:pPr marL="0" indent="0">
              <a:buNone/>
            </a:pPr>
            <a:r>
              <a:rPr lang="en-US" dirty="0"/>
              <a:t>}</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2D5589EE-2BFD-474D-9D78-720CAE9E7765}"/>
                  </a:ext>
                </a:extLst>
              </p14:cNvPr>
              <p14:cNvContentPartPr/>
              <p14:nvPr/>
            </p14:nvContentPartPr>
            <p14:xfrm>
              <a:off x="590400" y="5022720"/>
              <a:ext cx="622800" cy="381600"/>
            </p14:xfrm>
          </p:contentPart>
        </mc:Choice>
        <mc:Fallback xmlns="">
          <p:pic>
            <p:nvPicPr>
              <p:cNvPr id="4" name="Ink 3">
                <a:extLst>
                  <a:ext uri="{FF2B5EF4-FFF2-40B4-BE49-F238E27FC236}">
                    <a16:creationId xmlns:a16="http://schemas.microsoft.com/office/drawing/2014/main" id="{2D5589EE-2BFD-474D-9D78-720CAE9E7765}"/>
                  </a:ext>
                </a:extLst>
              </p:cNvPr>
              <p:cNvPicPr/>
              <p:nvPr/>
            </p:nvPicPr>
            <p:blipFill>
              <a:blip r:embed="rId4"/>
              <a:stretch>
                <a:fillRect/>
              </a:stretch>
            </p:blipFill>
            <p:spPr>
              <a:xfrm>
                <a:off x="581040" y="5013360"/>
                <a:ext cx="641520" cy="400320"/>
              </a:xfrm>
              <a:prstGeom prst="rect">
                <a:avLst/>
              </a:prstGeom>
            </p:spPr>
          </p:pic>
        </mc:Fallback>
      </mc:AlternateContent>
    </p:spTree>
    <p:extLst>
      <p:ext uri="{BB962C8B-B14F-4D97-AF65-F5344CB8AC3E}">
        <p14:creationId xmlns:p14="http://schemas.microsoft.com/office/powerpoint/2010/main" val="33059964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597ED5-A935-4ED8-8CD1-0AE3C2F44C61}"/>
              </a:ext>
            </a:extLst>
          </p:cNvPr>
          <p:cNvSpPr>
            <a:spLocks noGrp="1"/>
          </p:cNvSpPr>
          <p:nvPr>
            <p:ph type="title"/>
          </p:nvPr>
        </p:nvSpPr>
        <p:spPr/>
        <p:txBody>
          <a:bodyPr/>
          <a:lstStyle/>
          <a:p>
            <a:r>
              <a:rPr lang="en-US" dirty="0"/>
              <a:t>Calling convention</a:t>
            </a:r>
          </a:p>
        </p:txBody>
      </p:sp>
      <p:sp>
        <p:nvSpPr>
          <p:cNvPr id="3" name="Content Placeholder 2">
            <a:extLst>
              <a:ext uri="{FF2B5EF4-FFF2-40B4-BE49-F238E27FC236}">
                <a16:creationId xmlns:a16="http://schemas.microsoft.com/office/drawing/2014/main" id="{25325142-D4C4-45A8-A704-D75489CF3024}"/>
              </a:ext>
            </a:extLst>
          </p:cNvPr>
          <p:cNvSpPr>
            <a:spLocks noGrp="1"/>
          </p:cNvSpPr>
          <p:nvPr>
            <p:ph idx="1"/>
          </p:nvPr>
        </p:nvSpPr>
        <p:spPr/>
        <p:txBody>
          <a:bodyPr/>
          <a:lstStyle/>
          <a:p>
            <a:r>
              <a:rPr lang="en-US" dirty="0"/>
              <a:t>The contract between caller and </a:t>
            </a:r>
            <a:r>
              <a:rPr lang="en-US" dirty="0" err="1"/>
              <a:t>callee</a:t>
            </a:r>
            <a:r>
              <a:rPr lang="en-US" dirty="0"/>
              <a:t> in x86:</a:t>
            </a:r>
          </a:p>
          <a:p>
            <a:pPr lvl="1"/>
            <a:r>
              <a:rPr lang="en-US" dirty="0"/>
              <a:t>On entry to a function call</a:t>
            </a:r>
          </a:p>
          <a:p>
            <a:pPr lvl="2"/>
            <a:r>
              <a:rPr lang="en-US" dirty="0"/>
              <a:t>%</a:t>
            </a:r>
            <a:r>
              <a:rPr lang="en-US" dirty="0" err="1"/>
              <a:t>eip</a:t>
            </a:r>
            <a:r>
              <a:rPr lang="en-US" dirty="0"/>
              <a:t> points to the first instruction of a function</a:t>
            </a:r>
          </a:p>
          <a:p>
            <a:pPr lvl="2"/>
            <a:r>
              <a:rPr lang="en-US" dirty="0"/>
              <a:t>%</a:t>
            </a:r>
            <a:r>
              <a:rPr lang="en-US" dirty="0" err="1"/>
              <a:t>esp</a:t>
            </a:r>
            <a:r>
              <a:rPr lang="en-US" dirty="0"/>
              <a:t> points to the return address</a:t>
            </a:r>
          </a:p>
          <a:p>
            <a:pPr lvl="2"/>
            <a:r>
              <a:rPr lang="en-US" dirty="0"/>
              <a:t>%esp+4 points to the first argument</a:t>
            </a:r>
          </a:p>
          <a:p>
            <a:pPr lvl="2"/>
            <a:r>
              <a:rPr lang="en-US" dirty="0"/>
              <a:t>%esp+8 points to the second argument</a:t>
            </a:r>
          </a:p>
          <a:p>
            <a:pPr lvl="2"/>
            <a:r>
              <a:rPr lang="en-US" dirty="0"/>
              <a:t>and so on </a:t>
            </a:r>
          </a:p>
        </p:txBody>
      </p:sp>
    </p:spTree>
    <p:extLst>
      <p:ext uri="{BB962C8B-B14F-4D97-AF65-F5344CB8AC3E}">
        <p14:creationId xmlns:p14="http://schemas.microsoft.com/office/powerpoint/2010/main" val="10501378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597ED5-A935-4ED8-8CD1-0AE3C2F44C61}"/>
              </a:ext>
            </a:extLst>
          </p:cNvPr>
          <p:cNvSpPr>
            <a:spLocks noGrp="1"/>
          </p:cNvSpPr>
          <p:nvPr>
            <p:ph type="title"/>
          </p:nvPr>
        </p:nvSpPr>
        <p:spPr/>
        <p:txBody>
          <a:bodyPr/>
          <a:lstStyle/>
          <a:p>
            <a:r>
              <a:rPr lang="en-US" dirty="0"/>
              <a:t>Calling convention</a:t>
            </a:r>
          </a:p>
        </p:txBody>
      </p:sp>
      <p:sp>
        <p:nvSpPr>
          <p:cNvPr id="3" name="Content Placeholder 2">
            <a:extLst>
              <a:ext uri="{FF2B5EF4-FFF2-40B4-BE49-F238E27FC236}">
                <a16:creationId xmlns:a16="http://schemas.microsoft.com/office/drawing/2014/main" id="{25325142-D4C4-45A8-A704-D75489CF3024}"/>
              </a:ext>
            </a:extLst>
          </p:cNvPr>
          <p:cNvSpPr>
            <a:spLocks noGrp="1"/>
          </p:cNvSpPr>
          <p:nvPr>
            <p:ph idx="1"/>
          </p:nvPr>
        </p:nvSpPr>
        <p:spPr/>
        <p:txBody>
          <a:bodyPr/>
          <a:lstStyle/>
          <a:p>
            <a:r>
              <a:rPr lang="en-US" dirty="0"/>
              <a:t>The contract between caller and </a:t>
            </a:r>
            <a:r>
              <a:rPr lang="en-US" dirty="0" err="1"/>
              <a:t>callee</a:t>
            </a:r>
            <a:r>
              <a:rPr lang="en-US" dirty="0"/>
              <a:t> in x86:</a:t>
            </a:r>
          </a:p>
          <a:p>
            <a:pPr lvl="1"/>
            <a:r>
              <a:rPr lang="en-US" dirty="0"/>
              <a:t>After the </a:t>
            </a:r>
            <a:r>
              <a:rPr lang="en-US" dirty="0" err="1"/>
              <a:t>callee</a:t>
            </a:r>
            <a:r>
              <a:rPr lang="en-US" dirty="0"/>
              <a:t> returns</a:t>
            </a:r>
          </a:p>
          <a:p>
            <a:pPr lvl="2"/>
            <a:r>
              <a:rPr lang="en-US" dirty="0"/>
              <a:t>%</a:t>
            </a:r>
            <a:r>
              <a:rPr lang="en-US" dirty="0" err="1"/>
              <a:t>eip</a:t>
            </a:r>
            <a:r>
              <a:rPr lang="en-US" dirty="0"/>
              <a:t> points to the return address</a:t>
            </a:r>
          </a:p>
          <a:p>
            <a:pPr lvl="2"/>
            <a:r>
              <a:rPr lang="en-US" dirty="0"/>
              <a:t>%</a:t>
            </a:r>
            <a:r>
              <a:rPr lang="en-US" dirty="0" err="1"/>
              <a:t>esp</a:t>
            </a:r>
            <a:r>
              <a:rPr lang="en-US" dirty="0"/>
              <a:t> points to the argument pushed by the caller</a:t>
            </a:r>
          </a:p>
          <a:p>
            <a:pPr lvl="2"/>
            <a:r>
              <a:rPr lang="en-US" dirty="0"/>
              <a:t>called function may have trashed arguments</a:t>
            </a:r>
          </a:p>
          <a:p>
            <a:pPr lvl="2"/>
            <a:r>
              <a:rPr lang="en-US" dirty="0"/>
              <a:t>%</a:t>
            </a:r>
            <a:r>
              <a:rPr lang="en-US" dirty="0" err="1"/>
              <a:t>eax</a:t>
            </a:r>
            <a:r>
              <a:rPr lang="en-US" dirty="0"/>
              <a:t> (and %</a:t>
            </a:r>
            <a:r>
              <a:rPr lang="en-US" dirty="0" err="1"/>
              <a:t>edx</a:t>
            </a:r>
            <a:r>
              <a:rPr lang="en-US" dirty="0"/>
              <a:t> if the return type is 64 bit) contains the return value</a:t>
            </a:r>
          </a:p>
        </p:txBody>
      </p:sp>
    </p:spTree>
    <p:extLst>
      <p:ext uri="{BB962C8B-B14F-4D97-AF65-F5344CB8AC3E}">
        <p14:creationId xmlns:p14="http://schemas.microsoft.com/office/powerpoint/2010/main" val="1959012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9505A-76EA-4112-B585-33CA1B966F90}"/>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C7D468B6-59BA-4651-8DF6-BCC1483315C2}"/>
              </a:ext>
            </a:extLst>
          </p:cNvPr>
          <p:cNvSpPr>
            <a:spLocks noGrp="1"/>
          </p:cNvSpPr>
          <p:nvPr>
            <p:ph sz="half" idx="1"/>
          </p:nvPr>
        </p:nvSpPr>
        <p:spPr/>
        <p:txBody>
          <a:bodyPr/>
          <a:lstStyle/>
          <a:p>
            <a:pPr marL="0" indent="0">
              <a:buNone/>
            </a:pPr>
            <a:r>
              <a:rPr lang="en-US" dirty="0"/>
              <a:t>void foo() {</a:t>
            </a:r>
          </a:p>
          <a:p>
            <a:pPr marL="0" indent="0">
              <a:buNone/>
            </a:pPr>
            <a:r>
              <a:rPr lang="en-US" dirty="0"/>
              <a:t>   int x = 10;</a:t>
            </a:r>
          </a:p>
          <a:p>
            <a:pPr marL="0" indent="0">
              <a:buNone/>
            </a:pPr>
            <a:r>
              <a:rPr lang="en-US" dirty="0"/>
              <a:t>   int y = 20;</a:t>
            </a:r>
          </a:p>
          <a:p>
            <a:pPr marL="0" indent="0">
              <a:buNone/>
            </a:pPr>
            <a:r>
              <a:rPr lang="en-US" dirty="0"/>
              <a:t>   bar(x, y);</a:t>
            </a:r>
          </a:p>
          <a:p>
            <a:pPr marL="0" indent="0">
              <a:buNone/>
            </a:pPr>
            <a:r>
              <a:rPr lang="en-US" dirty="0"/>
              <a:t>}</a:t>
            </a:r>
          </a:p>
          <a:p>
            <a:pPr marL="0" indent="0">
              <a:buNone/>
            </a:pPr>
            <a:r>
              <a:rPr lang="en-US" dirty="0"/>
              <a:t>int bar(int x, int y) {</a:t>
            </a:r>
          </a:p>
          <a:p>
            <a:pPr marL="0" indent="0">
              <a:buNone/>
            </a:pPr>
            <a:r>
              <a:rPr lang="en-US" dirty="0"/>
              <a:t>    return x + y;</a:t>
            </a:r>
          </a:p>
          <a:p>
            <a:pPr marL="0" indent="0">
              <a:buNone/>
            </a:pPr>
            <a:r>
              <a:rPr lang="en-US" dirty="0"/>
              <a:t>}</a:t>
            </a:r>
          </a:p>
        </p:txBody>
      </p:sp>
      <p:sp>
        <p:nvSpPr>
          <p:cNvPr id="4" name="Content Placeholder 3">
            <a:extLst>
              <a:ext uri="{FF2B5EF4-FFF2-40B4-BE49-F238E27FC236}">
                <a16:creationId xmlns:a16="http://schemas.microsoft.com/office/drawing/2014/main" id="{7609DC24-DF75-4420-9B75-A89D155570F6}"/>
              </a:ext>
            </a:extLst>
          </p:cNvPr>
          <p:cNvSpPr>
            <a:spLocks noGrp="1"/>
          </p:cNvSpPr>
          <p:nvPr>
            <p:ph sz="half" idx="2"/>
          </p:nvPr>
        </p:nvSpPr>
        <p:spPr/>
        <p:txBody>
          <a:bodyPr/>
          <a:lstStyle/>
          <a:p>
            <a:endParaRPr lang="en-US"/>
          </a:p>
        </p:txBody>
      </p:sp>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A11C4A2D-7E8A-44CE-8ACD-60566D9E95CF}"/>
                  </a:ext>
                </a:extLst>
              </p14:cNvPr>
              <p14:cNvContentPartPr/>
              <p14:nvPr/>
            </p14:nvContentPartPr>
            <p14:xfrm>
              <a:off x="876240" y="387360"/>
              <a:ext cx="7125120" cy="4299480"/>
            </p14:xfrm>
          </p:contentPart>
        </mc:Choice>
        <mc:Fallback xmlns="">
          <p:pic>
            <p:nvPicPr>
              <p:cNvPr id="5" name="Ink 4">
                <a:extLst>
                  <a:ext uri="{FF2B5EF4-FFF2-40B4-BE49-F238E27FC236}">
                    <a16:creationId xmlns:a16="http://schemas.microsoft.com/office/drawing/2014/main" id="{A11C4A2D-7E8A-44CE-8ACD-60566D9E95CF}"/>
                  </a:ext>
                </a:extLst>
              </p:cNvPr>
              <p:cNvPicPr/>
              <p:nvPr/>
            </p:nvPicPr>
            <p:blipFill>
              <a:blip r:embed="rId4"/>
              <a:stretch>
                <a:fillRect/>
              </a:stretch>
            </p:blipFill>
            <p:spPr>
              <a:xfrm>
                <a:off x="866880" y="378000"/>
                <a:ext cx="7143840" cy="4318200"/>
              </a:xfrm>
              <a:prstGeom prst="rect">
                <a:avLst/>
              </a:prstGeom>
            </p:spPr>
          </p:pic>
        </mc:Fallback>
      </mc:AlternateContent>
    </p:spTree>
    <p:extLst>
      <p:ext uri="{BB962C8B-B14F-4D97-AF65-F5344CB8AC3E}">
        <p14:creationId xmlns:p14="http://schemas.microsoft.com/office/powerpoint/2010/main" val="40739653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88D9E-3C7F-40F6-B107-E0AE978C56C2}"/>
              </a:ext>
            </a:extLst>
          </p:cNvPr>
          <p:cNvSpPr>
            <a:spLocks noGrp="1"/>
          </p:cNvSpPr>
          <p:nvPr>
            <p:ph type="title"/>
          </p:nvPr>
        </p:nvSpPr>
        <p:spPr/>
        <p:txBody>
          <a:bodyPr/>
          <a:lstStyle/>
          <a:p>
            <a:r>
              <a:rPr lang="en-US" dirty="0"/>
              <a:t>Push</a:t>
            </a:r>
          </a:p>
        </p:txBody>
      </p:sp>
      <p:sp>
        <p:nvSpPr>
          <p:cNvPr id="3" name="Content Placeholder 2">
            <a:extLst>
              <a:ext uri="{FF2B5EF4-FFF2-40B4-BE49-F238E27FC236}">
                <a16:creationId xmlns:a16="http://schemas.microsoft.com/office/drawing/2014/main" id="{16D28143-C5E4-4BCF-9B8D-EA331DEFE36F}"/>
              </a:ext>
            </a:extLst>
          </p:cNvPr>
          <p:cNvSpPr>
            <a:spLocks noGrp="1"/>
          </p:cNvSpPr>
          <p:nvPr>
            <p:ph sz="half" idx="1"/>
          </p:nvPr>
        </p:nvSpPr>
        <p:spPr>
          <a:xfrm>
            <a:off x="838199" y="1825625"/>
            <a:ext cx="10515600" cy="4351338"/>
          </a:xfrm>
        </p:spPr>
        <p:txBody>
          <a:bodyPr/>
          <a:lstStyle/>
          <a:p>
            <a:pPr marL="0" indent="0">
              <a:buNone/>
            </a:pPr>
            <a:r>
              <a:rPr lang="en-US" dirty="0"/>
              <a:t>push %</a:t>
            </a:r>
            <a:r>
              <a:rPr lang="en-US" dirty="0" err="1"/>
              <a:t>eax</a:t>
            </a:r>
            <a:endParaRPr lang="en-US" dirty="0"/>
          </a:p>
          <a:p>
            <a:pPr marL="0" indent="0">
              <a:buNone/>
            </a:pPr>
            <a:endParaRPr lang="en-US" dirty="0"/>
          </a:p>
          <a:p>
            <a:pPr marL="0" indent="0">
              <a:buNone/>
            </a:pPr>
            <a:r>
              <a:rPr lang="en-US" dirty="0"/>
              <a:t>sub $4, %</a:t>
            </a:r>
            <a:r>
              <a:rPr lang="en-US" dirty="0" err="1"/>
              <a:t>esp</a:t>
            </a:r>
            <a:endParaRPr lang="en-US" dirty="0"/>
          </a:p>
          <a:p>
            <a:pPr marL="0" indent="0">
              <a:buNone/>
            </a:pPr>
            <a:r>
              <a:rPr lang="en-US" dirty="0"/>
              <a:t>mov %</a:t>
            </a:r>
            <a:r>
              <a:rPr lang="en-US" dirty="0" err="1"/>
              <a:t>eax</a:t>
            </a:r>
            <a:r>
              <a:rPr lang="en-US" dirty="0"/>
              <a:t>, (%</a:t>
            </a:r>
            <a:r>
              <a:rPr lang="en-US" dirty="0" err="1"/>
              <a:t>esp</a:t>
            </a:r>
            <a:r>
              <a:rPr lang="en-US" dirty="0"/>
              <a:t>)</a:t>
            </a:r>
          </a:p>
          <a:p>
            <a:pPr marL="0" indent="0">
              <a:buNone/>
            </a:pPr>
            <a:endParaRPr lang="en-US" dirty="0"/>
          </a:p>
          <a:p>
            <a:pPr marL="0" indent="0">
              <a:buNone/>
            </a:pPr>
            <a:endParaRPr lang="en-US" dirty="0"/>
          </a:p>
          <a:p>
            <a:r>
              <a:rPr lang="en-US" dirty="0"/>
              <a:t>allocates 4-bytes on the stack and initializes them with the value of the %</a:t>
            </a:r>
            <a:r>
              <a:rPr lang="en-US" dirty="0" err="1"/>
              <a:t>eax</a:t>
            </a:r>
            <a:r>
              <a:rPr lang="en-US" dirty="0"/>
              <a:t> register</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631275DC-F18F-4BF0-BCAE-C12AA720A341}"/>
                  </a:ext>
                </a:extLst>
              </p14:cNvPr>
              <p14:cNvContentPartPr/>
              <p14:nvPr/>
            </p14:nvContentPartPr>
            <p14:xfrm>
              <a:off x="1841400" y="819000"/>
              <a:ext cx="8592120" cy="1448280"/>
            </p14:xfrm>
          </p:contentPart>
        </mc:Choice>
        <mc:Fallback xmlns="">
          <p:pic>
            <p:nvPicPr>
              <p:cNvPr id="4" name="Ink 3">
                <a:extLst>
                  <a:ext uri="{FF2B5EF4-FFF2-40B4-BE49-F238E27FC236}">
                    <a16:creationId xmlns:a16="http://schemas.microsoft.com/office/drawing/2014/main" id="{631275DC-F18F-4BF0-BCAE-C12AA720A341}"/>
                  </a:ext>
                </a:extLst>
              </p:cNvPr>
              <p:cNvPicPr/>
              <p:nvPr/>
            </p:nvPicPr>
            <p:blipFill>
              <a:blip r:embed="rId4"/>
              <a:stretch>
                <a:fillRect/>
              </a:stretch>
            </p:blipFill>
            <p:spPr>
              <a:xfrm>
                <a:off x="1832040" y="809640"/>
                <a:ext cx="8610840" cy="1467000"/>
              </a:xfrm>
              <a:prstGeom prst="rect">
                <a:avLst/>
              </a:prstGeom>
            </p:spPr>
          </p:pic>
        </mc:Fallback>
      </mc:AlternateContent>
    </p:spTree>
    <p:extLst>
      <p:ext uri="{BB962C8B-B14F-4D97-AF65-F5344CB8AC3E}">
        <p14:creationId xmlns:p14="http://schemas.microsoft.com/office/powerpoint/2010/main" val="2883837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88D9E-3C7F-40F6-B107-E0AE978C56C2}"/>
              </a:ext>
            </a:extLst>
          </p:cNvPr>
          <p:cNvSpPr>
            <a:spLocks noGrp="1"/>
          </p:cNvSpPr>
          <p:nvPr>
            <p:ph type="title"/>
          </p:nvPr>
        </p:nvSpPr>
        <p:spPr/>
        <p:txBody>
          <a:bodyPr/>
          <a:lstStyle/>
          <a:p>
            <a:r>
              <a:rPr lang="en-US" dirty="0"/>
              <a:t>Pop</a:t>
            </a:r>
          </a:p>
        </p:txBody>
      </p:sp>
      <p:sp>
        <p:nvSpPr>
          <p:cNvPr id="3" name="Content Placeholder 2">
            <a:extLst>
              <a:ext uri="{FF2B5EF4-FFF2-40B4-BE49-F238E27FC236}">
                <a16:creationId xmlns:a16="http://schemas.microsoft.com/office/drawing/2014/main" id="{16D28143-C5E4-4BCF-9B8D-EA331DEFE36F}"/>
              </a:ext>
            </a:extLst>
          </p:cNvPr>
          <p:cNvSpPr>
            <a:spLocks noGrp="1"/>
          </p:cNvSpPr>
          <p:nvPr>
            <p:ph sz="half" idx="1"/>
          </p:nvPr>
        </p:nvSpPr>
        <p:spPr>
          <a:xfrm>
            <a:off x="838199" y="1825625"/>
            <a:ext cx="10689772" cy="4351338"/>
          </a:xfrm>
        </p:spPr>
        <p:txBody>
          <a:bodyPr/>
          <a:lstStyle/>
          <a:p>
            <a:pPr marL="0" indent="0">
              <a:buNone/>
            </a:pPr>
            <a:r>
              <a:rPr lang="en-US" dirty="0"/>
              <a:t>pop %</a:t>
            </a:r>
            <a:r>
              <a:rPr lang="en-US" dirty="0" err="1"/>
              <a:t>eax</a:t>
            </a:r>
            <a:endParaRPr lang="en-US" dirty="0"/>
          </a:p>
          <a:p>
            <a:pPr marL="0" indent="0">
              <a:buNone/>
            </a:pPr>
            <a:endParaRPr lang="en-US" dirty="0"/>
          </a:p>
          <a:p>
            <a:pPr marL="0" indent="0">
              <a:buNone/>
            </a:pPr>
            <a:r>
              <a:rPr lang="en-US" dirty="0"/>
              <a:t>mov (%</a:t>
            </a:r>
            <a:r>
              <a:rPr lang="en-US" dirty="0" err="1"/>
              <a:t>esp</a:t>
            </a:r>
            <a:r>
              <a:rPr lang="en-US" dirty="0"/>
              <a:t>), %</a:t>
            </a:r>
            <a:r>
              <a:rPr lang="en-US" dirty="0" err="1"/>
              <a:t>eax</a:t>
            </a:r>
            <a:endParaRPr lang="en-US" dirty="0"/>
          </a:p>
          <a:p>
            <a:pPr marL="0" indent="0">
              <a:buNone/>
            </a:pPr>
            <a:r>
              <a:rPr lang="en-US" dirty="0"/>
              <a:t>add $4, %</a:t>
            </a:r>
            <a:r>
              <a:rPr lang="en-US" dirty="0" err="1"/>
              <a:t>esp</a:t>
            </a:r>
            <a:endParaRPr lang="en-US" dirty="0"/>
          </a:p>
          <a:p>
            <a:pPr marL="0" indent="0">
              <a:buNone/>
            </a:pPr>
            <a:endParaRPr lang="en-US" dirty="0"/>
          </a:p>
          <a:p>
            <a:pPr marL="0" indent="0">
              <a:buNone/>
            </a:pPr>
            <a:endParaRPr lang="en-US" dirty="0"/>
          </a:p>
          <a:p>
            <a:r>
              <a:rPr lang="en-US" dirty="0"/>
              <a:t>deallocates 4-bytes from the stack and returns the value of the deallocated memory in the %</a:t>
            </a:r>
            <a:r>
              <a:rPr lang="en-US" dirty="0" err="1"/>
              <a:t>eax</a:t>
            </a:r>
            <a:r>
              <a:rPr lang="en-US" dirty="0"/>
              <a:t> register</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53B0BF55-5C07-414A-A256-568068AB4D99}"/>
                  </a:ext>
                </a:extLst>
              </p14:cNvPr>
              <p14:cNvContentPartPr/>
              <p14:nvPr/>
            </p14:nvContentPartPr>
            <p14:xfrm>
              <a:off x="1866960" y="635040"/>
              <a:ext cx="7944120" cy="2210040"/>
            </p14:xfrm>
          </p:contentPart>
        </mc:Choice>
        <mc:Fallback xmlns="">
          <p:pic>
            <p:nvPicPr>
              <p:cNvPr id="4" name="Ink 3">
                <a:extLst>
                  <a:ext uri="{FF2B5EF4-FFF2-40B4-BE49-F238E27FC236}">
                    <a16:creationId xmlns:a16="http://schemas.microsoft.com/office/drawing/2014/main" id="{53B0BF55-5C07-414A-A256-568068AB4D99}"/>
                  </a:ext>
                </a:extLst>
              </p:cNvPr>
              <p:cNvPicPr/>
              <p:nvPr/>
            </p:nvPicPr>
            <p:blipFill>
              <a:blip r:embed="rId4"/>
              <a:stretch>
                <a:fillRect/>
              </a:stretch>
            </p:blipFill>
            <p:spPr>
              <a:xfrm>
                <a:off x="1857600" y="625680"/>
                <a:ext cx="7962840" cy="2228760"/>
              </a:xfrm>
              <a:prstGeom prst="rect">
                <a:avLst/>
              </a:prstGeom>
            </p:spPr>
          </p:pic>
        </mc:Fallback>
      </mc:AlternateContent>
    </p:spTree>
    <p:extLst>
      <p:ext uri="{BB962C8B-B14F-4D97-AF65-F5344CB8AC3E}">
        <p14:creationId xmlns:p14="http://schemas.microsoft.com/office/powerpoint/2010/main" val="36080345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336856-5903-444B-BC8E-B458E1154FC8}"/>
              </a:ext>
            </a:extLst>
          </p:cNvPr>
          <p:cNvSpPr>
            <a:spLocks noGrp="1"/>
          </p:cNvSpPr>
          <p:nvPr>
            <p:ph type="title"/>
          </p:nvPr>
        </p:nvSpPr>
        <p:spPr/>
        <p:txBody>
          <a:bodyPr/>
          <a:lstStyle/>
          <a:p>
            <a:r>
              <a:rPr lang="en-US" dirty="0"/>
              <a:t>call instruction</a:t>
            </a:r>
          </a:p>
        </p:txBody>
      </p:sp>
      <p:sp>
        <p:nvSpPr>
          <p:cNvPr id="3" name="Content Placeholder 2">
            <a:extLst>
              <a:ext uri="{FF2B5EF4-FFF2-40B4-BE49-F238E27FC236}">
                <a16:creationId xmlns:a16="http://schemas.microsoft.com/office/drawing/2014/main" id="{12B44F75-7F2B-4590-8017-584E962F9F38}"/>
              </a:ext>
            </a:extLst>
          </p:cNvPr>
          <p:cNvSpPr>
            <a:spLocks noGrp="1"/>
          </p:cNvSpPr>
          <p:nvPr>
            <p:ph sz="half" idx="1"/>
          </p:nvPr>
        </p:nvSpPr>
        <p:spPr>
          <a:xfrm>
            <a:off x="838200" y="1825625"/>
            <a:ext cx="9525000" cy="4351338"/>
          </a:xfrm>
        </p:spPr>
        <p:txBody>
          <a:bodyPr/>
          <a:lstStyle/>
          <a:p>
            <a:pPr marL="0" indent="0">
              <a:buNone/>
            </a:pPr>
            <a:r>
              <a:rPr lang="en-US" dirty="0"/>
              <a:t>call rel32</a:t>
            </a:r>
          </a:p>
          <a:p>
            <a:pPr marL="0" indent="0">
              <a:buNone/>
            </a:pPr>
            <a:endParaRPr lang="en-US" dirty="0"/>
          </a:p>
          <a:p>
            <a:pPr marL="0" indent="0">
              <a:buNone/>
            </a:pPr>
            <a:r>
              <a:rPr lang="en-US" dirty="0" err="1"/>
              <a:t>retaddr</a:t>
            </a:r>
            <a:r>
              <a:rPr lang="en-US" dirty="0"/>
              <a:t> = EIP + length(EIP)</a:t>
            </a:r>
          </a:p>
          <a:p>
            <a:pPr marL="0" indent="0">
              <a:buNone/>
            </a:pPr>
            <a:r>
              <a:rPr lang="en-US" dirty="0"/>
              <a:t>EIP = EIP + rel32    //rel32 is 32 bit signed integer</a:t>
            </a:r>
          </a:p>
          <a:p>
            <a:pPr marL="0" indent="0">
              <a:buNone/>
            </a:pPr>
            <a:r>
              <a:rPr lang="en-US" dirty="0"/>
              <a:t>push </a:t>
            </a:r>
            <a:r>
              <a:rPr lang="en-US" dirty="0" err="1"/>
              <a:t>retaddr</a:t>
            </a:r>
            <a:endParaRPr lang="en-US" dirty="0"/>
          </a:p>
          <a:p>
            <a:pPr marL="0" indent="0">
              <a:buNone/>
            </a:pPr>
            <a:endParaRPr lang="en-US" dirty="0"/>
          </a:p>
          <a:p>
            <a:pPr marL="0" indent="0">
              <a:buNone/>
            </a:pPr>
            <a:r>
              <a:rPr lang="en-US" dirty="0"/>
              <a:t>C equivalent:</a:t>
            </a:r>
          </a:p>
          <a:p>
            <a:pPr marL="0" indent="0">
              <a:buNone/>
            </a:pPr>
            <a:r>
              <a:rPr lang="en-US" dirty="0"/>
              <a:t>bar();</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EC3CCA1C-23AF-4A07-BDE0-F175A02DF16E}"/>
                  </a:ext>
                </a:extLst>
              </p14:cNvPr>
              <p14:cNvContentPartPr/>
              <p14:nvPr/>
            </p14:nvContentPartPr>
            <p14:xfrm>
              <a:off x="8102520" y="1314360"/>
              <a:ext cx="3829320" cy="2489760"/>
            </p14:xfrm>
          </p:contentPart>
        </mc:Choice>
        <mc:Fallback xmlns="">
          <p:pic>
            <p:nvPicPr>
              <p:cNvPr id="4" name="Ink 3">
                <a:extLst>
                  <a:ext uri="{FF2B5EF4-FFF2-40B4-BE49-F238E27FC236}">
                    <a16:creationId xmlns:a16="http://schemas.microsoft.com/office/drawing/2014/main" id="{EC3CCA1C-23AF-4A07-BDE0-F175A02DF16E}"/>
                  </a:ext>
                </a:extLst>
              </p:cNvPr>
              <p:cNvPicPr/>
              <p:nvPr/>
            </p:nvPicPr>
            <p:blipFill>
              <a:blip r:embed="rId4"/>
              <a:stretch>
                <a:fillRect/>
              </a:stretch>
            </p:blipFill>
            <p:spPr>
              <a:xfrm>
                <a:off x="8093160" y="1305000"/>
                <a:ext cx="3848040" cy="2508480"/>
              </a:xfrm>
              <a:prstGeom prst="rect">
                <a:avLst/>
              </a:prstGeom>
            </p:spPr>
          </p:pic>
        </mc:Fallback>
      </mc:AlternateContent>
    </p:spTree>
    <p:extLst>
      <p:ext uri="{BB962C8B-B14F-4D97-AF65-F5344CB8AC3E}">
        <p14:creationId xmlns:p14="http://schemas.microsoft.com/office/powerpoint/2010/main" val="475460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3828FF-1D2C-4D77-BDBD-EAC39F7FE251}"/>
              </a:ext>
            </a:extLst>
          </p:cNvPr>
          <p:cNvSpPr>
            <a:spLocks noGrp="1"/>
          </p:cNvSpPr>
          <p:nvPr>
            <p:ph type="title"/>
          </p:nvPr>
        </p:nvSpPr>
        <p:spPr/>
        <p:txBody>
          <a:bodyPr/>
          <a:lstStyle/>
          <a:p>
            <a:r>
              <a:rPr lang="en-US" dirty="0"/>
              <a:t>Local variables</a:t>
            </a:r>
          </a:p>
        </p:txBody>
      </p:sp>
      <p:sp>
        <p:nvSpPr>
          <p:cNvPr id="3" name="Content Placeholder 2">
            <a:extLst>
              <a:ext uri="{FF2B5EF4-FFF2-40B4-BE49-F238E27FC236}">
                <a16:creationId xmlns:a16="http://schemas.microsoft.com/office/drawing/2014/main" id="{7D9F0D9F-65E7-44FB-8D9F-6476772892A1}"/>
              </a:ext>
            </a:extLst>
          </p:cNvPr>
          <p:cNvSpPr>
            <a:spLocks noGrp="1"/>
          </p:cNvSpPr>
          <p:nvPr>
            <p:ph idx="1"/>
          </p:nvPr>
        </p:nvSpPr>
        <p:spPr/>
        <p:txBody>
          <a:bodyPr/>
          <a:lstStyle/>
          <a:p>
            <a:pPr marL="0" indent="0">
              <a:buNone/>
            </a:pPr>
            <a:r>
              <a:rPr lang="en-US" dirty="0"/>
              <a:t>int foo(int x, int y)</a:t>
            </a:r>
          </a:p>
          <a:p>
            <a:pPr marL="0" indent="0">
              <a:buNone/>
            </a:pPr>
            <a:r>
              <a:rPr lang="en-US" dirty="0"/>
              <a:t>{</a:t>
            </a:r>
          </a:p>
          <a:p>
            <a:pPr marL="0" indent="0">
              <a:buNone/>
            </a:pPr>
            <a:r>
              <a:rPr lang="en-US" dirty="0"/>
              <a:t>    int v1, v2;</a:t>
            </a:r>
          </a:p>
          <a:p>
            <a:pPr marL="0" indent="0">
              <a:buNone/>
            </a:pPr>
            <a:r>
              <a:rPr lang="en-US" dirty="0"/>
              <a:t>    int </a:t>
            </a:r>
            <a:r>
              <a:rPr lang="en-US" dirty="0" err="1"/>
              <a:t>arr</a:t>
            </a:r>
            <a:r>
              <a:rPr lang="en-US" dirty="0"/>
              <a:t>[64];</a:t>
            </a:r>
          </a:p>
          <a:p>
            <a:pPr marL="0" indent="0">
              <a:buNone/>
            </a:pPr>
            <a:r>
              <a:rPr lang="en-US" dirty="0"/>
              <a:t>    ….</a:t>
            </a:r>
          </a:p>
          <a:p>
            <a:pPr marL="0" indent="0">
              <a:buNone/>
            </a:pPr>
            <a:r>
              <a:rPr lang="en-US" dirty="0"/>
              <a:t>    bar(v1, v2);</a:t>
            </a:r>
          </a:p>
          <a:p>
            <a:pPr marL="0" indent="0">
              <a:buNone/>
            </a:pPr>
            <a:r>
              <a:rPr lang="en-US" dirty="0"/>
              <a:t>    …</a:t>
            </a:r>
          </a:p>
          <a:p>
            <a:pPr marL="0" indent="0">
              <a:buNone/>
            </a:pPr>
            <a:r>
              <a:rPr lang="en-US" dirty="0"/>
              <a:t>}</a:t>
            </a:r>
          </a:p>
          <a:p>
            <a:pPr marL="0" indent="0">
              <a:buNone/>
            </a:pPr>
            <a:endParaRPr lang="en-US" dirty="0"/>
          </a:p>
        </p:txBody>
      </p:sp>
    </p:spTree>
    <p:extLst>
      <p:ext uri="{BB962C8B-B14F-4D97-AF65-F5344CB8AC3E}">
        <p14:creationId xmlns:p14="http://schemas.microsoft.com/office/powerpoint/2010/main" val="9280533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326655-C152-4239-ACC7-22B7B42CA781}"/>
              </a:ext>
            </a:extLst>
          </p:cNvPr>
          <p:cNvSpPr>
            <a:spLocks noGrp="1"/>
          </p:cNvSpPr>
          <p:nvPr>
            <p:ph type="title"/>
          </p:nvPr>
        </p:nvSpPr>
        <p:spPr/>
        <p:txBody>
          <a:bodyPr/>
          <a:lstStyle/>
          <a:p>
            <a:r>
              <a:rPr lang="en-US" dirty="0"/>
              <a:t>ret instruction</a:t>
            </a:r>
          </a:p>
        </p:txBody>
      </p:sp>
      <p:sp>
        <p:nvSpPr>
          <p:cNvPr id="3" name="Content Placeholder 2">
            <a:extLst>
              <a:ext uri="{FF2B5EF4-FFF2-40B4-BE49-F238E27FC236}">
                <a16:creationId xmlns:a16="http://schemas.microsoft.com/office/drawing/2014/main" id="{14D1B255-1B2C-4EC2-9703-E80D6FB778B6}"/>
              </a:ext>
            </a:extLst>
          </p:cNvPr>
          <p:cNvSpPr>
            <a:spLocks noGrp="1"/>
          </p:cNvSpPr>
          <p:nvPr>
            <p:ph idx="1"/>
          </p:nvPr>
        </p:nvSpPr>
        <p:spPr/>
        <p:txBody>
          <a:bodyPr/>
          <a:lstStyle/>
          <a:p>
            <a:pPr marL="0" indent="0">
              <a:buNone/>
            </a:pPr>
            <a:r>
              <a:rPr lang="en-US" dirty="0"/>
              <a:t>ret</a:t>
            </a:r>
          </a:p>
          <a:p>
            <a:pPr marL="0" indent="0">
              <a:buNone/>
            </a:pPr>
            <a:endParaRPr lang="en-US" dirty="0"/>
          </a:p>
          <a:p>
            <a:pPr marL="0" indent="0">
              <a:buNone/>
            </a:pPr>
            <a:r>
              <a:rPr lang="en-US" dirty="0"/>
              <a:t>pop %</a:t>
            </a:r>
            <a:r>
              <a:rPr lang="en-US" dirty="0" err="1"/>
              <a:t>eip</a:t>
            </a: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C equivalent:</a:t>
            </a:r>
          </a:p>
          <a:p>
            <a:pPr marL="0" indent="0">
              <a:buNone/>
            </a:pPr>
            <a:r>
              <a:rPr lang="en-US" dirty="0"/>
              <a:t>return</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079FA8D4-9FA4-4619-A920-9A7B3FEC17B6}"/>
                  </a:ext>
                </a:extLst>
              </p14:cNvPr>
              <p14:cNvContentPartPr/>
              <p14:nvPr/>
            </p14:nvContentPartPr>
            <p14:xfrm>
              <a:off x="6407280" y="1308240"/>
              <a:ext cx="5467680" cy="1644840"/>
            </p14:xfrm>
          </p:contentPart>
        </mc:Choice>
        <mc:Fallback xmlns="">
          <p:pic>
            <p:nvPicPr>
              <p:cNvPr id="4" name="Ink 3">
                <a:extLst>
                  <a:ext uri="{FF2B5EF4-FFF2-40B4-BE49-F238E27FC236}">
                    <a16:creationId xmlns:a16="http://schemas.microsoft.com/office/drawing/2014/main" id="{079FA8D4-9FA4-4619-A920-9A7B3FEC17B6}"/>
                  </a:ext>
                </a:extLst>
              </p:cNvPr>
              <p:cNvPicPr/>
              <p:nvPr/>
            </p:nvPicPr>
            <p:blipFill>
              <a:blip r:embed="rId4"/>
              <a:stretch>
                <a:fillRect/>
              </a:stretch>
            </p:blipFill>
            <p:spPr>
              <a:xfrm>
                <a:off x="6397920" y="1298880"/>
                <a:ext cx="5486400" cy="1663560"/>
              </a:xfrm>
              <a:prstGeom prst="rect">
                <a:avLst/>
              </a:prstGeom>
            </p:spPr>
          </p:pic>
        </mc:Fallback>
      </mc:AlternateContent>
    </p:spTree>
    <p:extLst>
      <p:ext uri="{BB962C8B-B14F-4D97-AF65-F5344CB8AC3E}">
        <p14:creationId xmlns:p14="http://schemas.microsoft.com/office/powerpoint/2010/main" val="31922370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9505A-76EA-4112-B585-33CA1B966F90}"/>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C7D468B6-59BA-4651-8DF6-BCC1483315C2}"/>
              </a:ext>
            </a:extLst>
          </p:cNvPr>
          <p:cNvSpPr>
            <a:spLocks noGrp="1"/>
          </p:cNvSpPr>
          <p:nvPr>
            <p:ph sz="half" idx="1"/>
          </p:nvPr>
        </p:nvSpPr>
        <p:spPr/>
        <p:txBody>
          <a:bodyPr/>
          <a:lstStyle/>
          <a:p>
            <a:pPr marL="0" indent="0">
              <a:buNone/>
            </a:pPr>
            <a:r>
              <a:rPr lang="en-US" dirty="0"/>
              <a:t>void foo() {</a:t>
            </a:r>
          </a:p>
          <a:p>
            <a:pPr marL="0" indent="0">
              <a:buNone/>
            </a:pPr>
            <a:r>
              <a:rPr lang="en-US" dirty="0"/>
              <a:t>   int x = 10;</a:t>
            </a:r>
          </a:p>
          <a:p>
            <a:pPr marL="0" indent="0">
              <a:buNone/>
            </a:pPr>
            <a:r>
              <a:rPr lang="en-US" dirty="0"/>
              <a:t>   int y = 20;</a:t>
            </a:r>
          </a:p>
          <a:p>
            <a:pPr marL="0" indent="0">
              <a:buNone/>
            </a:pPr>
            <a:r>
              <a:rPr lang="en-US" dirty="0"/>
              <a:t>   bar(x, y);</a:t>
            </a:r>
          </a:p>
          <a:p>
            <a:pPr marL="0" indent="0">
              <a:buNone/>
            </a:pPr>
            <a:r>
              <a:rPr lang="en-US" dirty="0"/>
              <a:t>}</a:t>
            </a:r>
          </a:p>
          <a:p>
            <a:pPr marL="0" indent="0">
              <a:buNone/>
            </a:pPr>
            <a:r>
              <a:rPr lang="en-US" dirty="0"/>
              <a:t>int bar(int x, int y) {</a:t>
            </a:r>
          </a:p>
          <a:p>
            <a:pPr marL="0" indent="0">
              <a:buNone/>
            </a:pPr>
            <a:r>
              <a:rPr lang="en-US" dirty="0"/>
              <a:t>    return x + y;</a:t>
            </a:r>
          </a:p>
          <a:p>
            <a:pPr marL="0" indent="0">
              <a:buNone/>
            </a:pPr>
            <a:r>
              <a:rPr lang="en-US" dirty="0"/>
              <a:t>}</a:t>
            </a:r>
          </a:p>
        </p:txBody>
      </p:sp>
      <p:sp>
        <p:nvSpPr>
          <p:cNvPr id="4" name="Content Placeholder 3">
            <a:extLst>
              <a:ext uri="{FF2B5EF4-FFF2-40B4-BE49-F238E27FC236}">
                <a16:creationId xmlns:a16="http://schemas.microsoft.com/office/drawing/2014/main" id="{7609DC24-DF75-4420-9B75-A89D155570F6}"/>
              </a:ext>
            </a:extLst>
          </p:cNvPr>
          <p:cNvSpPr>
            <a:spLocks noGrp="1"/>
          </p:cNvSpPr>
          <p:nvPr>
            <p:ph sz="half" idx="2"/>
          </p:nvPr>
        </p:nvSpPr>
        <p:spPr/>
        <p:txBody>
          <a:bodyPr/>
          <a:lstStyle/>
          <a:p>
            <a:endParaRPr lang="en-US"/>
          </a:p>
        </p:txBody>
      </p:sp>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24B80AA1-5A07-4B9E-A093-DE36F409D6DB}"/>
                  </a:ext>
                </a:extLst>
              </p14:cNvPr>
              <p14:cNvContentPartPr/>
              <p14:nvPr/>
            </p14:nvContentPartPr>
            <p14:xfrm>
              <a:off x="851040" y="476280"/>
              <a:ext cx="11252520" cy="5328000"/>
            </p14:xfrm>
          </p:contentPart>
        </mc:Choice>
        <mc:Fallback xmlns="">
          <p:pic>
            <p:nvPicPr>
              <p:cNvPr id="5" name="Ink 4">
                <a:extLst>
                  <a:ext uri="{FF2B5EF4-FFF2-40B4-BE49-F238E27FC236}">
                    <a16:creationId xmlns:a16="http://schemas.microsoft.com/office/drawing/2014/main" id="{24B80AA1-5A07-4B9E-A093-DE36F409D6DB}"/>
                  </a:ext>
                </a:extLst>
              </p:cNvPr>
              <p:cNvPicPr/>
              <p:nvPr/>
            </p:nvPicPr>
            <p:blipFill>
              <a:blip r:embed="rId4"/>
              <a:stretch>
                <a:fillRect/>
              </a:stretch>
            </p:blipFill>
            <p:spPr>
              <a:xfrm>
                <a:off x="841680" y="466920"/>
                <a:ext cx="11271240" cy="5346720"/>
              </a:xfrm>
              <a:prstGeom prst="rect">
                <a:avLst/>
              </a:prstGeom>
            </p:spPr>
          </p:pic>
        </mc:Fallback>
      </mc:AlternateContent>
    </p:spTree>
    <p:extLst>
      <p:ext uri="{BB962C8B-B14F-4D97-AF65-F5344CB8AC3E}">
        <p14:creationId xmlns:p14="http://schemas.microsoft.com/office/powerpoint/2010/main" val="17863459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9505A-76EA-4112-B585-33CA1B966F90}"/>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C7D468B6-59BA-4651-8DF6-BCC1483315C2}"/>
              </a:ext>
            </a:extLst>
          </p:cNvPr>
          <p:cNvSpPr>
            <a:spLocks noGrp="1"/>
          </p:cNvSpPr>
          <p:nvPr>
            <p:ph sz="half" idx="1"/>
          </p:nvPr>
        </p:nvSpPr>
        <p:spPr/>
        <p:txBody>
          <a:bodyPr/>
          <a:lstStyle/>
          <a:p>
            <a:pPr marL="0" indent="0">
              <a:buNone/>
            </a:pPr>
            <a:r>
              <a:rPr lang="en-US" dirty="0"/>
              <a:t>void foo() {</a:t>
            </a:r>
          </a:p>
          <a:p>
            <a:pPr marL="0" indent="0">
              <a:buNone/>
            </a:pPr>
            <a:r>
              <a:rPr lang="en-US" dirty="0"/>
              <a:t>   int x = 10;</a:t>
            </a:r>
          </a:p>
          <a:p>
            <a:pPr marL="0" indent="0">
              <a:buNone/>
            </a:pPr>
            <a:r>
              <a:rPr lang="en-US" dirty="0"/>
              <a:t>   int y = 20;</a:t>
            </a:r>
          </a:p>
          <a:p>
            <a:pPr marL="0" indent="0">
              <a:buNone/>
            </a:pPr>
            <a:r>
              <a:rPr lang="en-US" dirty="0"/>
              <a:t>   bar(&amp;x, &amp;y);</a:t>
            </a:r>
          </a:p>
          <a:p>
            <a:pPr marL="0" indent="0">
              <a:buNone/>
            </a:pPr>
            <a:r>
              <a:rPr lang="en-US" dirty="0"/>
              <a:t>}</a:t>
            </a:r>
          </a:p>
          <a:p>
            <a:pPr marL="0" indent="0">
              <a:buNone/>
            </a:pPr>
            <a:r>
              <a:rPr lang="en-US" dirty="0"/>
              <a:t>int bar(int *a, int *b) {</a:t>
            </a:r>
          </a:p>
          <a:p>
            <a:pPr marL="0" indent="0">
              <a:buNone/>
            </a:pPr>
            <a:r>
              <a:rPr lang="en-US" dirty="0"/>
              <a:t>    return (*a) + (*b);</a:t>
            </a:r>
          </a:p>
          <a:p>
            <a:pPr marL="0" indent="0">
              <a:buNone/>
            </a:pPr>
            <a:r>
              <a:rPr lang="en-US" dirty="0"/>
              <a:t>}</a:t>
            </a:r>
          </a:p>
        </p:txBody>
      </p:sp>
      <p:sp>
        <p:nvSpPr>
          <p:cNvPr id="4" name="Content Placeholder 3">
            <a:extLst>
              <a:ext uri="{FF2B5EF4-FFF2-40B4-BE49-F238E27FC236}">
                <a16:creationId xmlns:a16="http://schemas.microsoft.com/office/drawing/2014/main" id="{7609DC24-DF75-4420-9B75-A89D155570F6}"/>
              </a:ext>
            </a:extLst>
          </p:cNvPr>
          <p:cNvSpPr>
            <a:spLocks noGrp="1"/>
          </p:cNvSpPr>
          <p:nvPr>
            <p:ph sz="half" idx="2"/>
          </p:nvPr>
        </p:nvSpPr>
        <p:spPr/>
        <p:txBody>
          <a:bodyPr/>
          <a:lstStyle/>
          <a:p>
            <a:endParaRPr lang="en-US"/>
          </a:p>
        </p:txBody>
      </p:sp>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4382A302-942B-493F-9B3B-74DC2DF3C940}"/>
                  </a:ext>
                </a:extLst>
              </p14:cNvPr>
              <p14:cNvContentPartPr/>
              <p14:nvPr/>
            </p14:nvContentPartPr>
            <p14:xfrm>
              <a:off x="3962520" y="457200"/>
              <a:ext cx="7778880" cy="5867640"/>
            </p14:xfrm>
          </p:contentPart>
        </mc:Choice>
        <mc:Fallback xmlns="">
          <p:pic>
            <p:nvPicPr>
              <p:cNvPr id="5" name="Ink 4">
                <a:extLst>
                  <a:ext uri="{FF2B5EF4-FFF2-40B4-BE49-F238E27FC236}">
                    <a16:creationId xmlns:a16="http://schemas.microsoft.com/office/drawing/2014/main" id="{4382A302-942B-493F-9B3B-74DC2DF3C940}"/>
                  </a:ext>
                </a:extLst>
              </p:cNvPr>
              <p:cNvPicPr/>
              <p:nvPr/>
            </p:nvPicPr>
            <p:blipFill>
              <a:blip r:embed="rId4"/>
              <a:stretch>
                <a:fillRect/>
              </a:stretch>
            </p:blipFill>
            <p:spPr>
              <a:xfrm>
                <a:off x="3953160" y="447840"/>
                <a:ext cx="7797600" cy="5886360"/>
              </a:xfrm>
              <a:prstGeom prst="rect">
                <a:avLst/>
              </a:prstGeom>
            </p:spPr>
          </p:pic>
        </mc:Fallback>
      </mc:AlternateContent>
    </p:spTree>
    <p:extLst>
      <p:ext uri="{BB962C8B-B14F-4D97-AF65-F5344CB8AC3E}">
        <p14:creationId xmlns:p14="http://schemas.microsoft.com/office/powerpoint/2010/main" val="30668834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29490D-8E78-4E47-9508-F83AD70A2640}"/>
              </a:ext>
            </a:extLst>
          </p:cNvPr>
          <p:cNvSpPr>
            <a:spLocks noGrp="1"/>
          </p:cNvSpPr>
          <p:nvPr>
            <p:ph type="title"/>
          </p:nvPr>
        </p:nvSpPr>
        <p:spPr/>
        <p:txBody>
          <a:bodyPr/>
          <a:lstStyle/>
          <a:p>
            <a:r>
              <a:rPr lang="en-US" dirty="0"/>
              <a:t>What is the purpose of registers?</a:t>
            </a:r>
          </a:p>
        </p:txBody>
      </p:sp>
      <p:sp>
        <p:nvSpPr>
          <p:cNvPr id="3" name="Content Placeholder 2">
            <a:extLst>
              <a:ext uri="{FF2B5EF4-FFF2-40B4-BE49-F238E27FC236}">
                <a16:creationId xmlns:a16="http://schemas.microsoft.com/office/drawing/2014/main" id="{7C5B76BF-149E-4FC8-8A1E-A613FF1682CD}"/>
              </a:ext>
            </a:extLst>
          </p:cNvPr>
          <p:cNvSpPr>
            <a:spLocks noGrp="1"/>
          </p:cNvSpPr>
          <p:nvPr>
            <p:ph idx="1"/>
          </p:nvPr>
        </p:nvSpPr>
        <p:spPr/>
        <p:txBody>
          <a:bodyPr/>
          <a:lstStyle/>
          <a:p>
            <a:r>
              <a:rPr lang="en-US" dirty="0"/>
              <a:t>If all the variables live in memory, what is the role of registers?</a:t>
            </a:r>
          </a:p>
          <a:p>
            <a:pPr lvl="1"/>
            <a:r>
              <a:rPr lang="en-US" dirty="0"/>
              <a:t>register access is faster than memory access</a:t>
            </a:r>
          </a:p>
          <a:p>
            <a:pPr lvl="1"/>
            <a:r>
              <a:rPr lang="en-US" dirty="0"/>
              <a:t>local variables can live in registers</a:t>
            </a:r>
          </a:p>
          <a:p>
            <a:pPr lvl="2"/>
            <a:r>
              <a:rPr lang="en-US" dirty="0"/>
              <a:t>we can’t put all variables because registers are limited</a:t>
            </a:r>
          </a:p>
          <a:p>
            <a:pPr lvl="1"/>
            <a:r>
              <a:rPr lang="en-US" dirty="0"/>
              <a:t>registers are used to store temporary computation</a:t>
            </a:r>
          </a:p>
          <a:p>
            <a:pPr lvl="1"/>
            <a:r>
              <a:rPr lang="en-US" dirty="0"/>
              <a:t>registers are also used to temporarily store the values of variables (who live in memory)</a:t>
            </a:r>
          </a:p>
        </p:txBody>
      </p:sp>
    </p:spTree>
    <p:extLst>
      <p:ext uri="{BB962C8B-B14F-4D97-AF65-F5344CB8AC3E}">
        <p14:creationId xmlns:p14="http://schemas.microsoft.com/office/powerpoint/2010/main" val="17763839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11C19-D7C7-492E-B9DE-F9AA5D0B7C61}"/>
              </a:ext>
            </a:extLst>
          </p:cNvPr>
          <p:cNvSpPr>
            <a:spLocks noGrp="1"/>
          </p:cNvSpPr>
          <p:nvPr>
            <p:ph type="title"/>
          </p:nvPr>
        </p:nvSpPr>
        <p:spPr/>
        <p:txBody>
          <a:bodyPr/>
          <a:lstStyle/>
          <a:p>
            <a:r>
              <a:rPr lang="en-US" dirty="0"/>
              <a:t>Registers</a:t>
            </a:r>
          </a:p>
        </p:txBody>
      </p:sp>
      <p:sp>
        <p:nvSpPr>
          <p:cNvPr id="3" name="Content Placeholder 2">
            <a:extLst>
              <a:ext uri="{FF2B5EF4-FFF2-40B4-BE49-F238E27FC236}">
                <a16:creationId xmlns:a16="http://schemas.microsoft.com/office/drawing/2014/main" id="{196A56D9-D26D-4347-89C2-FFCF74BD6619}"/>
              </a:ext>
            </a:extLst>
          </p:cNvPr>
          <p:cNvSpPr>
            <a:spLocks noGrp="1"/>
          </p:cNvSpPr>
          <p:nvPr>
            <p:ph sz="half" idx="1"/>
          </p:nvPr>
        </p:nvSpPr>
        <p:spPr/>
        <p:txBody>
          <a:bodyPr>
            <a:normAutofit/>
          </a:bodyPr>
          <a:lstStyle/>
          <a:p>
            <a:pPr marL="0" indent="0">
              <a:buNone/>
            </a:pPr>
            <a:r>
              <a:rPr lang="en-US" dirty="0"/>
              <a:t>C program:</a:t>
            </a:r>
          </a:p>
          <a:p>
            <a:pPr marL="0" indent="0">
              <a:buNone/>
            </a:pPr>
            <a:r>
              <a:rPr lang="en-US" dirty="0"/>
              <a:t>foo () {</a:t>
            </a:r>
          </a:p>
          <a:p>
            <a:pPr marL="0" indent="0">
              <a:buNone/>
            </a:pPr>
            <a:r>
              <a:rPr lang="en-US" dirty="0"/>
              <a:t>    int a, b, c, d, e;</a:t>
            </a:r>
          </a:p>
          <a:p>
            <a:pPr marL="0" indent="0">
              <a:buNone/>
            </a:pPr>
            <a:r>
              <a:rPr lang="en-US" dirty="0"/>
              <a:t>    a = 1, b = 2, c = 3, d = 4;</a:t>
            </a:r>
          </a:p>
          <a:p>
            <a:pPr marL="0" indent="0">
              <a:buNone/>
            </a:pPr>
            <a:r>
              <a:rPr lang="en-US" dirty="0"/>
              <a:t>    e = a + b + c + d;</a:t>
            </a:r>
          </a:p>
          <a:p>
            <a:pPr marL="0" indent="0">
              <a:buNone/>
            </a:pPr>
            <a:r>
              <a:rPr lang="en-US" dirty="0"/>
              <a:t>    d = e – 1;</a:t>
            </a:r>
          </a:p>
          <a:p>
            <a:pPr marL="0" indent="0">
              <a:buNone/>
            </a:pPr>
            <a:r>
              <a:rPr lang="en-US" dirty="0"/>
              <a:t>    …</a:t>
            </a:r>
          </a:p>
          <a:p>
            <a:pPr marL="0" indent="0">
              <a:buNone/>
            </a:pPr>
            <a:r>
              <a:rPr lang="en-US" dirty="0"/>
              <a:t>}</a:t>
            </a:r>
          </a:p>
          <a:p>
            <a:pPr marL="0" indent="0">
              <a:buNone/>
            </a:pPr>
            <a:endParaRPr lang="en-US" dirty="0"/>
          </a:p>
        </p:txBody>
      </p:sp>
      <p:sp>
        <p:nvSpPr>
          <p:cNvPr id="4" name="Content Placeholder 3">
            <a:extLst>
              <a:ext uri="{FF2B5EF4-FFF2-40B4-BE49-F238E27FC236}">
                <a16:creationId xmlns:a16="http://schemas.microsoft.com/office/drawing/2014/main" id="{DA213F76-2C78-4912-8129-A7B8B82CF2AA}"/>
              </a:ext>
            </a:extLst>
          </p:cNvPr>
          <p:cNvSpPr>
            <a:spLocks noGrp="1"/>
          </p:cNvSpPr>
          <p:nvPr>
            <p:ph sz="half" idx="2"/>
          </p:nvPr>
        </p:nvSpPr>
        <p:spPr>
          <a:xfrm>
            <a:off x="5127172" y="1825625"/>
            <a:ext cx="5791200" cy="4351338"/>
          </a:xfrm>
        </p:spPr>
        <p:txBody>
          <a:bodyPr>
            <a:normAutofit/>
          </a:bodyPr>
          <a:lstStyle/>
          <a:p>
            <a:pPr marL="0" indent="0">
              <a:buNone/>
            </a:pPr>
            <a:r>
              <a:rPr lang="en-US" dirty="0"/>
              <a:t>assembly:</a:t>
            </a:r>
          </a:p>
          <a:p>
            <a:pPr marL="0" indent="0">
              <a:buNone/>
            </a:pPr>
            <a:r>
              <a:rPr lang="en-US" dirty="0"/>
              <a:t>a : </a:t>
            </a:r>
            <a:r>
              <a:rPr lang="en-US" dirty="0" err="1"/>
              <a:t>eax</a:t>
            </a:r>
            <a:endParaRPr lang="en-US" dirty="0"/>
          </a:p>
          <a:p>
            <a:pPr marL="0" indent="0">
              <a:buNone/>
            </a:pPr>
            <a:r>
              <a:rPr lang="en-US" dirty="0"/>
              <a:t>b : </a:t>
            </a:r>
            <a:r>
              <a:rPr lang="en-US" dirty="0" err="1"/>
              <a:t>ebx</a:t>
            </a:r>
            <a:endParaRPr lang="en-US" dirty="0"/>
          </a:p>
          <a:p>
            <a:pPr marL="0" indent="0">
              <a:buNone/>
            </a:pPr>
            <a:r>
              <a:rPr lang="en-US" dirty="0"/>
              <a:t>c : </a:t>
            </a:r>
            <a:r>
              <a:rPr lang="en-US" dirty="0" err="1"/>
              <a:t>ecx</a:t>
            </a:r>
            <a:endParaRPr lang="en-US" dirty="0"/>
          </a:p>
          <a:p>
            <a:pPr marL="0" indent="0">
              <a:buNone/>
            </a:pPr>
            <a:r>
              <a:rPr lang="en-US" dirty="0"/>
              <a:t>d : stack</a:t>
            </a:r>
          </a:p>
          <a:p>
            <a:pPr marL="0" indent="0">
              <a:buNone/>
            </a:pPr>
            <a:r>
              <a:rPr lang="en-US" dirty="0"/>
              <a:t>e : stack</a:t>
            </a:r>
          </a:p>
        </p:txBody>
      </p:sp>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45BAD889-ECC1-425E-AB00-6C316797FDDF}"/>
                  </a:ext>
                </a:extLst>
              </p14:cNvPr>
              <p14:cNvContentPartPr/>
              <p14:nvPr/>
            </p14:nvContentPartPr>
            <p14:xfrm>
              <a:off x="1854360" y="2425680"/>
              <a:ext cx="2032200" cy="520920"/>
            </p14:xfrm>
          </p:contentPart>
        </mc:Choice>
        <mc:Fallback xmlns="">
          <p:pic>
            <p:nvPicPr>
              <p:cNvPr id="5" name="Ink 4">
                <a:extLst>
                  <a:ext uri="{FF2B5EF4-FFF2-40B4-BE49-F238E27FC236}">
                    <a16:creationId xmlns:a16="http://schemas.microsoft.com/office/drawing/2014/main" id="{45BAD889-ECC1-425E-AB00-6C316797FDDF}"/>
                  </a:ext>
                </a:extLst>
              </p:cNvPr>
              <p:cNvPicPr/>
              <p:nvPr/>
            </p:nvPicPr>
            <p:blipFill>
              <a:blip r:embed="rId4"/>
              <a:stretch>
                <a:fillRect/>
              </a:stretch>
            </p:blipFill>
            <p:spPr>
              <a:xfrm>
                <a:off x="1845000" y="2416320"/>
                <a:ext cx="2050920" cy="539640"/>
              </a:xfrm>
              <a:prstGeom prst="rect">
                <a:avLst/>
              </a:prstGeom>
            </p:spPr>
          </p:pic>
        </mc:Fallback>
      </mc:AlternateContent>
    </p:spTree>
    <p:extLst>
      <p:ext uri="{BB962C8B-B14F-4D97-AF65-F5344CB8AC3E}">
        <p14:creationId xmlns:p14="http://schemas.microsoft.com/office/powerpoint/2010/main" val="42351644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CD2B78-4C50-4EC3-B962-02842E29BFAD}"/>
              </a:ext>
            </a:extLst>
          </p:cNvPr>
          <p:cNvSpPr>
            <a:spLocks noGrp="1"/>
          </p:cNvSpPr>
          <p:nvPr>
            <p:ph type="title"/>
          </p:nvPr>
        </p:nvSpPr>
        <p:spPr/>
        <p:txBody>
          <a:bodyPr/>
          <a:lstStyle/>
          <a:p>
            <a:r>
              <a:rPr lang="en-US" dirty="0"/>
              <a:t>Registers</a:t>
            </a:r>
          </a:p>
        </p:txBody>
      </p:sp>
      <p:sp>
        <p:nvSpPr>
          <p:cNvPr id="3" name="Content Placeholder 2">
            <a:extLst>
              <a:ext uri="{FF2B5EF4-FFF2-40B4-BE49-F238E27FC236}">
                <a16:creationId xmlns:a16="http://schemas.microsoft.com/office/drawing/2014/main" id="{779CED5C-4D7C-4F3E-AA37-6D7EAA5BE27E}"/>
              </a:ext>
            </a:extLst>
          </p:cNvPr>
          <p:cNvSpPr>
            <a:spLocks noGrp="1"/>
          </p:cNvSpPr>
          <p:nvPr>
            <p:ph sz="half" idx="1"/>
          </p:nvPr>
        </p:nvSpPr>
        <p:spPr>
          <a:xfrm>
            <a:off x="838200" y="1825625"/>
            <a:ext cx="4071257" cy="4351338"/>
          </a:xfrm>
        </p:spPr>
        <p:txBody>
          <a:bodyPr>
            <a:normAutofit fontScale="92500" lnSpcReduction="20000"/>
          </a:bodyPr>
          <a:lstStyle/>
          <a:p>
            <a:pPr marL="0" indent="0">
              <a:buNone/>
            </a:pPr>
            <a:r>
              <a:rPr lang="en-US" dirty="0"/>
              <a:t>foo() {</a:t>
            </a:r>
          </a:p>
          <a:p>
            <a:pPr marL="0" indent="0">
              <a:buNone/>
            </a:pPr>
            <a:r>
              <a:rPr lang="en-US" dirty="0"/>
              <a:t>   int a = 1, b = 2, c = 3, d = 4;</a:t>
            </a:r>
          </a:p>
          <a:p>
            <a:pPr marL="0" indent="0">
              <a:buNone/>
            </a:pPr>
            <a:r>
              <a:rPr lang="en-US" dirty="0"/>
              <a:t>   bar(a, b);</a:t>
            </a:r>
          </a:p>
          <a:p>
            <a:pPr marL="0" indent="0">
              <a:buNone/>
            </a:pPr>
            <a:r>
              <a:rPr lang="en-US" dirty="0"/>
              <a:t>   return a + b + c + d;</a:t>
            </a:r>
          </a:p>
          <a:p>
            <a:pPr marL="0" indent="0">
              <a:buNone/>
            </a:pPr>
            <a:r>
              <a:rPr lang="en-US" dirty="0"/>
              <a:t>}</a:t>
            </a:r>
          </a:p>
          <a:p>
            <a:pPr marL="0" indent="0">
              <a:buNone/>
            </a:pPr>
            <a:r>
              <a:rPr lang="en-US" dirty="0"/>
              <a:t>int bar(int x, int y) {</a:t>
            </a:r>
          </a:p>
          <a:p>
            <a:pPr marL="0" indent="0">
              <a:buNone/>
            </a:pPr>
            <a:r>
              <a:rPr lang="en-US" dirty="0"/>
              <a:t>   int a = x + 1; </a:t>
            </a:r>
          </a:p>
          <a:p>
            <a:pPr marL="0" indent="0">
              <a:buNone/>
            </a:pPr>
            <a:r>
              <a:rPr lang="en-US" dirty="0"/>
              <a:t>   int b = y + 1;</a:t>
            </a:r>
          </a:p>
          <a:p>
            <a:pPr marL="0" indent="0">
              <a:buNone/>
            </a:pPr>
            <a:r>
              <a:rPr lang="en-US" dirty="0"/>
              <a:t>   return a + b;</a:t>
            </a:r>
          </a:p>
          <a:p>
            <a:pPr marL="0" indent="0">
              <a:buNone/>
            </a:pPr>
            <a:r>
              <a:rPr lang="en-US" dirty="0"/>
              <a:t>}</a:t>
            </a:r>
          </a:p>
        </p:txBody>
      </p:sp>
      <p:sp>
        <p:nvSpPr>
          <p:cNvPr id="8" name="Content Placeholder 3">
            <a:extLst>
              <a:ext uri="{FF2B5EF4-FFF2-40B4-BE49-F238E27FC236}">
                <a16:creationId xmlns:a16="http://schemas.microsoft.com/office/drawing/2014/main" id="{9B79E8E7-8D0F-4C55-ABC2-BC2AC55F1673}"/>
              </a:ext>
            </a:extLst>
          </p:cNvPr>
          <p:cNvSpPr txBox="1">
            <a:spLocks/>
          </p:cNvSpPr>
          <p:nvPr/>
        </p:nvSpPr>
        <p:spPr>
          <a:xfrm>
            <a:off x="433252" y="5435600"/>
            <a:ext cx="5791200" cy="1036320"/>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dirty="0"/>
          </a:p>
          <a:p>
            <a:pPr marL="0" indent="0">
              <a:buFont typeface="Arial" panose="020B0604020202020204" pitchFamily="34" charset="0"/>
              <a:buNone/>
            </a:pPr>
            <a:r>
              <a:rPr lang="en-US" dirty="0">
                <a:solidFill>
                  <a:srgbClr val="FF0000"/>
                </a:solidFill>
              </a:rPr>
              <a:t>foo: a: </a:t>
            </a:r>
            <a:r>
              <a:rPr lang="en-US" dirty="0" err="1">
                <a:solidFill>
                  <a:srgbClr val="FF0000"/>
                </a:solidFill>
              </a:rPr>
              <a:t>eax</a:t>
            </a:r>
            <a:r>
              <a:rPr lang="en-US" dirty="0">
                <a:solidFill>
                  <a:srgbClr val="FF0000"/>
                </a:solidFill>
              </a:rPr>
              <a:t> b: </a:t>
            </a:r>
            <a:r>
              <a:rPr lang="en-US" dirty="0" err="1">
                <a:solidFill>
                  <a:srgbClr val="FF0000"/>
                </a:solidFill>
              </a:rPr>
              <a:t>ebx</a:t>
            </a:r>
            <a:r>
              <a:rPr lang="en-US" dirty="0">
                <a:solidFill>
                  <a:srgbClr val="FF0000"/>
                </a:solidFill>
              </a:rPr>
              <a:t> c: </a:t>
            </a:r>
            <a:r>
              <a:rPr lang="en-US" dirty="0" err="1">
                <a:solidFill>
                  <a:srgbClr val="FF0000"/>
                </a:solidFill>
              </a:rPr>
              <a:t>esi</a:t>
            </a:r>
            <a:r>
              <a:rPr lang="en-US" dirty="0">
                <a:solidFill>
                  <a:srgbClr val="FF0000"/>
                </a:solidFill>
              </a:rPr>
              <a:t> d: </a:t>
            </a:r>
            <a:r>
              <a:rPr lang="en-US" dirty="0" err="1">
                <a:solidFill>
                  <a:srgbClr val="FF0000"/>
                </a:solidFill>
              </a:rPr>
              <a:t>edi</a:t>
            </a:r>
            <a:endParaRPr lang="en-US" dirty="0">
              <a:solidFill>
                <a:srgbClr val="FF0000"/>
              </a:solidFill>
            </a:endParaRPr>
          </a:p>
          <a:p>
            <a:pPr marL="0" indent="0">
              <a:buFont typeface="Arial" panose="020B0604020202020204" pitchFamily="34" charset="0"/>
              <a:buNone/>
            </a:pPr>
            <a:r>
              <a:rPr lang="en-US" dirty="0">
                <a:solidFill>
                  <a:srgbClr val="FF0000"/>
                </a:solidFill>
              </a:rPr>
              <a:t>bar: a: </a:t>
            </a:r>
            <a:r>
              <a:rPr lang="en-US" dirty="0" err="1">
                <a:solidFill>
                  <a:srgbClr val="FF0000"/>
                </a:solidFill>
              </a:rPr>
              <a:t>eax</a:t>
            </a:r>
            <a:r>
              <a:rPr lang="en-US" dirty="0">
                <a:solidFill>
                  <a:srgbClr val="FF0000"/>
                </a:solidFill>
              </a:rPr>
              <a:t> b: </a:t>
            </a:r>
            <a:r>
              <a:rPr lang="en-US" dirty="0" err="1">
                <a:solidFill>
                  <a:srgbClr val="FF0000"/>
                </a:solidFill>
              </a:rPr>
              <a:t>ebx</a:t>
            </a:r>
            <a:endParaRPr lang="en-US" dirty="0">
              <a:solidFill>
                <a:srgbClr val="FF0000"/>
              </a:solidFill>
            </a:endParaRP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FFF017CB-E11F-467B-91D1-4E9D903A69C3}"/>
                  </a:ext>
                </a:extLst>
              </p14:cNvPr>
              <p14:cNvContentPartPr/>
              <p14:nvPr/>
            </p14:nvContentPartPr>
            <p14:xfrm>
              <a:off x="635040" y="324000"/>
              <a:ext cx="11392200" cy="6083640"/>
            </p14:xfrm>
          </p:contentPart>
        </mc:Choice>
        <mc:Fallback xmlns="">
          <p:pic>
            <p:nvPicPr>
              <p:cNvPr id="4" name="Ink 3">
                <a:extLst>
                  <a:ext uri="{FF2B5EF4-FFF2-40B4-BE49-F238E27FC236}">
                    <a16:creationId xmlns:a16="http://schemas.microsoft.com/office/drawing/2014/main" id="{FFF017CB-E11F-467B-91D1-4E9D903A69C3}"/>
                  </a:ext>
                </a:extLst>
              </p:cNvPr>
              <p:cNvPicPr/>
              <p:nvPr/>
            </p:nvPicPr>
            <p:blipFill>
              <a:blip r:embed="rId4"/>
              <a:stretch>
                <a:fillRect/>
              </a:stretch>
            </p:blipFill>
            <p:spPr>
              <a:xfrm>
                <a:off x="625680" y="314640"/>
                <a:ext cx="11410920" cy="6102360"/>
              </a:xfrm>
              <a:prstGeom prst="rect">
                <a:avLst/>
              </a:prstGeom>
            </p:spPr>
          </p:pic>
        </mc:Fallback>
      </mc:AlternateContent>
    </p:spTree>
    <p:extLst>
      <p:ext uri="{BB962C8B-B14F-4D97-AF65-F5344CB8AC3E}">
        <p14:creationId xmlns:p14="http://schemas.microsoft.com/office/powerpoint/2010/main" val="41096795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CD2B78-4C50-4EC3-B962-02842E29BFAD}"/>
              </a:ext>
            </a:extLst>
          </p:cNvPr>
          <p:cNvSpPr>
            <a:spLocks noGrp="1"/>
          </p:cNvSpPr>
          <p:nvPr>
            <p:ph type="title"/>
          </p:nvPr>
        </p:nvSpPr>
        <p:spPr/>
        <p:txBody>
          <a:bodyPr/>
          <a:lstStyle/>
          <a:p>
            <a:r>
              <a:rPr lang="en-US" dirty="0"/>
              <a:t>Caller saves/restore all live registers</a:t>
            </a:r>
          </a:p>
        </p:txBody>
      </p:sp>
      <p:sp>
        <p:nvSpPr>
          <p:cNvPr id="3" name="Content Placeholder 2">
            <a:extLst>
              <a:ext uri="{FF2B5EF4-FFF2-40B4-BE49-F238E27FC236}">
                <a16:creationId xmlns:a16="http://schemas.microsoft.com/office/drawing/2014/main" id="{779CED5C-4D7C-4F3E-AA37-6D7EAA5BE27E}"/>
              </a:ext>
            </a:extLst>
          </p:cNvPr>
          <p:cNvSpPr>
            <a:spLocks noGrp="1"/>
          </p:cNvSpPr>
          <p:nvPr>
            <p:ph sz="half" idx="1"/>
          </p:nvPr>
        </p:nvSpPr>
        <p:spPr>
          <a:xfrm>
            <a:off x="838200" y="1825625"/>
            <a:ext cx="4071257" cy="4351338"/>
          </a:xfrm>
        </p:spPr>
        <p:txBody>
          <a:bodyPr>
            <a:normAutofit fontScale="92500" lnSpcReduction="20000"/>
          </a:bodyPr>
          <a:lstStyle/>
          <a:p>
            <a:pPr marL="0" indent="0">
              <a:buNone/>
            </a:pPr>
            <a:r>
              <a:rPr lang="en-US" dirty="0"/>
              <a:t>foo() {</a:t>
            </a:r>
          </a:p>
          <a:p>
            <a:pPr marL="0" indent="0">
              <a:buNone/>
            </a:pPr>
            <a:r>
              <a:rPr lang="en-US" dirty="0"/>
              <a:t>   int a = 1, b = 2, c = 3, d = 4;</a:t>
            </a:r>
          </a:p>
          <a:p>
            <a:pPr marL="0" indent="0">
              <a:buNone/>
            </a:pPr>
            <a:r>
              <a:rPr lang="en-US" dirty="0"/>
              <a:t>   bar(a, b);</a:t>
            </a:r>
          </a:p>
          <a:p>
            <a:pPr marL="0" indent="0">
              <a:buNone/>
            </a:pPr>
            <a:r>
              <a:rPr lang="en-US" dirty="0"/>
              <a:t>   return a + b + c + d;</a:t>
            </a:r>
          </a:p>
          <a:p>
            <a:pPr marL="0" indent="0">
              <a:buNone/>
            </a:pPr>
            <a:r>
              <a:rPr lang="en-US" dirty="0"/>
              <a:t>}</a:t>
            </a:r>
          </a:p>
          <a:p>
            <a:pPr marL="0" indent="0">
              <a:buNone/>
            </a:pPr>
            <a:r>
              <a:rPr lang="en-US" dirty="0"/>
              <a:t>int bar(int x, int y) {</a:t>
            </a:r>
          </a:p>
          <a:p>
            <a:pPr marL="0" indent="0">
              <a:buNone/>
            </a:pPr>
            <a:r>
              <a:rPr lang="en-US" dirty="0"/>
              <a:t>   int a = x + 1; </a:t>
            </a:r>
          </a:p>
          <a:p>
            <a:pPr marL="0" indent="0">
              <a:buNone/>
            </a:pPr>
            <a:r>
              <a:rPr lang="en-US" dirty="0"/>
              <a:t>   int b = y + 1;</a:t>
            </a:r>
          </a:p>
          <a:p>
            <a:pPr marL="0" indent="0">
              <a:buNone/>
            </a:pPr>
            <a:r>
              <a:rPr lang="en-US" dirty="0"/>
              <a:t>   return a + b;</a:t>
            </a:r>
          </a:p>
          <a:p>
            <a:pPr marL="0" indent="0">
              <a:buNone/>
            </a:pPr>
            <a:r>
              <a:rPr lang="en-US" dirty="0"/>
              <a:t>}</a:t>
            </a:r>
          </a:p>
        </p:txBody>
      </p:sp>
      <p:sp>
        <p:nvSpPr>
          <p:cNvPr id="5" name="Content Placeholder 3">
            <a:extLst>
              <a:ext uri="{FF2B5EF4-FFF2-40B4-BE49-F238E27FC236}">
                <a16:creationId xmlns:a16="http://schemas.microsoft.com/office/drawing/2014/main" id="{C7194161-3369-4400-9A40-8FBFCD2F246A}"/>
              </a:ext>
            </a:extLst>
          </p:cNvPr>
          <p:cNvSpPr txBox="1">
            <a:spLocks/>
          </p:cNvSpPr>
          <p:nvPr/>
        </p:nvSpPr>
        <p:spPr>
          <a:xfrm>
            <a:off x="433252" y="5435600"/>
            <a:ext cx="5791200" cy="1036320"/>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dirty="0"/>
          </a:p>
          <a:p>
            <a:pPr marL="0" indent="0">
              <a:buFont typeface="Arial" panose="020B0604020202020204" pitchFamily="34" charset="0"/>
              <a:buNone/>
            </a:pPr>
            <a:r>
              <a:rPr lang="en-US" dirty="0">
                <a:solidFill>
                  <a:srgbClr val="FF0000"/>
                </a:solidFill>
              </a:rPr>
              <a:t>foo: a: </a:t>
            </a:r>
            <a:r>
              <a:rPr lang="en-US" dirty="0" err="1">
                <a:solidFill>
                  <a:srgbClr val="FF0000"/>
                </a:solidFill>
              </a:rPr>
              <a:t>eax</a:t>
            </a:r>
            <a:r>
              <a:rPr lang="en-US" dirty="0">
                <a:solidFill>
                  <a:srgbClr val="FF0000"/>
                </a:solidFill>
              </a:rPr>
              <a:t> b: </a:t>
            </a:r>
            <a:r>
              <a:rPr lang="en-US" dirty="0" err="1">
                <a:solidFill>
                  <a:srgbClr val="FF0000"/>
                </a:solidFill>
              </a:rPr>
              <a:t>ebx</a:t>
            </a:r>
            <a:r>
              <a:rPr lang="en-US" dirty="0">
                <a:solidFill>
                  <a:srgbClr val="FF0000"/>
                </a:solidFill>
              </a:rPr>
              <a:t> c: </a:t>
            </a:r>
            <a:r>
              <a:rPr lang="en-US" dirty="0" err="1">
                <a:solidFill>
                  <a:srgbClr val="FF0000"/>
                </a:solidFill>
              </a:rPr>
              <a:t>esi</a:t>
            </a:r>
            <a:r>
              <a:rPr lang="en-US" dirty="0">
                <a:solidFill>
                  <a:srgbClr val="FF0000"/>
                </a:solidFill>
              </a:rPr>
              <a:t> d: </a:t>
            </a:r>
            <a:r>
              <a:rPr lang="en-US" dirty="0" err="1">
                <a:solidFill>
                  <a:srgbClr val="FF0000"/>
                </a:solidFill>
              </a:rPr>
              <a:t>edi</a:t>
            </a:r>
            <a:endParaRPr lang="en-US" dirty="0">
              <a:solidFill>
                <a:srgbClr val="FF0000"/>
              </a:solidFill>
            </a:endParaRPr>
          </a:p>
          <a:p>
            <a:pPr marL="0" indent="0">
              <a:buFont typeface="Arial" panose="020B0604020202020204" pitchFamily="34" charset="0"/>
              <a:buNone/>
            </a:pPr>
            <a:r>
              <a:rPr lang="en-US" dirty="0">
                <a:solidFill>
                  <a:srgbClr val="FF0000"/>
                </a:solidFill>
              </a:rPr>
              <a:t>bar: a: </a:t>
            </a:r>
            <a:r>
              <a:rPr lang="en-US" dirty="0" err="1">
                <a:solidFill>
                  <a:srgbClr val="FF0000"/>
                </a:solidFill>
              </a:rPr>
              <a:t>eax</a:t>
            </a:r>
            <a:r>
              <a:rPr lang="en-US" dirty="0">
                <a:solidFill>
                  <a:srgbClr val="FF0000"/>
                </a:solidFill>
              </a:rPr>
              <a:t> b: </a:t>
            </a:r>
            <a:r>
              <a:rPr lang="en-US" dirty="0" err="1">
                <a:solidFill>
                  <a:srgbClr val="FF0000"/>
                </a:solidFill>
              </a:rPr>
              <a:t>ebx</a:t>
            </a:r>
            <a:endParaRPr lang="en-US" dirty="0">
              <a:solidFill>
                <a:srgbClr val="FF0000"/>
              </a:solidFill>
            </a:endParaRP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95475B37-17D0-4941-81ED-59398370B717}"/>
                  </a:ext>
                </a:extLst>
              </p14:cNvPr>
              <p14:cNvContentPartPr/>
              <p14:nvPr/>
            </p14:nvContentPartPr>
            <p14:xfrm>
              <a:off x="1009800" y="717480"/>
              <a:ext cx="10731600" cy="5734440"/>
            </p14:xfrm>
          </p:contentPart>
        </mc:Choice>
        <mc:Fallback xmlns="">
          <p:pic>
            <p:nvPicPr>
              <p:cNvPr id="4" name="Ink 3">
                <a:extLst>
                  <a:ext uri="{FF2B5EF4-FFF2-40B4-BE49-F238E27FC236}">
                    <a16:creationId xmlns:a16="http://schemas.microsoft.com/office/drawing/2014/main" id="{95475B37-17D0-4941-81ED-59398370B717}"/>
                  </a:ext>
                </a:extLst>
              </p:cNvPr>
              <p:cNvPicPr/>
              <p:nvPr/>
            </p:nvPicPr>
            <p:blipFill>
              <a:blip r:embed="rId4"/>
              <a:stretch>
                <a:fillRect/>
              </a:stretch>
            </p:blipFill>
            <p:spPr>
              <a:xfrm>
                <a:off x="1000440" y="708120"/>
                <a:ext cx="10750320" cy="5753160"/>
              </a:xfrm>
              <a:prstGeom prst="rect">
                <a:avLst/>
              </a:prstGeom>
            </p:spPr>
          </p:pic>
        </mc:Fallback>
      </mc:AlternateContent>
    </p:spTree>
    <p:extLst>
      <p:ext uri="{BB962C8B-B14F-4D97-AF65-F5344CB8AC3E}">
        <p14:creationId xmlns:p14="http://schemas.microsoft.com/office/powerpoint/2010/main" val="33467526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CD2B78-4C50-4EC3-B962-02842E29BFAD}"/>
              </a:ext>
            </a:extLst>
          </p:cNvPr>
          <p:cNvSpPr>
            <a:spLocks noGrp="1"/>
          </p:cNvSpPr>
          <p:nvPr>
            <p:ph type="title"/>
          </p:nvPr>
        </p:nvSpPr>
        <p:spPr/>
        <p:txBody>
          <a:bodyPr/>
          <a:lstStyle/>
          <a:p>
            <a:r>
              <a:rPr lang="en-US" dirty="0"/>
              <a:t>Caller saves/restore caller-saved live registers</a:t>
            </a:r>
          </a:p>
        </p:txBody>
      </p:sp>
      <p:sp>
        <p:nvSpPr>
          <p:cNvPr id="3" name="Content Placeholder 2">
            <a:extLst>
              <a:ext uri="{FF2B5EF4-FFF2-40B4-BE49-F238E27FC236}">
                <a16:creationId xmlns:a16="http://schemas.microsoft.com/office/drawing/2014/main" id="{779CED5C-4D7C-4F3E-AA37-6D7EAA5BE27E}"/>
              </a:ext>
            </a:extLst>
          </p:cNvPr>
          <p:cNvSpPr>
            <a:spLocks noGrp="1"/>
          </p:cNvSpPr>
          <p:nvPr>
            <p:ph sz="half" idx="1"/>
          </p:nvPr>
        </p:nvSpPr>
        <p:spPr>
          <a:xfrm>
            <a:off x="838200" y="1825625"/>
            <a:ext cx="4071257" cy="4351338"/>
          </a:xfrm>
        </p:spPr>
        <p:txBody>
          <a:bodyPr>
            <a:normAutofit fontScale="92500" lnSpcReduction="20000"/>
          </a:bodyPr>
          <a:lstStyle/>
          <a:p>
            <a:pPr marL="0" indent="0">
              <a:buNone/>
            </a:pPr>
            <a:r>
              <a:rPr lang="en-US" dirty="0"/>
              <a:t>foo() {</a:t>
            </a:r>
          </a:p>
          <a:p>
            <a:pPr marL="0" indent="0">
              <a:buNone/>
            </a:pPr>
            <a:r>
              <a:rPr lang="en-US" dirty="0"/>
              <a:t>   int a = 1, b = 2, c = 3, d = 4;</a:t>
            </a:r>
          </a:p>
          <a:p>
            <a:pPr marL="0" indent="0">
              <a:buNone/>
            </a:pPr>
            <a:r>
              <a:rPr lang="en-US" dirty="0"/>
              <a:t>   bar(a, b);</a:t>
            </a:r>
          </a:p>
          <a:p>
            <a:pPr marL="0" indent="0">
              <a:buNone/>
            </a:pPr>
            <a:r>
              <a:rPr lang="en-US" dirty="0"/>
              <a:t>   return a + b + c + d;</a:t>
            </a:r>
          </a:p>
          <a:p>
            <a:pPr marL="0" indent="0">
              <a:buNone/>
            </a:pPr>
            <a:r>
              <a:rPr lang="en-US" dirty="0"/>
              <a:t>}</a:t>
            </a:r>
          </a:p>
          <a:p>
            <a:pPr marL="0" indent="0">
              <a:buNone/>
            </a:pPr>
            <a:r>
              <a:rPr lang="en-US" dirty="0"/>
              <a:t>int bar(int x, int y) {</a:t>
            </a:r>
          </a:p>
          <a:p>
            <a:pPr marL="0" indent="0">
              <a:buNone/>
            </a:pPr>
            <a:r>
              <a:rPr lang="en-US" dirty="0"/>
              <a:t>   int a = x + 1; </a:t>
            </a:r>
          </a:p>
          <a:p>
            <a:pPr marL="0" indent="0">
              <a:buNone/>
            </a:pPr>
            <a:r>
              <a:rPr lang="en-US" dirty="0"/>
              <a:t>   int b = y + 1;</a:t>
            </a:r>
          </a:p>
          <a:p>
            <a:pPr marL="0" indent="0">
              <a:buNone/>
            </a:pPr>
            <a:r>
              <a:rPr lang="en-US" dirty="0"/>
              <a:t>   return a + b;</a:t>
            </a:r>
          </a:p>
          <a:p>
            <a:pPr marL="0" indent="0">
              <a:buNone/>
            </a:pPr>
            <a:r>
              <a:rPr lang="en-US" dirty="0"/>
              <a:t>}</a:t>
            </a:r>
          </a:p>
        </p:txBody>
      </p:sp>
      <p:sp>
        <p:nvSpPr>
          <p:cNvPr id="7" name="Content Placeholder 6">
            <a:extLst>
              <a:ext uri="{FF2B5EF4-FFF2-40B4-BE49-F238E27FC236}">
                <a16:creationId xmlns:a16="http://schemas.microsoft.com/office/drawing/2014/main" id="{1FE06F59-5608-46A9-A385-6D3A17769806}"/>
              </a:ext>
            </a:extLst>
          </p:cNvPr>
          <p:cNvSpPr>
            <a:spLocks noGrp="1"/>
          </p:cNvSpPr>
          <p:nvPr>
            <p:ph sz="half" idx="2"/>
          </p:nvPr>
        </p:nvSpPr>
        <p:spPr/>
        <p:txBody>
          <a:bodyPr/>
          <a:lstStyle/>
          <a:p>
            <a:endParaRPr lang="en-IN"/>
          </a:p>
        </p:txBody>
      </p:sp>
      <p:sp>
        <p:nvSpPr>
          <p:cNvPr id="6" name="Content Placeholder 3">
            <a:extLst>
              <a:ext uri="{FF2B5EF4-FFF2-40B4-BE49-F238E27FC236}">
                <a16:creationId xmlns:a16="http://schemas.microsoft.com/office/drawing/2014/main" id="{320B7A97-608E-4FE6-885F-2F79017D490C}"/>
              </a:ext>
            </a:extLst>
          </p:cNvPr>
          <p:cNvSpPr txBox="1">
            <a:spLocks/>
          </p:cNvSpPr>
          <p:nvPr/>
        </p:nvSpPr>
        <p:spPr>
          <a:xfrm>
            <a:off x="433252" y="5435600"/>
            <a:ext cx="5791200" cy="1036320"/>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dirty="0"/>
          </a:p>
          <a:p>
            <a:pPr marL="0" indent="0">
              <a:buFont typeface="Arial" panose="020B0604020202020204" pitchFamily="34" charset="0"/>
              <a:buNone/>
            </a:pPr>
            <a:r>
              <a:rPr lang="en-US" dirty="0">
                <a:solidFill>
                  <a:srgbClr val="FF0000"/>
                </a:solidFill>
              </a:rPr>
              <a:t>foo: a: </a:t>
            </a:r>
            <a:r>
              <a:rPr lang="en-US" dirty="0" err="1">
                <a:solidFill>
                  <a:srgbClr val="FF0000"/>
                </a:solidFill>
              </a:rPr>
              <a:t>eax</a:t>
            </a:r>
            <a:r>
              <a:rPr lang="en-US" dirty="0">
                <a:solidFill>
                  <a:srgbClr val="FF0000"/>
                </a:solidFill>
              </a:rPr>
              <a:t> b: </a:t>
            </a:r>
            <a:r>
              <a:rPr lang="en-US" dirty="0" err="1">
                <a:solidFill>
                  <a:srgbClr val="FF0000"/>
                </a:solidFill>
              </a:rPr>
              <a:t>ebx</a:t>
            </a:r>
            <a:r>
              <a:rPr lang="en-US" dirty="0">
                <a:solidFill>
                  <a:srgbClr val="FF0000"/>
                </a:solidFill>
              </a:rPr>
              <a:t> c: </a:t>
            </a:r>
            <a:r>
              <a:rPr lang="en-US" dirty="0" err="1">
                <a:solidFill>
                  <a:srgbClr val="FF0000"/>
                </a:solidFill>
              </a:rPr>
              <a:t>esi</a:t>
            </a:r>
            <a:r>
              <a:rPr lang="en-US" dirty="0">
                <a:solidFill>
                  <a:srgbClr val="FF0000"/>
                </a:solidFill>
              </a:rPr>
              <a:t> d: </a:t>
            </a:r>
            <a:r>
              <a:rPr lang="en-US" dirty="0" err="1">
                <a:solidFill>
                  <a:srgbClr val="FF0000"/>
                </a:solidFill>
              </a:rPr>
              <a:t>edi</a:t>
            </a:r>
            <a:endParaRPr lang="en-US" dirty="0">
              <a:solidFill>
                <a:srgbClr val="FF0000"/>
              </a:solidFill>
            </a:endParaRPr>
          </a:p>
          <a:p>
            <a:pPr marL="0" indent="0">
              <a:buFont typeface="Arial" panose="020B0604020202020204" pitchFamily="34" charset="0"/>
              <a:buNone/>
            </a:pPr>
            <a:r>
              <a:rPr lang="en-US" dirty="0">
                <a:solidFill>
                  <a:srgbClr val="FF0000"/>
                </a:solidFill>
              </a:rPr>
              <a:t>bar: a: </a:t>
            </a:r>
            <a:r>
              <a:rPr lang="en-US" dirty="0" err="1">
                <a:solidFill>
                  <a:srgbClr val="FF0000"/>
                </a:solidFill>
              </a:rPr>
              <a:t>eax</a:t>
            </a:r>
            <a:r>
              <a:rPr lang="en-US" dirty="0">
                <a:solidFill>
                  <a:srgbClr val="FF0000"/>
                </a:solidFill>
              </a:rPr>
              <a:t> b: </a:t>
            </a:r>
            <a:r>
              <a:rPr lang="en-US" dirty="0" err="1">
                <a:solidFill>
                  <a:srgbClr val="FF0000"/>
                </a:solidFill>
              </a:rPr>
              <a:t>ebx</a:t>
            </a:r>
            <a:endParaRPr lang="en-US" dirty="0">
              <a:solidFill>
                <a:srgbClr val="FF0000"/>
              </a:solidFill>
            </a:endParaRP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671BD8E8-C389-44C6-B168-D8AD3ADDD3A0}"/>
                  </a:ext>
                </a:extLst>
              </p14:cNvPr>
              <p14:cNvContentPartPr/>
              <p14:nvPr/>
            </p14:nvContentPartPr>
            <p14:xfrm>
              <a:off x="120600" y="1447920"/>
              <a:ext cx="11970000" cy="4718160"/>
            </p14:xfrm>
          </p:contentPart>
        </mc:Choice>
        <mc:Fallback xmlns="">
          <p:pic>
            <p:nvPicPr>
              <p:cNvPr id="4" name="Ink 3">
                <a:extLst>
                  <a:ext uri="{FF2B5EF4-FFF2-40B4-BE49-F238E27FC236}">
                    <a16:creationId xmlns:a16="http://schemas.microsoft.com/office/drawing/2014/main" id="{671BD8E8-C389-44C6-B168-D8AD3ADDD3A0}"/>
                  </a:ext>
                </a:extLst>
              </p:cNvPr>
              <p:cNvPicPr/>
              <p:nvPr/>
            </p:nvPicPr>
            <p:blipFill>
              <a:blip r:embed="rId4"/>
              <a:stretch>
                <a:fillRect/>
              </a:stretch>
            </p:blipFill>
            <p:spPr>
              <a:xfrm>
                <a:off x="111240" y="1438560"/>
                <a:ext cx="11988720" cy="4736880"/>
              </a:xfrm>
              <a:prstGeom prst="rect">
                <a:avLst/>
              </a:prstGeom>
            </p:spPr>
          </p:pic>
        </mc:Fallback>
      </mc:AlternateContent>
    </p:spTree>
    <p:extLst>
      <p:ext uri="{BB962C8B-B14F-4D97-AF65-F5344CB8AC3E}">
        <p14:creationId xmlns:p14="http://schemas.microsoft.com/office/powerpoint/2010/main" val="319888464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68E52-383C-48CD-9CE7-C191DE90F052}"/>
              </a:ext>
            </a:extLst>
          </p:cNvPr>
          <p:cNvSpPr>
            <a:spLocks noGrp="1"/>
          </p:cNvSpPr>
          <p:nvPr>
            <p:ph type="title"/>
          </p:nvPr>
        </p:nvSpPr>
        <p:spPr/>
        <p:txBody>
          <a:bodyPr/>
          <a:lstStyle/>
          <a:p>
            <a:r>
              <a:rPr lang="en-US" dirty="0"/>
              <a:t>Calling convention</a:t>
            </a:r>
          </a:p>
        </p:txBody>
      </p:sp>
      <p:sp>
        <p:nvSpPr>
          <p:cNvPr id="3" name="Content Placeholder 2">
            <a:extLst>
              <a:ext uri="{FF2B5EF4-FFF2-40B4-BE49-F238E27FC236}">
                <a16:creationId xmlns:a16="http://schemas.microsoft.com/office/drawing/2014/main" id="{8671CA53-3870-494E-AEDA-047ACE42BFD8}"/>
              </a:ext>
            </a:extLst>
          </p:cNvPr>
          <p:cNvSpPr>
            <a:spLocks noGrp="1"/>
          </p:cNvSpPr>
          <p:nvPr>
            <p:ph idx="1"/>
          </p:nvPr>
        </p:nvSpPr>
        <p:spPr/>
        <p:txBody>
          <a:bodyPr/>
          <a:lstStyle/>
          <a:p>
            <a:r>
              <a:rPr lang="en-US" dirty="0" err="1"/>
              <a:t>Callee</a:t>
            </a:r>
            <a:r>
              <a:rPr lang="en-US" dirty="0"/>
              <a:t> may trash the caller’s registers values</a:t>
            </a:r>
          </a:p>
          <a:p>
            <a:endParaRPr lang="en-US" dirty="0"/>
          </a:p>
          <a:p>
            <a:r>
              <a:rPr lang="en-US" dirty="0"/>
              <a:t>If a caller wishes to use the values of registers prior to a function call after the function call, it must save/restore them before/after the function call</a:t>
            </a:r>
          </a:p>
          <a:p>
            <a:endParaRPr lang="en-US" dirty="0"/>
          </a:p>
          <a:p>
            <a:r>
              <a:rPr lang="en-US" dirty="0"/>
              <a:t>The job of saving/restoring of register values is divided among the caller and </a:t>
            </a:r>
            <a:r>
              <a:rPr lang="en-US" dirty="0" err="1"/>
              <a:t>callee</a:t>
            </a:r>
            <a:endParaRPr lang="en-US" dirty="0"/>
          </a:p>
        </p:txBody>
      </p:sp>
    </p:spTree>
    <p:extLst>
      <p:ext uri="{BB962C8B-B14F-4D97-AF65-F5344CB8AC3E}">
        <p14:creationId xmlns:p14="http://schemas.microsoft.com/office/powerpoint/2010/main" val="357007208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DAFA1-3FDC-4D48-B7E5-4913447C7178}"/>
              </a:ext>
            </a:extLst>
          </p:cNvPr>
          <p:cNvSpPr>
            <a:spLocks noGrp="1"/>
          </p:cNvSpPr>
          <p:nvPr>
            <p:ph type="title"/>
          </p:nvPr>
        </p:nvSpPr>
        <p:spPr/>
        <p:txBody>
          <a:bodyPr/>
          <a:lstStyle/>
          <a:p>
            <a:r>
              <a:rPr lang="en-US" dirty="0"/>
              <a:t>caller and </a:t>
            </a:r>
            <a:r>
              <a:rPr lang="en-US" dirty="0" err="1"/>
              <a:t>callee</a:t>
            </a:r>
            <a:r>
              <a:rPr lang="en-US" dirty="0"/>
              <a:t> saved registers</a:t>
            </a:r>
          </a:p>
        </p:txBody>
      </p:sp>
      <p:sp>
        <p:nvSpPr>
          <p:cNvPr id="3" name="Content Placeholder 2">
            <a:extLst>
              <a:ext uri="{FF2B5EF4-FFF2-40B4-BE49-F238E27FC236}">
                <a16:creationId xmlns:a16="http://schemas.microsoft.com/office/drawing/2014/main" id="{02B91DC2-3517-4299-BE0D-F6CD27AB0DA3}"/>
              </a:ext>
            </a:extLst>
          </p:cNvPr>
          <p:cNvSpPr>
            <a:spLocks noGrp="1"/>
          </p:cNvSpPr>
          <p:nvPr>
            <p:ph idx="1"/>
          </p:nvPr>
        </p:nvSpPr>
        <p:spPr/>
        <p:txBody>
          <a:bodyPr>
            <a:normAutofit fontScale="92500"/>
          </a:bodyPr>
          <a:lstStyle/>
          <a:p>
            <a:r>
              <a:rPr lang="en-US" dirty="0"/>
              <a:t>Registers are divided into two sets</a:t>
            </a:r>
          </a:p>
          <a:p>
            <a:pPr lvl="1"/>
            <a:r>
              <a:rPr lang="en-US" dirty="0"/>
              <a:t>caller saved registers</a:t>
            </a:r>
          </a:p>
          <a:p>
            <a:pPr lvl="1"/>
            <a:r>
              <a:rPr lang="en-US" dirty="0" err="1"/>
              <a:t>callee</a:t>
            </a:r>
            <a:r>
              <a:rPr lang="en-US" dirty="0"/>
              <a:t> saved registers</a:t>
            </a:r>
          </a:p>
          <a:p>
            <a:pPr lvl="1"/>
            <a:endParaRPr lang="en-US" dirty="0"/>
          </a:p>
          <a:p>
            <a:r>
              <a:rPr lang="en-US" dirty="0" err="1"/>
              <a:t>callee</a:t>
            </a:r>
            <a:r>
              <a:rPr lang="en-US" dirty="0"/>
              <a:t> is allowed to trash a caller saved register</a:t>
            </a:r>
          </a:p>
          <a:p>
            <a:pPr lvl="1"/>
            <a:r>
              <a:rPr lang="en-US" dirty="0"/>
              <a:t>If a caller wants to use a caller saved register after a function call then it must save/restore the value of the caller saved register before/after the function call</a:t>
            </a:r>
          </a:p>
          <a:p>
            <a:endParaRPr lang="en-US" dirty="0"/>
          </a:p>
          <a:p>
            <a:r>
              <a:rPr lang="en-US" dirty="0" err="1"/>
              <a:t>callee</a:t>
            </a:r>
            <a:r>
              <a:rPr lang="en-US" dirty="0"/>
              <a:t> is not supposed to trash a </a:t>
            </a:r>
            <a:r>
              <a:rPr lang="en-US" dirty="0" err="1"/>
              <a:t>callee</a:t>
            </a:r>
            <a:r>
              <a:rPr lang="en-US" dirty="0"/>
              <a:t> saved register</a:t>
            </a:r>
          </a:p>
          <a:p>
            <a:pPr lvl="1"/>
            <a:r>
              <a:rPr lang="en-US" dirty="0"/>
              <a:t>If a </a:t>
            </a:r>
            <a:r>
              <a:rPr lang="en-US" dirty="0" err="1"/>
              <a:t>callee</a:t>
            </a:r>
            <a:r>
              <a:rPr lang="en-US" dirty="0"/>
              <a:t> wants to use </a:t>
            </a:r>
            <a:r>
              <a:rPr lang="en-US" dirty="0" err="1"/>
              <a:t>callee</a:t>
            </a:r>
            <a:r>
              <a:rPr lang="en-US" dirty="0"/>
              <a:t> saved registers, then it must save/restore them in the function prologue/epilogue </a:t>
            </a:r>
          </a:p>
        </p:txBody>
      </p:sp>
    </p:spTree>
    <p:extLst>
      <p:ext uri="{BB962C8B-B14F-4D97-AF65-F5344CB8AC3E}">
        <p14:creationId xmlns:p14="http://schemas.microsoft.com/office/powerpoint/2010/main" val="1537176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AE70D-A7EC-494B-B312-B79CE1B22CBC}"/>
              </a:ext>
            </a:extLst>
          </p:cNvPr>
          <p:cNvSpPr>
            <a:spLocks noGrp="1"/>
          </p:cNvSpPr>
          <p:nvPr>
            <p:ph type="title"/>
          </p:nvPr>
        </p:nvSpPr>
        <p:spPr/>
        <p:txBody>
          <a:bodyPr/>
          <a:lstStyle/>
          <a:p>
            <a:r>
              <a:rPr lang="en-US" dirty="0"/>
              <a:t>Local variables</a:t>
            </a:r>
          </a:p>
        </p:txBody>
      </p:sp>
      <p:sp>
        <p:nvSpPr>
          <p:cNvPr id="3" name="Content Placeholder 2">
            <a:extLst>
              <a:ext uri="{FF2B5EF4-FFF2-40B4-BE49-F238E27FC236}">
                <a16:creationId xmlns:a16="http://schemas.microsoft.com/office/drawing/2014/main" id="{CA62A14E-AC9B-406C-AC48-FCA05CD3CA7E}"/>
              </a:ext>
            </a:extLst>
          </p:cNvPr>
          <p:cNvSpPr>
            <a:spLocks noGrp="1"/>
          </p:cNvSpPr>
          <p:nvPr>
            <p:ph idx="1"/>
          </p:nvPr>
        </p:nvSpPr>
        <p:spPr/>
        <p:txBody>
          <a:bodyPr/>
          <a:lstStyle/>
          <a:p>
            <a:r>
              <a:rPr lang="en-US" dirty="0"/>
              <a:t>Local variables are allocated and destroyed automatically by the compiler</a:t>
            </a:r>
          </a:p>
          <a:p>
            <a:endParaRPr lang="en-US" dirty="0"/>
          </a:p>
          <a:p>
            <a:r>
              <a:rPr lang="en-US" dirty="0"/>
              <a:t>A straightforward strategy is to allocate all the local variables on function entry and deallocate them just before the function exit</a:t>
            </a:r>
          </a:p>
          <a:p>
            <a:endParaRPr lang="en-US" dirty="0"/>
          </a:p>
          <a:p>
            <a:endParaRPr lang="en-US" dirty="0"/>
          </a:p>
        </p:txBody>
      </p:sp>
    </p:spTree>
    <p:extLst>
      <p:ext uri="{BB962C8B-B14F-4D97-AF65-F5344CB8AC3E}">
        <p14:creationId xmlns:p14="http://schemas.microsoft.com/office/powerpoint/2010/main" val="160575800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ABDA16-DB90-43F8-B081-0D7B8B77803A}"/>
              </a:ext>
            </a:extLst>
          </p:cNvPr>
          <p:cNvSpPr>
            <a:spLocks noGrp="1"/>
          </p:cNvSpPr>
          <p:nvPr>
            <p:ph type="title"/>
          </p:nvPr>
        </p:nvSpPr>
        <p:spPr/>
        <p:txBody>
          <a:bodyPr/>
          <a:lstStyle/>
          <a:p>
            <a:r>
              <a:rPr lang="en-US" dirty="0"/>
              <a:t>caller and </a:t>
            </a:r>
            <a:r>
              <a:rPr lang="en-US" dirty="0" err="1"/>
              <a:t>callee</a:t>
            </a:r>
            <a:r>
              <a:rPr lang="en-US" dirty="0"/>
              <a:t> saved register</a:t>
            </a:r>
          </a:p>
        </p:txBody>
      </p:sp>
      <p:sp>
        <p:nvSpPr>
          <p:cNvPr id="3" name="Content Placeholder 2">
            <a:extLst>
              <a:ext uri="{FF2B5EF4-FFF2-40B4-BE49-F238E27FC236}">
                <a16:creationId xmlns:a16="http://schemas.microsoft.com/office/drawing/2014/main" id="{E0AC5770-F978-46DC-9AB3-6B55CF36B2D5}"/>
              </a:ext>
            </a:extLst>
          </p:cNvPr>
          <p:cNvSpPr>
            <a:spLocks noGrp="1"/>
          </p:cNvSpPr>
          <p:nvPr>
            <p:ph idx="1"/>
          </p:nvPr>
        </p:nvSpPr>
        <p:spPr/>
        <p:txBody>
          <a:bodyPr/>
          <a:lstStyle/>
          <a:p>
            <a:r>
              <a:rPr lang="en-US" dirty="0"/>
              <a:t>In </a:t>
            </a:r>
            <a:r>
              <a:rPr lang="en-US" dirty="0" err="1"/>
              <a:t>gcc</a:t>
            </a:r>
            <a:r>
              <a:rPr lang="en-US" dirty="0"/>
              <a:t> 32-bit compiler</a:t>
            </a:r>
          </a:p>
          <a:p>
            <a:pPr lvl="1"/>
            <a:r>
              <a:rPr lang="en-US" dirty="0"/>
              <a:t>%</a:t>
            </a:r>
            <a:r>
              <a:rPr lang="en-US" dirty="0" err="1"/>
              <a:t>eax</a:t>
            </a:r>
            <a:r>
              <a:rPr lang="en-US" dirty="0"/>
              <a:t>, %</a:t>
            </a:r>
            <a:r>
              <a:rPr lang="en-US" dirty="0" err="1"/>
              <a:t>ecx</a:t>
            </a:r>
            <a:r>
              <a:rPr lang="en-US" dirty="0"/>
              <a:t>, %</a:t>
            </a:r>
            <a:r>
              <a:rPr lang="en-US" dirty="0" err="1"/>
              <a:t>edx</a:t>
            </a:r>
            <a:r>
              <a:rPr lang="en-US" dirty="0"/>
              <a:t> are caller saved registers</a:t>
            </a:r>
          </a:p>
          <a:p>
            <a:pPr lvl="1"/>
            <a:r>
              <a:rPr lang="en-US" dirty="0"/>
              <a:t>%</a:t>
            </a:r>
            <a:r>
              <a:rPr lang="en-US" dirty="0" err="1"/>
              <a:t>ebp</a:t>
            </a:r>
            <a:r>
              <a:rPr lang="en-US" dirty="0"/>
              <a:t>, %</a:t>
            </a:r>
            <a:r>
              <a:rPr lang="en-US" dirty="0" err="1"/>
              <a:t>ebx</a:t>
            </a:r>
            <a:r>
              <a:rPr lang="en-US" dirty="0"/>
              <a:t>, %</a:t>
            </a:r>
            <a:r>
              <a:rPr lang="en-US" dirty="0" err="1"/>
              <a:t>esi</a:t>
            </a:r>
            <a:r>
              <a:rPr lang="en-US" dirty="0"/>
              <a:t>, and %</a:t>
            </a:r>
            <a:r>
              <a:rPr lang="en-US" dirty="0" err="1"/>
              <a:t>edi</a:t>
            </a:r>
            <a:r>
              <a:rPr lang="en-US" dirty="0"/>
              <a:t> are </a:t>
            </a:r>
            <a:r>
              <a:rPr lang="en-US" dirty="0" err="1"/>
              <a:t>callee</a:t>
            </a:r>
            <a:r>
              <a:rPr lang="en-US" dirty="0"/>
              <a:t> saved registers</a:t>
            </a:r>
          </a:p>
        </p:txBody>
      </p:sp>
    </p:spTree>
    <p:extLst>
      <p:ext uri="{BB962C8B-B14F-4D97-AF65-F5344CB8AC3E}">
        <p14:creationId xmlns:p14="http://schemas.microsoft.com/office/powerpoint/2010/main" val="222396135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F04E8-AC7F-4494-BB98-71B43D6F25D6}"/>
              </a:ext>
            </a:extLst>
          </p:cNvPr>
          <p:cNvSpPr>
            <a:spLocks noGrp="1"/>
          </p:cNvSpPr>
          <p:nvPr>
            <p:ph type="title"/>
          </p:nvPr>
        </p:nvSpPr>
        <p:spPr/>
        <p:txBody>
          <a:bodyPr/>
          <a:lstStyle/>
          <a:p>
            <a:r>
              <a:rPr lang="en-US" dirty="0"/>
              <a:t>OS</a:t>
            </a:r>
          </a:p>
        </p:txBody>
      </p:sp>
      <p:sp>
        <p:nvSpPr>
          <p:cNvPr id="3" name="Content Placeholder 2">
            <a:extLst>
              <a:ext uri="{FF2B5EF4-FFF2-40B4-BE49-F238E27FC236}">
                <a16:creationId xmlns:a16="http://schemas.microsoft.com/office/drawing/2014/main" id="{7CE861BF-D93B-43BA-B684-B4BC821BADCD}"/>
              </a:ext>
            </a:extLst>
          </p:cNvPr>
          <p:cNvSpPr>
            <a:spLocks noGrp="1"/>
          </p:cNvSpPr>
          <p:nvPr>
            <p:ph idx="1"/>
          </p:nvPr>
        </p:nvSpPr>
        <p:spPr/>
        <p:txBody>
          <a:bodyPr/>
          <a:lstStyle/>
          <a:p>
            <a:r>
              <a:rPr lang="en-US" dirty="0">
                <a:solidFill>
                  <a:schemeClr val="accent1"/>
                </a:solidFill>
              </a:rPr>
              <a:t>OS allows multiple applications to execute at the same time</a:t>
            </a:r>
          </a:p>
          <a:p>
            <a:endParaRPr lang="en-US" dirty="0"/>
          </a:p>
          <a:p>
            <a:r>
              <a:rPr lang="en-US" dirty="0">
                <a:solidFill>
                  <a:srgbClr val="FF0000"/>
                </a:solidFill>
              </a:rPr>
              <a:t>OS enforces isolation among applications</a:t>
            </a:r>
          </a:p>
          <a:p>
            <a:pPr lvl="1"/>
            <a:r>
              <a:rPr lang="en-US" dirty="0">
                <a:solidFill>
                  <a:srgbClr val="FF0000"/>
                </a:solidFill>
              </a:rPr>
              <a:t>will discuss later</a:t>
            </a:r>
          </a:p>
        </p:txBody>
      </p:sp>
    </p:spTree>
    <p:extLst>
      <p:ext uri="{BB962C8B-B14F-4D97-AF65-F5344CB8AC3E}">
        <p14:creationId xmlns:p14="http://schemas.microsoft.com/office/powerpoint/2010/main" val="9532462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9879E-C3CA-4C64-999E-33D545FF1B87}"/>
              </a:ext>
            </a:extLst>
          </p:cNvPr>
          <p:cNvSpPr>
            <a:spLocks noGrp="1"/>
          </p:cNvSpPr>
          <p:nvPr>
            <p:ph type="title"/>
          </p:nvPr>
        </p:nvSpPr>
        <p:spPr/>
        <p:txBody>
          <a:bodyPr/>
          <a:lstStyle/>
          <a:p>
            <a:r>
              <a:rPr lang="en-US" dirty="0"/>
              <a:t>Multiple applications</a:t>
            </a:r>
          </a:p>
        </p:txBody>
      </p:sp>
      <p:sp>
        <p:nvSpPr>
          <p:cNvPr id="3" name="Content Placeholder 2">
            <a:extLst>
              <a:ext uri="{FF2B5EF4-FFF2-40B4-BE49-F238E27FC236}">
                <a16:creationId xmlns:a16="http://schemas.microsoft.com/office/drawing/2014/main" id="{ECBF54D3-B5B0-470C-88C7-B9CF26D82E80}"/>
              </a:ext>
            </a:extLst>
          </p:cNvPr>
          <p:cNvSpPr>
            <a:spLocks noGrp="1"/>
          </p:cNvSpPr>
          <p:nvPr>
            <p:ph idx="1"/>
          </p:nvPr>
        </p:nvSpPr>
        <p:spPr/>
        <p:txBody>
          <a:bodyPr/>
          <a:lstStyle/>
          <a:p>
            <a:endParaRPr lang="en-US"/>
          </a:p>
        </p:txBody>
      </p:sp>
      <p:sp>
        <p:nvSpPr>
          <p:cNvPr id="4" name="Rectangle 3">
            <a:extLst>
              <a:ext uri="{FF2B5EF4-FFF2-40B4-BE49-F238E27FC236}">
                <a16:creationId xmlns:a16="http://schemas.microsoft.com/office/drawing/2014/main" id="{455A08D4-9217-421B-81C5-2641E809D08A}"/>
              </a:ext>
            </a:extLst>
          </p:cNvPr>
          <p:cNvSpPr/>
          <p:nvPr/>
        </p:nvSpPr>
        <p:spPr>
          <a:xfrm>
            <a:off x="2492829" y="4169229"/>
            <a:ext cx="1992085" cy="13607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CORE-1</a:t>
            </a:r>
          </a:p>
        </p:txBody>
      </p:sp>
      <p:sp>
        <p:nvSpPr>
          <p:cNvPr id="5" name="Rectangle 4">
            <a:extLst>
              <a:ext uri="{FF2B5EF4-FFF2-40B4-BE49-F238E27FC236}">
                <a16:creationId xmlns:a16="http://schemas.microsoft.com/office/drawing/2014/main" id="{DD8E5AD2-C078-4E3B-9ECB-15ED2BAD9F40}"/>
              </a:ext>
            </a:extLst>
          </p:cNvPr>
          <p:cNvSpPr/>
          <p:nvPr/>
        </p:nvSpPr>
        <p:spPr>
          <a:xfrm>
            <a:off x="5987141" y="4169229"/>
            <a:ext cx="1992085" cy="13607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CORE-2</a:t>
            </a:r>
          </a:p>
        </p:txBody>
      </p:sp>
      <p:sp>
        <p:nvSpPr>
          <p:cNvPr id="6" name="Rectangle 5">
            <a:extLst>
              <a:ext uri="{FF2B5EF4-FFF2-40B4-BE49-F238E27FC236}">
                <a16:creationId xmlns:a16="http://schemas.microsoft.com/office/drawing/2014/main" id="{775986CD-82BE-44E4-B712-764AFADC9B22}"/>
              </a:ext>
            </a:extLst>
          </p:cNvPr>
          <p:cNvSpPr/>
          <p:nvPr/>
        </p:nvSpPr>
        <p:spPr>
          <a:xfrm>
            <a:off x="2819400" y="2786743"/>
            <a:ext cx="1306286" cy="136071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APP1</a:t>
            </a:r>
          </a:p>
        </p:txBody>
      </p:sp>
      <p:sp>
        <p:nvSpPr>
          <p:cNvPr id="7" name="Rectangle 6">
            <a:extLst>
              <a:ext uri="{FF2B5EF4-FFF2-40B4-BE49-F238E27FC236}">
                <a16:creationId xmlns:a16="http://schemas.microsoft.com/office/drawing/2014/main" id="{739CCF16-979C-41C4-9208-E45CD2EE8E14}"/>
              </a:ext>
            </a:extLst>
          </p:cNvPr>
          <p:cNvSpPr/>
          <p:nvPr/>
        </p:nvSpPr>
        <p:spPr>
          <a:xfrm>
            <a:off x="6335482" y="2786742"/>
            <a:ext cx="1306286" cy="136071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APP2</a:t>
            </a:r>
          </a:p>
        </p:txBody>
      </p:sp>
    </p:spTree>
    <p:extLst>
      <p:ext uri="{BB962C8B-B14F-4D97-AF65-F5344CB8AC3E}">
        <p14:creationId xmlns:p14="http://schemas.microsoft.com/office/powerpoint/2010/main" val="25637735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356D8-1505-4306-AD40-87E6B42FEF3C}"/>
              </a:ext>
            </a:extLst>
          </p:cNvPr>
          <p:cNvSpPr>
            <a:spLocks noGrp="1"/>
          </p:cNvSpPr>
          <p:nvPr>
            <p:ph type="title"/>
          </p:nvPr>
        </p:nvSpPr>
        <p:spPr/>
        <p:txBody>
          <a:bodyPr/>
          <a:lstStyle/>
          <a:p>
            <a:r>
              <a:rPr lang="en-US" dirty="0"/>
              <a:t>Scheduling</a:t>
            </a:r>
          </a:p>
        </p:txBody>
      </p:sp>
      <p:sp>
        <p:nvSpPr>
          <p:cNvPr id="3" name="Content Placeholder 2">
            <a:extLst>
              <a:ext uri="{FF2B5EF4-FFF2-40B4-BE49-F238E27FC236}">
                <a16:creationId xmlns:a16="http://schemas.microsoft.com/office/drawing/2014/main" id="{EBF0AF1F-9FA4-4D1C-897B-E328DC55845C}"/>
              </a:ext>
            </a:extLst>
          </p:cNvPr>
          <p:cNvSpPr>
            <a:spLocks noGrp="1"/>
          </p:cNvSpPr>
          <p:nvPr>
            <p:ph idx="1"/>
          </p:nvPr>
        </p:nvSpPr>
        <p:spPr/>
        <p:txBody>
          <a:bodyPr/>
          <a:lstStyle/>
          <a:p>
            <a:r>
              <a:rPr lang="en-US" dirty="0"/>
              <a:t>How does OS run multiple applications at the same time on a uniprocessor system</a:t>
            </a:r>
          </a:p>
        </p:txBody>
      </p:sp>
    </p:spTree>
    <p:extLst>
      <p:ext uri="{BB962C8B-B14F-4D97-AF65-F5344CB8AC3E}">
        <p14:creationId xmlns:p14="http://schemas.microsoft.com/office/powerpoint/2010/main" val="187922019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C1474C-9AC9-4C2F-BC91-9F9FC1AAB4AA}"/>
              </a:ext>
            </a:extLst>
          </p:cNvPr>
          <p:cNvSpPr>
            <a:spLocks noGrp="1"/>
          </p:cNvSpPr>
          <p:nvPr>
            <p:ph type="title"/>
          </p:nvPr>
        </p:nvSpPr>
        <p:spPr/>
        <p:txBody>
          <a:bodyPr/>
          <a:lstStyle/>
          <a:p>
            <a:r>
              <a:rPr lang="en-US" dirty="0"/>
              <a:t>Scheduling</a:t>
            </a:r>
          </a:p>
        </p:txBody>
      </p:sp>
      <p:sp>
        <p:nvSpPr>
          <p:cNvPr id="3" name="Content Placeholder 2">
            <a:extLst>
              <a:ext uri="{FF2B5EF4-FFF2-40B4-BE49-F238E27FC236}">
                <a16:creationId xmlns:a16="http://schemas.microsoft.com/office/drawing/2014/main" id="{CFC4E306-A044-44AB-BDE2-9F89C351F3BE}"/>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p:txBody>
      </p:sp>
      <p:sp>
        <p:nvSpPr>
          <p:cNvPr id="5" name="Rectangle 4">
            <a:extLst>
              <a:ext uri="{FF2B5EF4-FFF2-40B4-BE49-F238E27FC236}">
                <a16:creationId xmlns:a16="http://schemas.microsoft.com/office/drawing/2014/main" id="{51B63954-3232-4D47-A6E5-590F32DE12F6}"/>
              </a:ext>
            </a:extLst>
          </p:cNvPr>
          <p:cNvSpPr/>
          <p:nvPr/>
        </p:nvSpPr>
        <p:spPr>
          <a:xfrm>
            <a:off x="4419599" y="4561115"/>
            <a:ext cx="1992085" cy="13607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CORE-1</a:t>
            </a:r>
          </a:p>
        </p:txBody>
      </p:sp>
      <p:sp>
        <p:nvSpPr>
          <p:cNvPr id="6" name="Rectangle 5">
            <a:extLst>
              <a:ext uri="{FF2B5EF4-FFF2-40B4-BE49-F238E27FC236}">
                <a16:creationId xmlns:a16="http://schemas.microsoft.com/office/drawing/2014/main" id="{5C294E7D-FED2-4C41-B5B4-5DDB935FF108}"/>
              </a:ext>
            </a:extLst>
          </p:cNvPr>
          <p:cNvSpPr/>
          <p:nvPr/>
        </p:nvSpPr>
        <p:spPr>
          <a:xfrm>
            <a:off x="2819400" y="2786743"/>
            <a:ext cx="1306286" cy="136071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APP1</a:t>
            </a:r>
          </a:p>
        </p:txBody>
      </p:sp>
      <p:sp>
        <p:nvSpPr>
          <p:cNvPr id="7" name="Rectangle 6">
            <a:extLst>
              <a:ext uri="{FF2B5EF4-FFF2-40B4-BE49-F238E27FC236}">
                <a16:creationId xmlns:a16="http://schemas.microsoft.com/office/drawing/2014/main" id="{67256C5D-6B17-40D6-8D77-134B54554B6D}"/>
              </a:ext>
            </a:extLst>
          </p:cNvPr>
          <p:cNvSpPr/>
          <p:nvPr/>
        </p:nvSpPr>
        <p:spPr>
          <a:xfrm>
            <a:off x="6335482" y="2786742"/>
            <a:ext cx="1306286" cy="136071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APP2</a:t>
            </a:r>
          </a:p>
        </p:txBody>
      </p:sp>
    </p:spTree>
    <p:extLst>
      <p:ext uri="{BB962C8B-B14F-4D97-AF65-F5344CB8AC3E}">
        <p14:creationId xmlns:p14="http://schemas.microsoft.com/office/powerpoint/2010/main" val="73566556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356D8-1505-4306-AD40-87E6B42FEF3C}"/>
              </a:ext>
            </a:extLst>
          </p:cNvPr>
          <p:cNvSpPr>
            <a:spLocks noGrp="1"/>
          </p:cNvSpPr>
          <p:nvPr>
            <p:ph type="title"/>
          </p:nvPr>
        </p:nvSpPr>
        <p:spPr/>
        <p:txBody>
          <a:bodyPr/>
          <a:lstStyle/>
          <a:p>
            <a:r>
              <a:rPr lang="en-US" dirty="0"/>
              <a:t>Scheduling</a:t>
            </a:r>
          </a:p>
        </p:txBody>
      </p:sp>
      <p:sp>
        <p:nvSpPr>
          <p:cNvPr id="3" name="Content Placeholder 2">
            <a:extLst>
              <a:ext uri="{FF2B5EF4-FFF2-40B4-BE49-F238E27FC236}">
                <a16:creationId xmlns:a16="http://schemas.microsoft.com/office/drawing/2014/main" id="{EBF0AF1F-9FA4-4D1C-897B-E328DC55845C}"/>
              </a:ext>
            </a:extLst>
          </p:cNvPr>
          <p:cNvSpPr>
            <a:spLocks noGrp="1"/>
          </p:cNvSpPr>
          <p:nvPr>
            <p:ph idx="1"/>
          </p:nvPr>
        </p:nvSpPr>
        <p:spPr/>
        <p:txBody>
          <a:bodyPr/>
          <a:lstStyle/>
          <a:p>
            <a:r>
              <a:rPr lang="en-US" dirty="0"/>
              <a:t>How does OS run multiple applications at the same time on a uniprocessor system</a:t>
            </a:r>
          </a:p>
          <a:p>
            <a:pPr lvl="1"/>
            <a:r>
              <a:rPr lang="en-US" dirty="0"/>
              <a:t>At a given time only one application thread executes</a:t>
            </a:r>
          </a:p>
          <a:p>
            <a:pPr lvl="1"/>
            <a:r>
              <a:rPr lang="en-US" dirty="0"/>
              <a:t>OS multiplexes the CPU between applications but the multiplexing is so fast (e.g., after every 10 </a:t>
            </a:r>
            <a:r>
              <a:rPr lang="en-US" dirty="0" err="1"/>
              <a:t>ms</a:t>
            </a:r>
            <a:r>
              <a:rPr lang="en-US" dirty="0"/>
              <a:t>) that user doesn’t notice the pause</a:t>
            </a:r>
          </a:p>
        </p:txBody>
      </p:sp>
    </p:spTree>
    <p:extLst>
      <p:ext uri="{BB962C8B-B14F-4D97-AF65-F5344CB8AC3E}">
        <p14:creationId xmlns:p14="http://schemas.microsoft.com/office/powerpoint/2010/main" val="58293595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BCE9F-A2DE-40C3-8282-D3E665E9FF1C}"/>
              </a:ext>
            </a:extLst>
          </p:cNvPr>
          <p:cNvSpPr>
            <a:spLocks noGrp="1"/>
          </p:cNvSpPr>
          <p:nvPr>
            <p:ph type="title"/>
          </p:nvPr>
        </p:nvSpPr>
        <p:spPr/>
        <p:txBody>
          <a:bodyPr/>
          <a:lstStyle/>
          <a:p>
            <a:r>
              <a:rPr lang="en-US" dirty="0"/>
              <a:t>Scheduling</a:t>
            </a:r>
          </a:p>
        </p:txBody>
      </p:sp>
      <p:sp>
        <p:nvSpPr>
          <p:cNvPr id="3" name="Content Placeholder 2">
            <a:extLst>
              <a:ext uri="{FF2B5EF4-FFF2-40B4-BE49-F238E27FC236}">
                <a16:creationId xmlns:a16="http://schemas.microsoft.com/office/drawing/2014/main" id="{4B3DC861-DD46-4C8F-8C2A-D2B6F3ECDB01}"/>
              </a:ext>
            </a:extLst>
          </p:cNvPr>
          <p:cNvSpPr>
            <a:spLocks noGrp="1"/>
          </p:cNvSpPr>
          <p:nvPr>
            <p:ph idx="1"/>
          </p:nvPr>
        </p:nvSpPr>
        <p:spPr/>
        <p:txBody>
          <a:bodyPr/>
          <a:lstStyle/>
          <a:p>
            <a:r>
              <a:rPr lang="en-US" dirty="0"/>
              <a:t>The job of the scheduler to multiplex the CPU among threads</a:t>
            </a:r>
          </a:p>
          <a:p>
            <a:endParaRPr lang="en-US" dirty="0"/>
          </a:p>
          <a:p>
            <a:r>
              <a:rPr lang="en-US" dirty="0"/>
              <a:t>The scheduler maintains a queue (ready queue) that contains all threads that need to be scheduled</a:t>
            </a:r>
          </a:p>
          <a:p>
            <a:endParaRPr lang="en-US" dirty="0"/>
          </a:p>
          <a:p>
            <a:r>
              <a:rPr lang="en-US" dirty="0"/>
              <a:t>Whenever the scheduler is called, it inserts the current thread to the ready queue, removes a thread from the ready queue and starts its execution</a:t>
            </a:r>
          </a:p>
        </p:txBody>
      </p:sp>
    </p:spTree>
    <p:extLst>
      <p:ext uri="{BB962C8B-B14F-4D97-AF65-F5344CB8AC3E}">
        <p14:creationId xmlns:p14="http://schemas.microsoft.com/office/powerpoint/2010/main" val="294627749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FB7D5-A444-43DD-9E94-C2F41557F93B}"/>
              </a:ext>
            </a:extLst>
          </p:cNvPr>
          <p:cNvSpPr>
            <a:spLocks noGrp="1"/>
          </p:cNvSpPr>
          <p:nvPr>
            <p:ph type="title"/>
          </p:nvPr>
        </p:nvSpPr>
        <p:spPr/>
        <p:txBody>
          <a:bodyPr/>
          <a:lstStyle/>
          <a:p>
            <a:r>
              <a:rPr lang="en-US" dirty="0"/>
              <a:t>Scheduling</a:t>
            </a:r>
          </a:p>
        </p:txBody>
      </p:sp>
      <p:graphicFrame>
        <p:nvGraphicFramePr>
          <p:cNvPr id="4" name="Content Placeholder 3">
            <a:extLst>
              <a:ext uri="{FF2B5EF4-FFF2-40B4-BE49-F238E27FC236}">
                <a16:creationId xmlns:a16="http://schemas.microsoft.com/office/drawing/2014/main" id="{52FD74A7-4802-42AD-9E07-E892C053C707}"/>
              </a:ext>
            </a:extLst>
          </p:cNvPr>
          <p:cNvGraphicFramePr>
            <a:graphicFrameLocks noGrp="1"/>
          </p:cNvGraphicFramePr>
          <p:nvPr>
            <p:ph idx="1"/>
          </p:nvPr>
        </p:nvGraphicFramePr>
        <p:xfrm>
          <a:off x="2558143" y="2511425"/>
          <a:ext cx="5257800" cy="370840"/>
        </p:xfrm>
        <a:graphic>
          <a:graphicData uri="http://schemas.openxmlformats.org/drawingml/2006/table">
            <a:tbl>
              <a:tblPr firstRow="1" bandRow="1">
                <a:tableStyleId>{5C22544A-7EE6-4342-B048-85BDC9FD1C3A}</a:tableStyleId>
              </a:tblPr>
              <a:tblGrid>
                <a:gridCol w="1051560">
                  <a:extLst>
                    <a:ext uri="{9D8B030D-6E8A-4147-A177-3AD203B41FA5}">
                      <a16:colId xmlns:a16="http://schemas.microsoft.com/office/drawing/2014/main" val="3724807366"/>
                    </a:ext>
                  </a:extLst>
                </a:gridCol>
                <a:gridCol w="1051560">
                  <a:extLst>
                    <a:ext uri="{9D8B030D-6E8A-4147-A177-3AD203B41FA5}">
                      <a16:colId xmlns:a16="http://schemas.microsoft.com/office/drawing/2014/main" val="3811365586"/>
                    </a:ext>
                  </a:extLst>
                </a:gridCol>
                <a:gridCol w="1051560">
                  <a:extLst>
                    <a:ext uri="{9D8B030D-6E8A-4147-A177-3AD203B41FA5}">
                      <a16:colId xmlns:a16="http://schemas.microsoft.com/office/drawing/2014/main" val="1040587917"/>
                    </a:ext>
                  </a:extLst>
                </a:gridCol>
                <a:gridCol w="1051560">
                  <a:extLst>
                    <a:ext uri="{9D8B030D-6E8A-4147-A177-3AD203B41FA5}">
                      <a16:colId xmlns:a16="http://schemas.microsoft.com/office/drawing/2014/main" val="2570208195"/>
                    </a:ext>
                  </a:extLst>
                </a:gridCol>
                <a:gridCol w="1051560">
                  <a:extLst>
                    <a:ext uri="{9D8B030D-6E8A-4147-A177-3AD203B41FA5}">
                      <a16:colId xmlns:a16="http://schemas.microsoft.com/office/drawing/2014/main" val="839449960"/>
                    </a:ext>
                  </a:extLst>
                </a:gridCol>
              </a:tblGrid>
              <a:tr h="370840">
                <a:tc>
                  <a:txBody>
                    <a:bodyPr/>
                    <a:lstStyle/>
                    <a:p>
                      <a:pPr algn="ctr"/>
                      <a:r>
                        <a:rPr lang="en-US" dirty="0"/>
                        <a:t>A8</a:t>
                      </a:r>
                    </a:p>
                  </a:txBody>
                  <a:tcPr/>
                </a:tc>
                <a:tc>
                  <a:txBody>
                    <a:bodyPr/>
                    <a:lstStyle/>
                    <a:p>
                      <a:pPr algn="ctr"/>
                      <a:r>
                        <a:rPr lang="en-US" dirty="0"/>
                        <a:t>A7</a:t>
                      </a:r>
                    </a:p>
                  </a:txBody>
                  <a:tcPr/>
                </a:tc>
                <a:tc>
                  <a:txBody>
                    <a:bodyPr/>
                    <a:lstStyle/>
                    <a:p>
                      <a:pPr algn="ctr"/>
                      <a:r>
                        <a:rPr lang="en-US" dirty="0"/>
                        <a:t>A4</a:t>
                      </a:r>
                    </a:p>
                  </a:txBody>
                  <a:tcPr/>
                </a:tc>
                <a:tc>
                  <a:txBody>
                    <a:bodyPr/>
                    <a:lstStyle/>
                    <a:p>
                      <a:pPr algn="ctr"/>
                      <a:r>
                        <a:rPr lang="en-US" dirty="0"/>
                        <a:t>A10</a:t>
                      </a:r>
                    </a:p>
                  </a:txBody>
                  <a:tcPr/>
                </a:tc>
                <a:tc>
                  <a:txBody>
                    <a:bodyPr/>
                    <a:lstStyle/>
                    <a:p>
                      <a:pPr algn="ctr"/>
                      <a:r>
                        <a:rPr lang="en-US" dirty="0"/>
                        <a:t>A3</a:t>
                      </a:r>
                    </a:p>
                  </a:txBody>
                  <a:tcPr/>
                </a:tc>
                <a:extLst>
                  <a:ext uri="{0D108BD9-81ED-4DB2-BD59-A6C34878D82A}">
                    <a16:rowId xmlns:a16="http://schemas.microsoft.com/office/drawing/2014/main" val="3384552189"/>
                  </a:ext>
                </a:extLst>
              </a:tr>
            </a:tbl>
          </a:graphicData>
        </a:graphic>
      </p:graphicFrame>
      <p:sp>
        <p:nvSpPr>
          <p:cNvPr id="5" name="TextBox 4">
            <a:extLst>
              <a:ext uri="{FF2B5EF4-FFF2-40B4-BE49-F238E27FC236}">
                <a16:creationId xmlns:a16="http://schemas.microsoft.com/office/drawing/2014/main" id="{58943F32-DBAC-4BD4-AD76-52113DA1AB3B}"/>
              </a:ext>
            </a:extLst>
          </p:cNvPr>
          <p:cNvSpPr txBox="1"/>
          <p:nvPr/>
        </p:nvSpPr>
        <p:spPr>
          <a:xfrm>
            <a:off x="5094514" y="4582886"/>
            <a:ext cx="2797629" cy="400110"/>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A1 is running</a:t>
            </a:r>
          </a:p>
        </p:txBody>
      </p:sp>
      <p:cxnSp>
        <p:nvCxnSpPr>
          <p:cNvPr id="6" name="Straight Arrow Connector 5">
            <a:extLst>
              <a:ext uri="{FF2B5EF4-FFF2-40B4-BE49-F238E27FC236}">
                <a16:creationId xmlns:a16="http://schemas.microsoft.com/office/drawing/2014/main" id="{F30847ED-43E9-48C8-A0F8-2C347A786C49}"/>
              </a:ext>
            </a:extLst>
          </p:cNvPr>
          <p:cNvCxnSpPr/>
          <p:nvPr/>
        </p:nvCxnSpPr>
        <p:spPr>
          <a:xfrm>
            <a:off x="6770914" y="1796143"/>
            <a:ext cx="0" cy="7370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90CAAC99-3762-4BD4-B44D-307B2CC2C3B7}"/>
                  </a:ext>
                </a:extLst>
              </p14:cNvPr>
              <p14:cNvContentPartPr/>
              <p14:nvPr/>
            </p14:nvContentPartPr>
            <p14:xfrm>
              <a:off x="6762600" y="1689120"/>
              <a:ext cx="13320" cy="360"/>
            </p14:xfrm>
          </p:contentPart>
        </mc:Choice>
        <mc:Fallback xmlns="">
          <p:pic>
            <p:nvPicPr>
              <p:cNvPr id="3" name="Ink 2">
                <a:extLst>
                  <a:ext uri="{FF2B5EF4-FFF2-40B4-BE49-F238E27FC236}">
                    <a16:creationId xmlns:a16="http://schemas.microsoft.com/office/drawing/2014/main" id="{90CAAC99-3762-4BD4-B44D-307B2CC2C3B7}"/>
                  </a:ext>
                </a:extLst>
              </p:cNvPr>
              <p:cNvPicPr/>
              <p:nvPr/>
            </p:nvPicPr>
            <p:blipFill>
              <a:blip r:embed="rId4"/>
              <a:stretch>
                <a:fillRect/>
              </a:stretch>
            </p:blipFill>
            <p:spPr>
              <a:xfrm>
                <a:off x="6753240" y="1679760"/>
                <a:ext cx="32040" cy="19080"/>
              </a:xfrm>
              <a:prstGeom prst="rect">
                <a:avLst/>
              </a:prstGeom>
            </p:spPr>
          </p:pic>
        </mc:Fallback>
      </mc:AlternateContent>
    </p:spTree>
    <p:extLst>
      <p:ext uri="{BB962C8B-B14F-4D97-AF65-F5344CB8AC3E}">
        <p14:creationId xmlns:p14="http://schemas.microsoft.com/office/powerpoint/2010/main" val="272181735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FB7D5-A444-43DD-9E94-C2F41557F93B}"/>
              </a:ext>
            </a:extLst>
          </p:cNvPr>
          <p:cNvSpPr>
            <a:spLocks noGrp="1"/>
          </p:cNvSpPr>
          <p:nvPr>
            <p:ph type="title"/>
          </p:nvPr>
        </p:nvSpPr>
        <p:spPr/>
        <p:txBody>
          <a:bodyPr/>
          <a:lstStyle/>
          <a:p>
            <a:r>
              <a:rPr lang="en-US" dirty="0"/>
              <a:t>Scheduling</a:t>
            </a:r>
          </a:p>
        </p:txBody>
      </p:sp>
      <p:graphicFrame>
        <p:nvGraphicFramePr>
          <p:cNvPr id="4" name="Content Placeholder 3">
            <a:extLst>
              <a:ext uri="{FF2B5EF4-FFF2-40B4-BE49-F238E27FC236}">
                <a16:creationId xmlns:a16="http://schemas.microsoft.com/office/drawing/2014/main" id="{52FD74A7-4802-42AD-9E07-E892C053C707}"/>
              </a:ext>
            </a:extLst>
          </p:cNvPr>
          <p:cNvGraphicFramePr>
            <a:graphicFrameLocks noGrp="1"/>
          </p:cNvGraphicFramePr>
          <p:nvPr>
            <p:ph idx="1"/>
          </p:nvPr>
        </p:nvGraphicFramePr>
        <p:xfrm>
          <a:off x="2558143" y="2511425"/>
          <a:ext cx="5257800" cy="370840"/>
        </p:xfrm>
        <a:graphic>
          <a:graphicData uri="http://schemas.openxmlformats.org/drawingml/2006/table">
            <a:tbl>
              <a:tblPr firstRow="1" bandRow="1">
                <a:tableStyleId>{5C22544A-7EE6-4342-B048-85BDC9FD1C3A}</a:tableStyleId>
              </a:tblPr>
              <a:tblGrid>
                <a:gridCol w="1051560">
                  <a:extLst>
                    <a:ext uri="{9D8B030D-6E8A-4147-A177-3AD203B41FA5}">
                      <a16:colId xmlns:a16="http://schemas.microsoft.com/office/drawing/2014/main" val="3724807366"/>
                    </a:ext>
                  </a:extLst>
                </a:gridCol>
                <a:gridCol w="1051560">
                  <a:extLst>
                    <a:ext uri="{9D8B030D-6E8A-4147-A177-3AD203B41FA5}">
                      <a16:colId xmlns:a16="http://schemas.microsoft.com/office/drawing/2014/main" val="3811365586"/>
                    </a:ext>
                  </a:extLst>
                </a:gridCol>
                <a:gridCol w="1051560">
                  <a:extLst>
                    <a:ext uri="{9D8B030D-6E8A-4147-A177-3AD203B41FA5}">
                      <a16:colId xmlns:a16="http://schemas.microsoft.com/office/drawing/2014/main" val="1040587917"/>
                    </a:ext>
                  </a:extLst>
                </a:gridCol>
                <a:gridCol w="1051560">
                  <a:extLst>
                    <a:ext uri="{9D8B030D-6E8A-4147-A177-3AD203B41FA5}">
                      <a16:colId xmlns:a16="http://schemas.microsoft.com/office/drawing/2014/main" val="2570208195"/>
                    </a:ext>
                  </a:extLst>
                </a:gridCol>
                <a:gridCol w="1051560">
                  <a:extLst>
                    <a:ext uri="{9D8B030D-6E8A-4147-A177-3AD203B41FA5}">
                      <a16:colId xmlns:a16="http://schemas.microsoft.com/office/drawing/2014/main" val="839449960"/>
                    </a:ext>
                  </a:extLst>
                </a:gridCol>
              </a:tblGrid>
              <a:tr h="370840">
                <a:tc>
                  <a:txBody>
                    <a:bodyPr/>
                    <a:lstStyle/>
                    <a:p>
                      <a:pPr algn="ctr"/>
                      <a:r>
                        <a:rPr lang="en-US" dirty="0"/>
                        <a:t>A8</a:t>
                      </a:r>
                    </a:p>
                  </a:txBody>
                  <a:tcPr/>
                </a:tc>
                <a:tc>
                  <a:txBody>
                    <a:bodyPr/>
                    <a:lstStyle/>
                    <a:p>
                      <a:pPr algn="ctr"/>
                      <a:r>
                        <a:rPr lang="en-US" dirty="0"/>
                        <a:t>A7</a:t>
                      </a:r>
                    </a:p>
                  </a:txBody>
                  <a:tcPr/>
                </a:tc>
                <a:tc>
                  <a:txBody>
                    <a:bodyPr/>
                    <a:lstStyle/>
                    <a:p>
                      <a:pPr algn="ctr"/>
                      <a:r>
                        <a:rPr lang="en-US" dirty="0"/>
                        <a:t>A4</a:t>
                      </a:r>
                    </a:p>
                  </a:txBody>
                  <a:tcPr/>
                </a:tc>
                <a:tc>
                  <a:txBody>
                    <a:bodyPr/>
                    <a:lstStyle/>
                    <a:p>
                      <a:pPr algn="ctr"/>
                      <a:r>
                        <a:rPr lang="en-US" dirty="0"/>
                        <a:t>A10</a:t>
                      </a:r>
                    </a:p>
                  </a:txBody>
                  <a:tcPr/>
                </a:tc>
                <a:tc>
                  <a:txBody>
                    <a:bodyPr/>
                    <a:lstStyle/>
                    <a:p>
                      <a:pPr algn="ctr"/>
                      <a:r>
                        <a:rPr lang="en-US" dirty="0"/>
                        <a:t>A3</a:t>
                      </a:r>
                    </a:p>
                  </a:txBody>
                  <a:tcPr/>
                </a:tc>
                <a:extLst>
                  <a:ext uri="{0D108BD9-81ED-4DB2-BD59-A6C34878D82A}">
                    <a16:rowId xmlns:a16="http://schemas.microsoft.com/office/drawing/2014/main" val="3384552189"/>
                  </a:ext>
                </a:extLst>
              </a:tr>
            </a:tbl>
          </a:graphicData>
        </a:graphic>
      </p:graphicFrame>
      <p:sp>
        <p:nvSpPr>
          <p:cNvPr id="5" name="TextBox 4">
            <a:extLst>
              <a:ext uri="{FF2B5EF4-FFF2-40B4-BE49-F238E27FC236}">
                <a16:creationId xmlns:a16="http://schemas.microsoft.com/office/drawing/2014/main" id="{58943F32-DBAC-4BD4-AD76-52113DA1AB3B}"/>
              </a:ext>
            </a:extLst>
          </p:cNvPr>
          <p:cNvSpPr txBox="1"/>
          <p:nvPr/>
        </p:nvSpPr>
        <p:spPr>
          <a:xfrm>
            <a:off x="5094514" y="4245429"/>
            <a:ext cx="3810000" cy="1015663"/>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A1 is running</a:t>
            </a:r>
          </a:p>
          <a:p>
            <a:r>
              <a:rPr lang="en-US" sz="2000" dirty="0">
                <a:solidFill>
                  <a:srgbClr val="FF0000"/>
                </a:solidFill>
                <a:latin typeface="Arial" panose="020B0604020202020204" pitchFamily="34" charset="0"/>
                <a:cs typeface="Arial" panose="020B0604020202020204" pitchFamily="34" charset="0"/>
              </a:rPr>
              <a:t>A1 calls scheduler</a:t>
            </a:r>
          </a:p>
          <a:p>
            <a:r>
              <a:rPr lang="en-US" sz="2000" dirty="0">
                <a:solidFill>
                  <a:srgbClr val="FF0000"/>
                </a:solidFill>
                <a:latin typeface="Arial" panose="020B0604020202020204" pitchFamily="34" charset="0"/>
                <a:cs typeface="Arial" panose="020B0604020202020204" pitchFamily="34" charset="0"/>
              </a:rPr>
              <a:t>A3 was picked for execution </a:t>
            </a:r>
          </a:p>
        </p:txBody>
      </p:sp>
      <p:cxnSp>
        <p:nvCxnSpPr>
          <p:cNvPr id="6" name="Straight Arrow Connector 5">
            <a:extLst>
              <a:ext uri="{FF2B5EF4-FFF2-40B4-BE49-F238E27FC236}">
                <a16:creationId xmlns:a16="http://schemas.microsoft.com/office/drawing/2014/main" id="{535D00E9-1F3D-4B4A-9E8E-792389BBFCC3}"/>
              </a:ext>
            </a:extLst>
          </p:cNvPr>
          <p:cNvCxnSpPr/>
          <p:nvPr/>
        </p:nvCxnSpPr>
        <p:spPr>
          <a:xfrm>
            <a:off x="6770914" y="1774371"/>
            <a:ext cx="0" cy="7370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515861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FB7D5-A444-43DD-9E94-C2F41557F93B}"/>
              </a:ext>
            </a:extLst>
          </p:cNvPr>
          <p:cNvSpPr>
            <a:spLocks noGrp="1"/>
          </p:cNvSpPr>
          <p:nvPr>
            <p:ph type="title"/>
          </p:nvPr>
        </p:nvSpPr>
        <p:spPr/>
        <p:txBody>
          <a:bodyPr/>
          <a:lstStyle/>
          <a:p>
            <a:r>
              <a:rPr lang="en-US" dirty="0"/>
              <a:t>Scheduling</a:t>
            </a:r>
          </a:p>
        </p:txBody>
      </p:sp>
      <p:graphicFrame>
        <p:nvGraphicFramePr>
          <p:cNvPr id="4" name="Content Placeholder 3">
            <a:extLst>
              <a:ext uri="{FF2B5EF4-FFF2-40B4-BE49-F238E27FC236}">
                <a16:creationId xmlns:a16="http://schemas.microsoft.com/office/drawing/2014/main" id="{52FD74A7-4802-42AD-9E07-E892C053C707}"/>
              </a:ext>
            </a:extLst>
          </p:cNvPr>
          <p:cNvGraphicFramePr>
            <a:graphicFrameLocks noGrp="1"/>
          </p:cNvGraphicFramePr>
          <p:nvPr>
            <p:ph idx="1"/>
          </p:nvPr>
        </p:nvGraphicFramePr>
        <p:xfrm>
          <a:off x="2558143" y="2645229"/>
          <a:ext cx="5257800" cy="365760"/>
        </p:xfrm>
        <a:graphic>
          <a:graphicData uri="http://schemas.openxmlformats.org/drawingml/2006/table">
            <a:tbl>
              <a:tblPr firstRow="1" bandRow="1">
                <a:tableStyleId>{5C22544A-7EE6-4342-B048-85BDC9FD1C3A}</a:tableStyleId>
              </a:tblPr>
              <a:tblGrid>
                <a:gridCol w="1051560">
                  <a:extLst>
                    <a:ext uri="{9D8B030D-6E8A-4147-A177-3AD203B41FA5}">
                      <a16:colId xmlns:a16="http://schemas.microsoft.com/office/drawing/2014/main" val="3724807366"/>
                    </a:ext>
                  </a:extLst>
                </a:gridCol>
                <a:gridCol w="1051560">
                  <a:extLst>
                    <a:ext uri="{9D8B030D-6E8A-4147-A177-3AD203B41FA5}">
                      <a16:colId xmlns:a16="http://schemas.microsoft.com/office/drawing/2014/main" val="3811365586"/>
                    </a:ext>
                  </a:extLst>
                </a:gridCol>
                <a:gridCol w="1051560">
                  <a:extLst>
                    <a:ext uri="{9D8B030D-6E8A-4147-A177-3AD203B41FA5}">
                      <a16:colId xmlns:a16="http://schemas.microsoft.com/office/drawing/2014/main" val="1040587917"/>
                    </a:ext>
                  </a:extLst>
                </a:gridCol>
                <a:gridCol w="1051560">
                  <a:extLst>
                    <a:ext uri="{9D8B030D-6E8A-4147-A177-3AD203B41FA5}">
                      <a16:colId xmlns:a16="http://schemas.microsoft.com/office/drawing/2014/main" val="2570208195"/>
                    </a:ext>
                  </a:extLst>
                </a:gridCol>
                <a:gridCol w="1051560">
                  <a:extLst>
                    <a:ext uri="{9D8B030D-6E8A-4147-A177-3AD203B41FA5}">
                      <a16:colId xmlns:a16="http://schemas.microsoft.com/office/drawing/2014/main" val="839449960"/>
                    </a:ext>
                  </a:extLst>
                </a:gridCol>
              </a:tblGrid>
              <a:tr h="237036">
                <a:tc>
                  <a:txBody>
                    <a:bodyPr/>
                    <a:lstStyle/>
                    <a:p>
                      <a:pPr algn="ctr"/>
                      <a:r>
                        <a:rPr lang="en-US" dirty="0"/>
                        <a:t>A8</a:t>
                      </a:r>
                    </a:p>
                  </a:txBody>
                  <a:tcPr/>
                </a:tc>
                <a:tc>
                  <a:txBody>
                    <a:bodyPr/>
                    <a:lstStyle/>
                    <a:p>
                      <a:pPr algn="ctr"/>
                      <a:r>
                        <a:rPr lang="en-US" dirty="0"/>
                        <a:t>A7</a:t>
                      </a:r>
                    </a:p>
                  </a:txBody>
                  <a:tcPr/>
                </a:tc>
                <a:tc>
                  <a:txBody>
                    <a:bodyPr/>
                    <a:lstStyle/>
                    <a:p>
                      <a:pPr algn="ctr"/>
                      <a:r>
                        <a:rPr lang="en-US" dirty="0"/>
                        <a:t>A4</a:t>
                      </a:r>
                    </a:p>
                  </a:txBody>
                  <a:tcPr/>
                </a:tc>
                <a:tc>
                  <a:txBody>
                    <a:bodyPr/>
                    <a:lstStyle/>
                    <a:p>
                      <a:pPr algn="ctr"/>
                      <a:r>
                        <a:rPr lang="en-US" dirty="0"/>
                        <a:t>A10</a:t>
                      </a:r>
                    </a:p>
                  </a:txBody>
                  <a:tcPr/>
                </a:tc>
                <a:tc>
                  <a:txBody>
                    <a:bodyPr/>
                    <a:lstStyle/>
                    <a:p>
                      <a:pPr algn="ctr"/>
                      <a:r>
                        <a:rPr lang="en-US" dirty="0"/>
                        <a:t>A1</a:t>
                      </a:r>
                    </a:p>
                  </a:txBody>
                  <a:tcPr/>
                </a:tc>
                <a:extLst>
                  <a:ext uri="{0D108BD9-81ED-4DB2-BD59-A6C34878D82A}">
                    <a16:rowId xmlns:a16="http://schemas.microsoft.com/office/drawing/2014/main" val="3384552189"/>
                  </a:ext>
                </a:extLst>
              </a:tr>
            </a:tbl>
          </a:graphicData>
        </a:graphic>
      </p:graphicFrame>
      <p:sp>
        <p:nvSpPr>
          <p:cNvPr id="5" name="TextBox 4">
            <a:extLst>
              <a:ext uri="{FF2B5EF4-FFF2-40B4-BE49-F238E27FC236}">
                <a16:creationId xmlns:a16="http://schemas.microsoft.com/office/drawing/2014/main" id="{58943F32-DBAC-4BD4-AD76-52113DA1AB3B}"/>
              </a:ext>
            </a:extLst>
          </p:cNvPr>
          <p:cNvSpPr txBox="1"/>
          <p:nvPr/>
        </p:nvSpPr>
        <p:spPr>
          <a:xfrm>
            <a:off x="5094514" y="4408715"/>
            <a:ext cx="3810000" cy="1323439"/>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A1 is running</a:t>
            </a:r>
          </a:p>
          <a:p>
            <a:r>
              <a:rPr lang="en-US" sz="2000" dirty="0">
                <a:latin typeface="Arial" panose="020B0604020202020204" pitchFamily="34" charset="0"/>
                <a:cs typeface="Arial" panose="020B0604020202020204" pitchFamily="34" charset="0"/>
              </a:rPr>
              <a:t>A1 calls scheduler</a:t>
            </a:r>
          </a:p>
          <a:p>
            <a:r>
              <a:rPr lang="en-US" sz="2000" dirty="0">
                <a:latin typeface="Arial" panose="020B0604020202020204" pitchFamily="34" charset="0"/>
                <a:cs typeface="Arial" panose="020B0604020202020204" pitchFamily="34" charset="0"/>
              </a:rPr>
              <a:t>A3 was picked for execution</a:t>
            </a:r>
          </a:p>
          <a:p>
            <a:r>
              <a:rPr lang="en-US" sz="2000" dirty="0">
                <a:solidFill>
                  <a:srgbClr val="FF0000"/>
                </a:solidFill>
                <a:latin typeface="Arial" panose="020B0604020202020204" pitchFamily="34" charset="0"/>
                <a:cs typeface="Arial" panose="020B0604020202020204" pitchFamily="34" charset="0"/>
              </a:rPr>
              <a:t>A3 is executing </a:t>
            </a:r>
          </a:p>
        </p:txBody>
      </p:sp>
      <p:cxnSp>
        <p:nvCxnSpPr>
          <p:cNvPr id="6" name="Straight Arrow Connector 5">
            <a:extLst>
              <a:ext uri="{FF2B5EF4-FFF2-40B4-BE49-F238E27FC236}">
                <a16:creationId xmlns:a16="http://schemas.microsoft.com/office/drawing/2014/main" id="{4353EADF-2BE8-47A8-8FCD-BA624435E162}"/>
              </a:ext>
            </a:extLst>
          </p:cNvPr>
          <p:cNvCxnSpPr/>
          <p:nvPr/>
        </p:nvCxnSpPr>
        <p:spPr>
          <a:xfrm>
            <a:off x="5725882" y="1774371"/>
            <a:ext cx="0" cy="7370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F86F42CA-ECDE-44C4-B4C8-BDBA6247D0E9}"/>
                  </a:ext>
                </a:extLst>
              </p14:cNvPr>
              <p14:cNvContentPartPr/>
              <p14:nvPr/>
            </p14:nvContentPartPr>
            <p14:xfrm>
              <a:off x="7372440" y="2647800"/>
              <a:ext cx="140040" cy="45000"/>
            </p14:xfrm>
          </p:contentPart>
        </mc:Choice>
        <mc:Fallback xmlns="">
          <p:pic>
            <p:nvPicPr>
              <p:cNvPr id="3" name="Ink 2">
                <a:extLst>
                  <a:ext uri="{FF2B5EF4-FFF2-40B4-BE49-F238E27FC236}">
                    <a16:creationId xmlns:a16="http://schemas.microsoft.com/office/drawing/2014/main" id="{F86F42CA-ECDE-44C4-B4C8-BDBA6247D0E9}"/>
                  </a:ext>
                </a:extLst>
              </p:cNvPr>
              <p:cNvPicPr/>
              <p:nvPr/>
            </p:nvPicPr>
            <p:blipFill>
              <a:blip r:embed="rId4"/>
              <a:stretch>
                <a:fillRect/>
              </a:stretch>
            </p:blipFill>
            <p:spPr>
              <a:xfrm>
                <a:off x="7363080" y="2638440"/>
                <a:ext cx="158760" cy="63720"/>
              </a:xfrm>
              <a:prstGeom prst="rect">
                <a:avLst/>
              </a:prstGeom>
            </p:spPr>
          </p:pic>
        </mc:Fallback>
      </mc:AlternateContent>
    </p:spTree>
    <p:extLst>
      <p:ext uri="{BB962C8B-B14F-4D97-AF65-F5344CB8AC3E}">
        <p14:creationId xmlns:p14="http://schemas.microsoft.com/office/powerpoint/2010/main" val="3563728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B3304-2A8E-4267-871A-5732634A77E2}"/>
              </a:ext>
            </a:extLst>
          </p:cNvPr>
          <p:cNvSpPr>
            <a:spLocks noGrp="1"/>
          </p:cNvSpPr>
          <p:nvPr>
            <p:ph type="title"/>
          </p:nvPr>
        </p:nvSpPr>
        <p:spPr/>
        <p:txBody>
          <a:bodyPr/>
          <a:lstStyle/>
          <a:p>
            <a:r>
              <a:rPr lang="en-US" dirty="0"/>
              <a:t>Local variables</a:t>
            </a:r>
          </a:p>
        </p:txBody>
      </p:sp>
      <p:sp>
        <p:nvSpPr>
          <p:cNvPr id="3" name="Content Placeholder 2">
            <a:extLst>
              <a:ext uri="{FF2B5EF4-FFF2-40B4-BE49-F238E27FC236}">
                <a16:creationId xmlns:a16="http://schemas.microsoft.com/office/drawing/2014/main" id="{46341E5F-6FD1-4F05-A911-D8CA820F75E4}"/>
              </a:ext>
            </a:extLst>
          </p:cNvPr>
          <p:cNvSpPr>
            <a:spLocks noGrp="1"/>
          </p:cNvSpPr>
          <p:nvPr>
            <p:ph idx="1"/>
          </p:nvPr>
        </p:nvSpPr>
        <p:spPr/>
        <p:txBody>
          <a:bodyPr>
            <a:normAutofit fontScale="92500" lnSpcReduction="20000"/>
          </a:bodyPr>
          <a:lstStyle/>
          <a:p>
            <a:pPr marL="0" indent="0">
              <a:buNone/>
            </a:pPr>
            <a:r>
              <a:rPr lang="en-US" dirty="0"/>
              <a:t>void bar() {</a:t>
            </a:r>
          </a:p>
          <a:p>
            <a:pPr marL="0" indent="0">
              <a:buNone/>
            </a:pPr>
            <a:r>
              <a:rPr lang="en-US" dirty="0"/>
              <a:t>   int x1, x2, x3;</a:t>
            </a:r>
          </a:p>
          <a:p>
            <a:pPr marL="0" indent="0">
              <a:buNone/>
            </a:pPr>
            <a:r>
              <a:rPr lang="en-US" dirty="0"/>
              <a:t>   …</a:t>
            </a:r>
          </a:p>
          <a:p>
            <a:pPr marL="0" indent="0">
              <a:buNone/>
            </a:pPr>
            <a:r>
              <a:rPr lang="en-US" dirty="0"/>
              <a:t>}</a:t>
            </a:r>
          </a:p>
          <a:p>
            <a:pPr marL="0" indent="0">
              <a:buNone/>
            </a:pPr>
            <a:endParaRPr lang="en-US" dirty="0"/>
          </a:p>
          <a:p>
            <a:pPr marL="0" indent="0">
              <a:buNone/>
            </a:pPr>
            <a:r>
              <a:rPr lang="en-US" dirty="0"/>
              <a:t>void foo() {</a:t>
            </a:r>
          </a:p>
          <a:p>
            <a:pPr marL="0" indent="0">
              <a:buNone/>
            </a:pPr>
            <a:r>
              <a:rPr lang="en-US" dirty="0"/>
              <a:t>   int v1, v2, v3;</a:t>
            </a:r>
          </a:p>
          <a:p>
            <a:pPr marL="0" indent="0">
              <a:buNone/>
            </a:pPr>
            <a:r>
              <a:rPr lang="en-US" dirty="0"/>
              <a:t>   bar();</a:t>
            </a:r>
          </a:p>
          <a:p>
            <a:pPr marL="0" indent="0">
              <a:buNone/>
            </a:pPr>
            <a:r>
              <a:rPr lang="en-US" dirty="0"/>
              <a:t>   …</a:t>
            </a:r>
          </a:p>
          <a:p>
            <a:pPr marL="0" indent="0">
              <a:buNone/>
            </a:pPr>
            <a:r>
              <a:rPr lang="en-US" dirty="0"/>
              <a:t>}</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4B5AC723-5C12-4A6F-8914-024FF3654E53}"/>
                  </a:ext>
                </a:extLst>
              </p14:cNvPr>
              <p14:cNvContentPartPr/>
              <p14:nvPr/>
            </p14:nvContentPartPr>
            <p14:xfrm>
              <a:off x="1434960" y="1708200"/>
              <a:ext cx="3524760" cy="3734280"/>
            </p14:xfrm>
          </p:contentPart>
        </mc:Choice>
        <mc:Fallback xmlns="">
          <p:pic>
            <p:nvPicPr>
              <p:cNvPr id="4" name="Ink 3">
                <a:extLst>
                  <a:ext uri="{FF2B5EF4-FFF2-40B4-BE49-F238E27FC236}">
                    <a16:creationId xmlns:a16="http://schemas.microsoft.com/office/drawing/2014/main" id="{4B5AC723-5C12-4A6F-8914-024FF3654E53}"/>
                  </a:ext>
                </a:extLst>
              </p:cNvPr>
              <p:cNvPicPr/>
              <p:nvPr/>
            </p:nvPicPr>
            <p:blipFill>
              <a:blip r:embed="rId4"/>
              <a:stretch>
                <a:fillRect/>
              </a:stretch>
            </p:blipFill>
            <p:spPr>
              <a:xfrm>
                <a:off x="1425600" y="1698840"/>
                <a:ext cx="3543480" cy="3753000"/>
              </a:xfrm>
              <a:prstGeom prst="rect">
                <a:avLst/>
              </a:prstGeom>
            </p:spPr>
          </p:pic>
        </mc:Fallback>
      </mc:AlternateContent>
    </p:spTree>
    <p:extLst>
      <p:ext uri="{BB962C8B-B14F-4D97-AF65-F5344CB8AC3E}">
        <p14:creationId xmlns:p14="http://schemas.microsoft.com/office/powerpoint/2010/main" val="224378286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FB7D5-A444-43DD-9E94-C2F41557F93B}"/>
              </a:ext>
            </a:extLst>
          </p:cNvPr>
          <p:cNvSpPr>
            <a:spLocks noGrp="1"/>
          </p:cNvSpPr>
          <p:nvPr>
            <p:ph type="title"/>
          </p:nvPr>
        </p:nvSpPr>
        <p:spPr/>
        <p:txBody>
          <a:bodyPr/>
          <a:lstStyle/>
          <a:p>
            <a:r>
              <a:rPr lang="en-US" dirty="0"/>
              <a:t>Scheduling</a:t>
            </a:r>
          </a:p>
        </p:txBody>
      </p:sp>
      <p:graphicFrame>
        <p:nvGraphicFramePr>
          <p:cNvPr id="4" name="Content Placeholder 3">
            <a:extLst>
              <a:ext uri="{FF2B5EF4-FFF2-40B4-BE49-F238E27FC236}">
                <a16:creationId xmlns:a16="http://schemas.microsoft.com/office/drawing/2014/main" id="{52FD74A7-4802-42AD-9E07-E892C053C707}"/>
              </a:ext>
            </a:extLst>
          </p:cNvPr>
          <p:cNvGraphicFramePr>
            <a:graphicFrameLocks noGrp="1"/>
          </p:cNvGraphicFramePr>
          <p:nvPr>
            <p:ph idx="1"/>
          </p:nvPr>
        </p:nvGraphicFramePr>
        <p:xfrm>
          <a:off x="2558143" y="2645229"/>
          <a:ext cx="5257800" cy="365760"/>
        </p:xfrm>
        <a:graphic>
          <a:graphicData uri="http://schemas.openxmlformats.org/drawingml/2006/table">
            <a:tbl>
              <a:tblPr firstRow="1" bandRow="1">
                <a:tableStyleId>{5C22544A-7EE6-4342-B048-85BDC9FD1C3A}</a:tableStyleId>
              </a:tblPr>
              <a:tblGrid>
                <a:gridCol w="1051560">
                  <a:extLst>
                    <a:ext uri="{9D8B030D-6E8A-4147-A177-3AD203B41FA5}">
                      <a16:colId xmlns:a16="http://schemas.microsoft.com/office/drawing/2014/main" val="3724807366"/>
                    </a:ext>
                  </a:extLst>
                </a:gridCol>
                <a:gridCol w="1051560">
                  <a:extLst>
                    <a:ext uri="{9D8B030D-6E8A-4147-A177-3AD203B41FA5}">
                      <a16:colId xmlns:a16="http://schemas.microsoft.com/office/drawing/2014/main" val="3811365586"/>
                    </a:ext>
                  </a:extLst>
                </a:gridCol>
                <a:gridCol w="1051560">
                  <a:extLst>
                    <a:ext uri="{9D8B030D-6E8A-4147-A177-3AD203B41FA5}">
                      <a16:colId xmlns:a16="http://schemas.microsoft.com/office/drawing/2014/main" val="1040587917"/>
                    </a:ext>
                  </a:extLst>
                </a:gridCol>
                <a:gridCol w="1051560">
                  <a:extLst>
                    <a:ext uri="{9D8B030D-6E8A-4147-A177-3AD203B41FA5}">
                      <a16:colId xmlns:a16="http://schemas.microsoft.com/office/drawing/2014/main" val="2570208195"/>
                    </a:ext>
                  </a:extLst>
                </a:gridCol>
                <a:gridCol w="1051560">
                  <a:extLst>
                    <a:ext uri="{9D8B030D-6E8A-4147-A177-3AD203B41FA5}">
                      <a16:colId xmlns:a16="http://schemas.microsoft.com/office/drawing/2014/main" val="839449960"/>
                    </a:ext>
                  </a:extLst>
                </a:gridCol>
              </a:tblGrid>
              <a:tr h="237036">
                <a:tc>
                  <a:txBody>
                    <a:bodyPr/>
                    <a:lstStyle/>
                    <a:p>
                      <a:pPr algn="ctr"/>
                      <a:r>
                        <a:rPr lang="en-US" dirty="0"/>
                        <a:t>A8</a:t>
                      </a:r>
                    </a:p>
                  </a:txBody>
                  <a:tcPr/>
                </a:tc>
                <a:tc>
                  <a:txBody>
                    <a:bodyPr/>
                    <a:lstStyle/>
                    <a:p>
                      <a:pPr algn="ctr"/>
                      <a:r>
                        <a:rPr lang="en-US" dirty="0"/>
                        <a:t>A7</a:t>
                      </a:r>
                    </a:p>
                  </a:txBody>
                  <a:tcPr/>
                </a:tc>
                <a:tc>
                  <a:txBody>
                    <a:bodyPr/>
                    <a:lstStyle/>
                    <a:p>
                      <a:pPr algn="ctr"/>
                      <a:r>
                        <a:rPr lang="en-US" dirty="0"/>
                        <a:t>A4</a:t>
                      </a:r>
                    </a:p>
                  </a:txBody>
                  <a:tcPr/>
                </a:tc>
                <a:tc>
                  <a:txBody>
                    <a:bodyPr/>
                    <a:lstStyle/>
                    <a:p>
                      <a:pPr algn="ctr"/>
                      <a:r>
                        <a:rPr lang="en-US" dirty="0"/>
                        <a:t>A10</a:t>
                      </a:r>
                    </a:p>
                  </a:txBody>
                  <a:tcPr/>
                </a:tc>
                <a:tc>
                  <a:txBody>
                    <a:bodyPr/>
                    <a:lstStyle/>
                    <a:p>
                      <a:pPr algn="ctr"/>
                      <a:r>
                        <a:rPr lang="en-US" dirty="0"/>
                        <a:t>A1</a:t>
                      </a:r>
                    </a:p>
                  </a:txBody>
                  <a:tcPr/>
                </a:tc>
                <a:extLst>
                  <a:ext uri="{0D108BD9-81ED-4DB2-BD59-A6C34878D82A}">
                    <a16:rowId xmlns:a16="http://schemas.microsoft.com/office/drawing/2014/main" val="3384552189"/>
                  </a:ext>
                </a:extLst>
              </a:tr>
            </a:tbl>
          </a:graphicData>
        </a:graphic>
      </p:graphicFrame>
      <p:sp>
        <p:nvSpPr>
          <p:cNvPr id="5" name="TextBox 4">
            <a:extLst>
              <a:ext uri="{FF2B5EF4-FFF2-40B4-BE49-F238E27FC236}">
                <a16:creationId xmlns:a16="http://schemas.microsoft.com/office/drawing/2014/main" id="{58943F32-DBAC-4BD4-AD76-52113DA1AB3B}"/>
              </a:ext>
            </a:extLst>
          </p:cNvPr>
          <p:cNvSpPr txBox="1"/>
          <p:nvPr/>
        </p:nvSpPr>
        <p:spPr>
          <a:xfrm>
            <a:off x="5094514" y="4288972"/>
            <a:ext cx="3810000" cy="1631216"/>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A1 is running</a:t>
            </a:r>
          </a:p>
          <a:p>
            <a:r>
              <a:rPr lang="en-US" sz="2000" dirty="0">
                <a:latin typeface="Arial" panose="020B0604020202020204" pitchFamily="34" charset="0"/>
                <a:cs typeface="Arial" panose="020B0604020202020204" pitchFamily="34" charset="0"/>
              </a:rPr>
              <a:t>A1 calls scheduler</a:t>
            </a:r>
          </a:p>
          <a:p>
            <a:r>
              <a:rPr lang="en-US" sz="2000" dirty="0">
                <a:latin typeface="Arial" panose="020B0604020202020204" pitchFamily="34" charset="0"/>
                <a:cs typeface="Arial" panose="020B0604020202020204" pitchFamily="34" charset="0"/>
              </a:rPr>
              <a:t>A3 was picked for execution</a:t>
            </a:r>
          </a:p>
          <a:p>
            <a:r>
              <a:rPr lang="en-US" sz="2000" dirty="0">
                <a:latin typeface="Arial" panose="020B0604020202020204" pitchFamily="34" charset="0"/>
                <a:cs typeface="Arial" panose="020B0604020202020204" pitchFamily="34" charset="0"/>
              </a:rPr>
              <a:t>A3 is executing</a:t>
            </a:r>
          </a:p>
          <a:p>
            <a:r>
              <a:rPr lang="en-US" sz="2000" dirty="0">
                <a:solidFill>
                  <a:srgbClr val="FF0000"/>
                </a:solidFill>
                <a:latin typeface="Arial" panose="020B0604020202020204" pitchFamily="34" charset="0"/>
                <a:cs typeface="Arial" panose="020B0604020202020204" pitchFamily="34" charset="0"/>
              </a:rPr>
              <a:t>A3 calls scheduler </a:t>
            </a:r>
          </a:p>
        </p:txBody>
      </p:sp>
      <p:cxnSp>
        <p:nvCxnSpPr>
          <p:cNvPr id="6" name="Straight Arrow Connector 5">
            <a:extLst>
              <a:ext uri="{FF2B5EF4-FFF2-40B4-BE49-F238E27FC236}">
                <a16:creationId xmlns:a16="http://schemas.microsoft.com/office/drawing/2014/main" id="{4353EADF-2BE8-47A8-8FCD-BA624435E162}"/>
              </a:ext>
            </a:extLst>
          </p:cNvPr>
          <p:cNvCxnSpPr/>
          <p:nvPr/>
        </p:nvCxnSpPr>
        <p:spPr>
          <a:xfrm>
            <a:off x="5725882" y="1774371"/>
            <a:ext cx="0" cy="7370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485428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FB7D5-A444-43DD-9E94-C2F41557F93B}"/>
              </a:ext>
            </a:extLst>
          </p:cNvPr>
          <p:cNvSpPr>
            <a:spLocks noGrp="1"/>
          </p:cNvSpPr>
          <p:nvPr>
            <p:ph type="title"/>
          </p:nvPr>
        </p:nvSpPr>
        <p:spPr/>
        <p:txBody>
          <a:bodyPr/>
          <a:lstStyle/>
          <a:p>
            <a:r>
              <a:rPr lang="en-US" dirty="0"/>
              <a:t>Scheduling</a:t>
            </a:r>
          </a:p>
        </p:txBody>
      </p:sp>
      <p:graphicFrame>
        <p:nvGraphicFramePr>
          <p:cNvPr id="4" name="Content Placeholder 3">
            <a:extLst>
              <a:ext uri="{FF2B5EF4-FFF2-40B4-BE49-F238E27FC236}">
                <a16:creationId xmlns:a16="http://schemas.microsoft.com/office/drawing/2014/main" id="{52FD74A7-4802-42AD-9E07-E892C053C707}"/>
              </a:ext>
            </a:extLst>
          </p:cNvPr>
          <p:cNvGraphicFramePr>
            <a:graphicFrameLocks noGrp="1"/>
          </p:cNvGraphicFramePr>
          <p:nvPr>
            <p:ph idx="1"/>
          </p:nvPr>
        </p:nvGraphicFramePr>
        <p:xfrm>
          <a:off x="2558143" y="2645229"/>
          <a:ext cx="5257800" cy="365760"/>
        </p:xfrm>
        <a:graphic>
          <a:graphicData uri="http://schemas.openxmlformats.org/drawingml/2006/table">
            <a:tbl>
              <a:tblPr firstRow="1" bandRow="1">
                <a:tableStyleId>{5C22544A-7EE6-4342-B048-85BDC9FD1C3A}</a:tableStyleId>
              </a:tblPr>
              <a:tblGrid>
                <a:gridCol w="1051560">
                  <a:extLst>
                    <a:ext uri="{9D8B030D-6E8A-4147-A177-3AD203B41FA5}">
                      <a16:colId xmlns:a16="http://schemas.microsoft.com/office/drawing/2014/main" val="3724807366"/>
                    </a:ext>
                  </a:extLst>
                </a:gridCol>
                <a:gridCol w="1051560">
                  <a:extLst>
                    <a:ext uri="{9D8B030D-6E8A-4147-A177-3AD203B41FA5}">
                      <a16:colId xmlns:a16="http://schemas.microsoft.com/office/drawing/2014/main" val="3811365586"/>
                    </a:ext>
                  </a:extLst>
                </a:gridCol>
                <a:gridCol w="1051560">
                  <a:extLst>
                    <a:ext uri="{9D8B030D-6E8A-4147-A177-3AD203B41FA5}">
                      <a16:colId xmlns:a16="http://schemas.microsoft.com/office/drawing/2014/main" val="1040587917"/>
                    </a:ext>
                  </a:extLst>
                </a:gridCol>
                <a:gridCol w="1051560">
                  <a:extLst>
                    <a:ext uri="{9D8B030D-6E8A-4147-A177-3AD203B41FA5}">
                      <a16:colId xmlns:a16="http://schemas.microsoft.com/office/drawing/2014/main" val="2570208195"/>
                    </a:ext>
                  </a:extLst>
                </a:gridCol>
                <a:gridCol w="1051560">
                  <a:extLst>
                    <a:ext uri="{9D8B030D-6E8A-4147-A177-3AD203B41FA5}">
                      <a16:colId xmlns:a16="http://schemas.microsoft.com/office/drawing/2014/main" val="839449960"/>
                    </a:ext>
                  </a:extLst>
                </a:gridCol>
              </a:tblGrid>
              <a:tr h="237036">
                <a:tc>
                  <a:txBody>
                    <a:bodyPr/>
                    <a:lstStyle/>
                    <a:p>
                      <a:pPr algn="ctr"/>
                      <a:r>
                        <a:rPr lang="en-US" dirty="0"/>
                        <a:t>A8</a:t>
                      </a:r>
                    </a:p>
                  </a:txBody>
                  <a:tcPr/>
                </a:tc>
                <a:tc>
                  <a:txBody>
                    <a:bodyPr/>
                    <a:lstStyle/>
                    <a:p>
                      <a:pPr algn="ctr"/>
                      <a:r>
                        <a:rPr lang="en-US" dirty="0"/>
                        <a:t>A7</a:t>
                      </a:r>
                    </a:p>
                  </a:txBody>
                  <a:tcPr/>
                </a:tc>
                <a:tc>
                  <a:txBody>
                    <a:bodyPr/>
                    <a:lstStyle/>
                    <a:p>
                      <a:pPr algn="ctr"/>
                      <a:r>
                        <a:rPr lang="en-US" dirty="0"/>
                        <a:t>A4</a:t>
                      </a:r>
                    </a:p>
                  </a:txBody>
                  <a:tcPr/>
                </a:tc>
                <a:tc>
                  <a:txBody>
                    <a:bodyPr/>
                    <a:lstStyle/>
                    <a:p>
                      <a:pPr algn="ctr"/>
                      <a:r>
                        <a:rPr lang="en-US" dirty="0"/>
                        <a:t>A3</a:t>
                      </a:r>
                    </a:p>
                  </a:txBody>
                  <a:tcPr/>
                </a:tc>
                <a:tc>
                  <a:txBody>
                    <a:bodyPr/>
                    <a:lstStyle/>
                    <a:p>
                      <a:pPr algn="ctr"/>
                      <a:r>
                        <a:rPr lang="en-US" dirty="0"/>
                        <a:t>A1</a:t>
                      </a:r>
                    </a:p>
                  </a:txBody>
                  <a:tcPr/>
                </a:tc>
                <a:extLst>
                  <a:ext uri="{0D108BD9-81ED-4DB2-BD59-A6C34878D82A}">
                    <a16:rowId xmlns:a16="http://schemas.microsoft.com/office/drawing/2014/main" val="3384552189"/>
                  </a:ext>
                </a:extLst>
              </a:tr>
            </a:tbl>
          </a:graphicData>
        </a:graphic>
      </p:graphicFrame>
      <p:sp>
        <p:nvSpPr>
          <p:cNvPr id="5" name="TextBox 4">
            <a:extLst>
              <a:ext uri="{FF2B5EF4-FFF2-40B4-BE49-F238E27FC236}">
                <a16:creationId xmlns:a16="http://schemas.microsoft.com/office/drawing/2014/main" id="{58943F32-DBAC-4BD4-AD76-52113DA1AB3B}"/>
              </a:ext>
            </a:extLst>
          </p:cNvPr>
          <p:cNvSpPr txBox="1"/>
          <p:nvPr/>
        </p:nvSpPr>
        <p:spPr>
          <a:xfrm>
            <a:off x="5094514" y="4408715"/>
            <a:ext cx="3810000" cy="1938992"/>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A1 is running</a:t>
            </a:r>
          </a:p>
          <a:p>
            <a:r>
              <a:rPr lang="en-US" sz="2000" dirty="0">
                <a:latin typeface="Arial" panose="020B0604020202020204" pitchFamily="34" charset="0"/>
                <a:cs typeface="Arial" panose="020B0604020202020204" pitchFamily="34" charset="0"/>
              </a:rPr>
              <a:t>A1 calls scheduler</a:t>
            </a:r>
          </a:p>
          <a:p>
            <a:r>
              <a:rPr lang="en-US" sz="2000" dirty="0">
                <a:latin typeface="Arial" panose="020B0604020202020204" pitchFamily="34" charset="0"/>
                <a:cs typeface="Arial" panose="020B0604020202020204" pitchFamily="34" charset="0"/>
              </a:rPr>
              <a:t>A3 was picked for execution</a:t>
            </a:r>
          </a:p>
          <a:p>
            <a:r>
              <a:rPr lang="en-US" sz="2000" dirty="0">
                <a:latin typeface="Arial" panose="020B0604020202020204" pitchFamily="34" charset="0"/>
                <a:cs typeface="Arial" panose="020B0604020202020204" pitchFamily="34" charset="0"/>
              </a:rPr>
              <a:t>A3 is executing</a:t>
            </a:r>
          </a:p>
          <a:p>
            <a:r>
              <a:rPr lang="en-US" sz="2000" dirty="0">
                <a:latin typeface="Arial" panose="020B0604020202020204" pitchFamily="34" charset="0"/>
                <a:cs typeface="Arial" panose="020B0604020202020204" pitchFamily="34" charset="0"/>
              </a:rPr>
              <a:t>A3 calls scheduler</a:t>
            </a:r>
          </a:p>
          <a:p>
            <a:r>
              <a:rPr lang="en-US" sz="2000" dirty="0">
                <a:solidFill>
                  <a:srgbClr val="FF0000"/>
                </a:solidFill>
                <a:latin typeface="Arial" panose="020B0604020202020204" pitchFamily="34" charset="0"/>
                <a:cs typeface="Arial" panose="020B0604020202020204" pitchFamily="34" charset="0"/>
              </a:rPr>
              <a:t>A10 was picked for execution </a:t>
            </a:r>
          </a:p>
        </p:txBody>
      </p:sp>
      <p:cxnSp>
        <p:nvCxnSpPr>
          <p:cNvPr id="6" name="Straight Arrow Connector 5">
            <a:extLst>
              <a:ext uri="{FF2B5EF4-FFF2-40B4-BE49-F238E27FC236}">
                <a16:creationId xmlns:a16="http://schemas.microsoft.com/office/drawing/2014/main" id="{4353EADF-2BE8-47A8-8FCD-BA624435E162}"/>
              </a:ext>
            </a:extLst>
          </p:cNvPr>
          <p:cNvCxnSpPr/>
          <p:nvPr/>
        </p:nvCxnSpPr>
        <p:spPr>
          <a:xfrm>
            <a:off x="4626424" y="1774371"/>
            <a:ext cx="0" cy="7370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718096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FB7D5-A444-43DD-9E94-C2F41557F93B}"/>
              </a:ext>
            </a:extLst>
          </p:cNvPr>
          <p:cNvSpPr>
            <a:spLocks noGrp="1"/>
          </p:cNvSpPr>
          <p:nvPr>
            <p:ph type="title"/>
          </p:nvPr>
        </p:nvSpPr>
        <p:spPr/>
        <p:txBody>
          <a:bodyPr/>
          <a:lstStyle/>
          <a:p>
            <a:r>
              <a:rPr lang="en-US" dirty="0"/>
              <a:t>Scheduling</a:t>
            </a:r>
          </a:p>
        </p:txBody>
      </p:sp>
      <p:graphicFrame>
        <p:nvGraphicFramePr>
          <p:cNvPr id="4" name="Content Placeholder 3">
            <a:extLst>
              <a:ext uri="{FF2B5EF4-FFF2-40B4-BE49-F238E27FC236}">
                <a16:creationId xmlns:a16="http://schemas.microsoft.com/office/drawing/2014/main" id="{52FD74A7-4802-42AD-9E07-E892C053C707}"/>
              </a:ext>
            </a:extLst>
          </p:cNvPr>
          <p:cNvGraphicFramePr>
            <a:graphicFrameLocks noGrp="1"/>
          </p:cNvGraphicFramePr>
          <p:nvPr>
            <p:ph idx="1"/>
          </p:nvPr>
        </p:nvGraphicFramePr>
        <p:xfrm>
          <a:off x="2558143" y="2645229"/>
          <a:ext cx="5257800" cy="365760"/>
        </p:xfrm>
        <a:graphic>
          <a:graphicData uri="http://schemas.openxmlformats.org/drawingml/2006/table">
            <a:tbl>
              <a:tblPr firstRow="1" bandRow="1">
                <a:tableStyleId>{5C22544A-7EE6-4342-B048-85BDC9FD1C3A}</a:tableStyleId>
              </a:tblPr>
              <a:tblGrid>
                <a:gridCol w="1051560">
                  <a:extLst>
                    <a:ext uri="{9D8B030D-6E8A-4147-A177-3AD203B41FA5}">
                      <a16:colId xmlns:a16="http://schemas.microsoft.com/office/drawing/2014/main" val="3724807366"/>
                    </a:ext>
                  </a:extLst>
                </a:gridCol>
                <a:gridCol w="1051560">
                  <a:extLst>
                    <a:ext uri="{9D8B030D-6E8A-4147-A177-3AD203B41FA5}">
                      <a16:colId xmlns:a16="http://schemas.microsoft.com/office/drawing/2014/main" val="3811365586"/>
                    </a:ext>
                  </a:extLst>
                </a:gridCol>
                <a:gridCol w="1051560">
                  <a:extLst>
                    <a:ext uri="{9D8B030D-6E8A-4147-A177-3AD203B41FA5}">
                      <a16:colId xmlns:a16="http://schemas.microsoft.com/office/drawing/2014/main" val="1040587917"/>
                    </a:ext>
                  </a:extLst>
                </a:gridCol>
                <a:gridCol w="1051560">
                  <a:extLst>
                    <a:ext uri="{9D8B030D-6E8A-4147-A177-3AD203B41FA5}">
                      <a16:colId xmlns:a16="http://schemas.microsoft.com/office/drawing/2014/main" val="2570208195"/>
                    </a:ext>
                  </a:extLst>
                </a:gridCol>
                <a:gridCol w="1051560">
                  <a:extLst>
                    <a:ext uri="{9D8B030D-6E8A-4147-A177-3AD203B41FA5}">
                      <a16:colId xmlns:a16="http://schemas.microsoft.com/office/drawing/2014/main" val="839449960"/>
                    </a:ext>
                  </a:extLst>
                </a:gridCol>
              </a:tblGrid>
              <a:tr h="237036">
                <a:tc>
                  <a:txBody>
                    <a:bodyPr/>
                    <a:lstStyle/>
                    <a:p>
                      <a:pPr algn="ctr"/>
                      <a:r>
                        <a:rPr lang="en-US" dirty="0"/>
                        <a:t>A8</a:t>
                      </a:r>
                    </a:p>
                  </a:txBody>
                  <a:tcPr/>
                </a:tc>
                <a:tc>
                  <a:txBody>
                    <a:bodyPr/>
                    <a:lstStyle/>
                    <a:p>
                      <a:pPr algn="ctr"/>
                      <a:r>
                        <a:rPr lang="en-US" dirty="0"/>
                        <a:t>A7</a:t>
                      </a:r>
                    </a:p>
                  </a:txBody>
                  <a:tcPr/>
                </a:tc>
                <a:tc>
                  <a:txBody>
                    <a:bodyPr/>
                    <a:lstStyle/>
                    <a:p>
                      <a:pPr algn="ctr"/>
                      <a:r>
                        <a:rPr lang="en-US" dirty="0"/>
                        <a:t>A4</a:t>
                      </a:r>
                    </a:p>
                  </a:txBody>
                  <a:tcPr/>
                </a:tc>
                <a:tc>
                  <a:txBody>
                    <a:bodyPr/>
                    <a:lstStyle/>
                    <a:p>
                      <a:pPr algn="ctr"/>
                      <a:r>
                        <a:rPr lang="en-US" dirty="0"/>
                        <a:t>A3</a:t>
                      </a:r>
                    </a:p>
                  </a:txBody>
                  <a:tcPr/>
                </a:tc>
                <a:tc>
                  <a:txBody>
                    <a:bodyPr/>
                    <a:lstStyle/>
                    <a:p>
                      <a:pPr algn="ctr"/>
                      <a:r>
                        <a:rPr lang="en-US" dirty="0"/>
                        <a:t>A1</a:t>
                      </a:r>
                    </a:p>
                  </a:txBody>
                  <a:tcPr/>
                </a:tc>
                <a:extLst>
                  <a:ext uri="{0D108BD9-81ED-4DB2-BD59-A6C34878D82A}">
                    <a16:rowId xmlns:a16="http://schemas.microsoft.com/office/drawing/2014/main" val="3384552189"/>
                  </a:ext>
                </a:extLst>
              </a:tr>
            </a:tbl>
          </a:graphicData>
        </a:graphic>
      </p:graphicFrame>
      <p:sp>
        <p:nvSpPr>
          <p:cNvPr id="5" name="TextBox 4">
            <a:extLst>
              <a:ext uri="{FF2B5EF4-FFF2-40B4-BE49-F238E27FC236}">
                <a16:creationId xmlns:a16="http://schemas.microsoft.com/office/drawing/2014/main" id="{58943F32-DBAC-4BD4-AD76-52113DA1AB3B}"/>
              </a:ext>
            </a:extLst>
          </p:cNvPr>
          <p:cNvSpPr txBox="1"/>
          <p:nvPr/>
        </p:nvSpPr>
        <p:spPr>
          <a:xfrm>
            <a:off x="5116286" y="4288972"/>
            <a:ext cx="3810000" cy="2246769"/>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A1 is running</a:t>
            </a:r>
          </a:p>
          <a:p>
            <a:r>
              <a:rPr lang="en-US" sz="2000" dirty="0">
                <a:latin typeface="Arial" panose="020B0604020202020204" pitchFamily="34" charset="0"/>
                <a:cs typeface="Arial" panose="020B0604020202020204" pitchFamily="34" charset="0"/>
              </a:rPr>
              <a:t>A1 calls scheduler</a:t>
            </a:r>
          </a:p>
          <a:p>
            <a:r>
              <a:rPr lang="en-US" sz="2000" dirty="0">
                <a:latin typeface="Arial" panose="020B0604020202020204" pitchFamily="34" charset="0"/>
                <a:cs typeface="Arial" panose="020B0604020202020204" pitchFamily="34" charset="0"/>
              </a:rPr>
              <a:t>A3 was picked for execution</a:t>
            </a:r>
          </a:p>
          <a:p>
            <a:r>
              <a:rPr lang="en-US" sz="2000" dirty="0">
                <a:latin typeface="Arial" panose="020B0604020202020204" pitchFamily="34" charset="0"/>
                <a:cs typeface="Arial" panose="020B0604020202020204" pitchFamily="34" charset="0"/>
              </a:rPr>
              <a:t>A3 is executing</a:t>
            </a:r>
          </a:p>
          <a:p>
            <a:r>
              <a:rPr lang="en-US" sz="2000" dirty="0">
                <a:latin typeface="Arial" panose="020B0604020202020204" pitchFamily="34" charset="0"/>
                <a:cs typeface="Arial" panose="020B0604020202020204" pitchFamily="34" charset="0"/>
              </a:rPr>
              <a:t>A3 calls scheduler</a:t>
            </a:r>
          </a:p>
          <a:p>
            <a:r>
              <a:rPr lang="en-US" sz="2000" dirty="0">
                <a:latin typeface="Arial" panose="020B0604020202020204" pitchFamily="34" charset="0"/>
                <a:cs typeface="Arial" panose="020B0604020202020204" pitchFamily="34" charset="0"/>
              </a:rPr>
              <a:t>A10 was picked for scheduling</a:t>
            </a:r>
          </a:p>
          <a:p>
            <a:r>
              <a:rPr lang="en-US" sz="2000" dirty="0">
                <a:solidFill>
                  <a:srgbClr val="FF0000"/>
                </a:solidFill>
                <a:latin typeface="Arial" panose="020B0604020202020204" pitchFamily="34" charset="0"/>
                <a:cs typeface="Arial" panose="020B0604020202020204" pitchFamily="34" charset="0"/>
              </a:rPr>
              <a:t>A10 is executing </a:t>
            </a:r>
          </a:p>
        </p:txBody>
      </p:sp>
      <p:cxnSp>
        <p:nvCxnSpPr>
          <p:cNvPr id="6" name="Straight Arrow Connector 5">
            <a:extLst>
              <a:ext uri="{FF2B5EF4-FFF2-40B4-BE49-F238E27FC236}">
                <a16:creationId xmlns:a16="http://schemas.microsoft.com/office/drawing/2014/main" id="{4353EADF-2BE8-47A8-8FCD-BA624435E162}"/>
              </a:ext>
            </a:extLst>
          </p:cNvPr>
          <p:cNvCxnSpPr/>
          <p:nvPr/>
        </p:nvCxnSpPr>
        <p:spPr>
          <a:xfrm>
            <a:off x="4626424" y="1774371"/>
            <a:ext cx="0" cy="7370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6330879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98241-2A99-476B-9543-5CEB1B481444}"/>
              </a:ext>
            </a:extLst>
          </p:cNvPr>
          <p:cNvSpPr>
            <a:spLocks noGrp="1"/>
          </p:cNvSpPr>
          <p:nvPr>
            <p:ph type="title"/>
          </p:nvPr>
        </p:nvSpPr>
        <p:spPr/>
        <p:txBody>
          <a:bodyPr/>
          <a:lstStyle/>
          <a:p>
            <a:r>
              <a:rPr lang="en-US" dirty="0"/>
              <a:t>Who calls the scheduler?</a:t>
            </a:r>
          </a:p>
        </p:txBody>
      </p:sp>
      <p:sp>
        <p:nvSpPr>
          <p:cNvPr id="3" name="Content Placeholder 2">
            <a:extLst>
              <a:ext uri="{FF2B5EF4-FFF2-40B4-BE49-F238E27FC236}">
                <a16:creationId xmlns:a16="http://schemas.microsoft.com/office/drawing/2014/main" id="{85997B43-E308-4CA9-B666-AAC5E6FB0366}"/>
              </a:ext>
            </a:extLst>
          </p:cNvPr>
          <p:cNvSpPr>
            <a:spLocks noGrp="1"/>
          </p:cNvSpPr>
          <p:nvPr>
            <p:ph idx="1"/>
          </p:nvPr>
        </p:nvSpPr>
        <p:spPr/>
        <p:txBody>
          <a:bodyPr/>
          <a:lstStyle/>
          <a:p>
            <a:r>
              <a:rPr lang="en-US" dirty="0"/>
              <a:t>Applications can use </a:t>
            </a:r>
            <a:r>
              <a:rPr lang="en-US" dirty="0" err="1"/>
              <a:t>thread_yield</a:t>
            </a:r>
            <a:r>
              <a:rPr lang="en-US" dirty="0"/>
              <a:t> API to call the scheduler</a:t>
            </a:r>
          </a:p>
        </p:txBody>
      </p:sp>
    </p:spTree>
    <p:extLst>
      <p:ext uri="{BB962C8B-B14F-4D97-AF65-F5344CB8AC3E}">
        <p14:creationId xmlns:p14="http://schemas.microsoft.com/office/powerpoint/2010/main" val="291142323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E2F1BD-CB1A-442D-80D0-DCBFCADB1F46}"/>
              </a:ext>
            </a:extLst>
          </p:cNvPr>
          <p:cNvSpPr>
            <a:spLocks noGrp="1"/>
          </p:cNvSpPr>
          <p:nvPr>
            <p:ph type="title"/>
          </p:nvPr>
        </p:nvSpPr>
        <p:spPr/>
        <p:txBody>
          <a:bodyPr/>
          <a:lstStyle/>
          <a:p>
            <a:r>
              <a:rPr lang="en-US" dirty="0" err="1"/>
              <a:t>thread_yield</a:t>
            </a:r>
            <a:endParaRPr lang="en-US" dirty="0"/>
          </a:p>
        </p:txBody>
      </p:sp>
      <p:sp>
        <p:nvSpPr>
          <p:cNvPr id="3" name="Content Placeholder 2">
            <a:extLst>
              <a:ext uri="{FF2B5EF4-FFF2-40B4-BE49-F238E27FC236}">
                <a16:creationId xmlns:a16="http://schemas.microsoft.com/office/drawing/2014/main" id="{E5D7D58A-E3B0-449A-8434-B023B7A9F300}"/>
              </a:ext>
            </a:extLst>
          </p:cNvPr>
          <p:cNvSpPr>
            <a:spLocks noGrp="1"/>
          </p:cNvSpPr>
          <p:nvPr>
            <p:ph sz="half" idx="1"/>
          </p:nvPr>
        </p:nvSpPr>
        <p:spPr/>
        <p:txBody>
          <a:bodyPr/>
          <a:lstStyle/>
          <a:p>
            <a:pPr marL="0" indent="0">
              <a:buNone/>
            </a:pPr>
            <a:r>
              <a:rPr lang="en-US" dirty="0"/>
              <a:t>application:1</a:t>
            </a:r>
          </a:p>
          <a:p>
            <a:pPr marL="0" indent="0">
              <a:buNone/>
            </a:pPr>
            <a:endParaRPr lang="en-US" dirty="0"/>
          </a:p>
          <a:p>
            <a:pPr marL="0" indent="0">
              <a:buNone/>
            </a:pPr>
            <a:r>
              <a:rPr lang="en-US" dirty="0"/>
              <a:t>while (!</a:t>
            </a:r>
            <a:r>
              <a:rPr lang="en-US" dirty="0" err="1"/>
              <a:t>work_to_do</a:t>
            </a:r>
            <a:r>
              <a:rPr lang="en-US" dirty="0"/>
              <a:t>()) {</a:t>
            </a:r>
          </a:p>
          <a:p>
            <a:pPr marL="0" indent="0">
              <a:buNone/>
            </a:pPr>
            <a:r>
              <a:rPr lang="en-US" dirty="0"/>
              <a:t>   </a:t>
            </a:r>
            <a:r>
              <a:rPr lang="en-US" dirty="0" err="1"/>
              <a:t>thread_yield</a:t>
            </a:r>
            <a:r>
              <a:rPr lang="en-US" dirty="0"/>
              <a:t>();</a:t>
            </a:r>
          </a:p>
          <a:p>
            <a:pPr marL="0" indent="0">
              <a:buNone/>
            </a:pPr>
            <a:r>
              <a:rPr lang="en-US" dirty="0"/>
              <a:t>}</a:t>
            </a:r>
          </a:p>
        </p:txBody>
      </p:sp>
      <p:sp>
        <p:nvSpPr>
          <p:cNvPr id="4" name="Content Placeholder 3">
            <a:extLst>
              <a:ext uri="{FF2B5EF4-FFF2-40B4-BE49-F238E27FC236}">
                <a16:creationId xmlns:a16="http://schemas.microsoft.com/office/drawing/2014/main" id="{18DECFFB-C468-4225-9AC9-632E15879841}"/>
              </a:ext>
            </a:extLst>
          </p:cNvPr>
          <p:cNvSpPr>
            <a:spLocks noGrp="1"/>
          </p:cNvSpPr>
          <p:nvPr>
            <p:ph sz="half" idx="2"/>
          </p:nvPr>
        </p:nvSpPr>
        <p:spPr/>
        <p:txBody>
          <a:bodyPr/>
          <a:lstStyle/>
          <a:p>
            <a:pPr marL="0" indent="0">
              <a:buNone/>
            </a:pPr>
            <a:r>
              <a:rPr lang="en-US" dirty="0"/>
              <a:t>application:2</a:t>
            </a:r>
          </a:p>
          <a:p>
            <a:pPr marL="0" indent="0">
              <a:buNone/>
            </a:pPr>
            <a:endParaRPr lang="en-US" dirty="0"/>
          </a:p>
          <a:p>
            <a:pPr marL="0" indent="0">
              <a:buNone/>
            </a:pPr>
            <a:r>
              <a:rPr lang="en-US" dirty="0" err="1"/>
              <a:t>write_to_disk</a:t>
            </a:r>
            <a:r>
              <a:rPr lang="en-US" dirty="0"/>
              <a:t>();</a:t>
            </a:r>
          </a:p>
          <a:p>
            <a:pPr marL="0" indent="0">
              <a:buNone/>
            </a:pPr>
            <a:r>
              <a:rPr lang="en-US" dirty="0"/>
              <a:t>while (</a:t>
            </a:r>
            <a:r>
              <a:rPr lang="en-US" dirty="0" err="1"/>
              <a:t>pending_io</a:t>
            </a:r>
            <a:r>
              <a:rPr lang="en-US" dirty="0"/>
              <a:t>()) {</a:t>
            </a:r>
          </a:p>
          <a:p>
            <a:pPr marL="0" indent="0">
              <a:buNone/>
            </a:pPr>
            <a:r>
              <a:rPr lang="en-US" dirty="0"/>
              <a:t>    </a:t>
            </a:r>
            <a:r>
              <a:rPr lang="en-US" dirty="0" err="1"/>
              <a:t>thread_yield</a:t>
            </a:r>
            <a:r>
              <a:rPr lang="en-US" dirty="0"/>
              <a:t>();</a:t>
            </a:r>
          </a:p>
          <a:p>
            <a:pPr marL="0" indent="0">
              <a:buNone/>
            </a:pPr>
            <a:r>
              <a:rPr lang="en-US" dirty="0"/>
              <a:t>}</a:t>
            </a:r>
          </a:p>
        </p:txBody>
      </p:sp>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3CA0E490-9537-444C-B149-59CA5668FCE5}"/>
                  </a:ext>
                </a:extLst>
              </p14:cNvPr>
              <p14:cNvContentPartPr/>
              <p14:nvPr/>
            </p14:nvContentPartPr>
            <p14:xfrm>
              <a:off x="5956200" y="3232080"/>
              <a:ext cx="324360" cy="1232280"/>
            </p14:xfrm>
          </p:contentPart>
        </mc:Choice>
        <mc:Fallback xmlns="">
          <p:pic>
            <p:nvPicPr>
              <p:cNvPr id="5" name="Ink 4">
                <a:extLst>
                  <a:ext uri="{FF2B5EF4-FFF2-40B4-BE49-F238E27FC236}">
                    <a16:creationId xmlns:a16="http://schemas.microsoft.com/office/drawing/2014/main" id="{3CA0E490-9537-444C-B149-59CA5668FCE5}"/>
                  </a:ext>
                </a:extLst>
              </p:cNvPr>
              <p:cNvPicPr/>
              <p:nvPr/>
            </p:nvPicPr>
            <p:blipFill>
              <a:blip r:embed="rId4"/>
              <a:stretch>
                <a:fillRect/>
              </a:stretch>
            </p:blipFill>
            <p:spPr>
              <a:xfrm>
                <a:off x="5946840" y="3222720"/>
                <a:ext cx="343080" cy="1251000"/>
              </a:xfrm>
              <a:prstGeom prst="rect">
                <a:avLst/>
              </a:prstGeom>
            </p:spPr>
          </p:pic>
        </mc:Fallback>
      </mc:AlternateContent>
    </p:spTree>
    <p:extLst>
      <p:ext uri="{BB962C8B-B14F-4D97-AF65-F5344CB8AC3E}">
        <p14:creationId xmlns:p14="http://schemas.microsoft.com/office/powerpoint/2010/main" val="41205705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E361C-1127-4B80-996D-2859B256FD40}"/>
              </a:ext>
            </a:extLst>
          </p:cNvPr>
          <p:cNvSpPr>
            <a:spLocks noGrp="1"/>
          </p:cNvSpPr>
          <p:nvPr>
            <p:ph type="title"/>
          </p:nvPr>
        </p:nvSpPr>
        <p:spPr/>
        <p:txBody>
          <a:bodyPr/>
          <a:lstStyle/>
          <a:p>
            <a:r>
              <a:rPr lang="en-US" dirty="0" err="1"/>
              <a:t>thread_yield</a:t>
            </a:r>
            <a:endParaRPr lang="en-US" dirty="0"/>
          </a:p>
        </p:txBody>
      </p:sp>
      <p:sp>
        <p:nvSpPr>
          <p:cNvPr id="3" name="Content Placeholder 2">
            <a:extLst>
              <a:ext uri="{FF2B5EF4-FFF2-40B4-BE49-F238E27FC236}">
                <a16:creationId xmlns:a16="http://schemas.microsoft.com/office/drawing/2014/main" id="{4E82BC1A-44D8-4B29-AADB-F00A0544DAFF}"/>
              </a:ext>
            </a:extLst>
          </p:cNvPr>
          <p:cNvSpPr>
            <a:spLocks noGrp="1"/>
          </p:cNvSpPr>
          <p:nvPr>
            <p:ph sz="half" idx="1"/>
          </p:nvPr>
        </p:nvSpPr>
        <p:spPr/>
        <p:txBody>
          <a:bodyPr/>
          <a:lstStyle/>
          <a:p>
            <a:pPr marL="0" indent="0">
              <a:buNone/>
            </a:pPr>
            <a:r>
              <a:rPr lang="en-US" dirty="0"/>
              <a:t>Thread: 1</a:t>
            </a:r>
          </a:p>
          <a:p>
            <a:pPr marL="0" indent="0">
              <a:buNone/>
            </a:pPr>
            <a:endParaRPr lang="en-US" dirty="0"/>
          </a:p>
          <a:p>
            <a:pPr marL="0" indent="0">
              <a:buNone/>
            </a:pPr>
            <a:r>
              <a:rPr lang="en-US" dirty="0"/>
              <a:t>for (</a:t>
            </a:r>
            <a:r>
              <a:rPr lang="en-US" dirty="0" err="1"/>
              <a:t>i</a:t>
            </a:r>
            <a:r>
              <a:rPr lang="en-US" dirty="0"/>
              <a:t> = 0; </a:t>
            </a:r>
            <a:r>
              <a:rPr lang="en-US" dirty="0" err="1"/>
              <a:t>i</a:t>
            </a:r>
            <a:r>
              <a:rPr lang="en-US" dirty="0"/>
              <a:t> &lt; n; </a:t>
            </a:r>
            <a:r>
              <a:rPr lang="en-US" dirty="0" err="1"/>
              <a:t>i</a:t>
            </a:r>
            <a:r>
              <a:rPr lang="en-US" dirty="0"/>
              <a:t>++) {</a:t>
            </a:r>
          </a:p>
          <a:p>
            <a:pPr marL="0" indent="0">
              <a:buNone/>
            </a:pPr>
            <a:r>
              <a:rPr lang="en-US" dirty="0"/>
              <a:t>   sum += square(</a:t>
            </a:r>
            <a:r>
              <a:rPr lang="en-US" dirty="0" err="1"/>
              <a:t>i</a:t>
            </a:r>
            <a:r>
              <a:rPr lang="en-US" dirty="0"/>
              <a:t>);</a:t>
            </a:r>
          </a:p>
          <a:p>
            <a:pPr marL="0" indent="0">
              <a:buNone/>
            </a:pPr>
            <a:r>
              <a:rPr lang="en-US" dirty="0"/>
              <a:t>}</a:t>
            </a:r>
          </a:p>
        </p:txBody>
      </p:sp>
      <p:sp>
        <p:nvSpPr>
          <p:cNvPr id="4" name="Content Placeholder 3">
            <a:extLst>
              <a:ext uri="{FF2B5EF4-FFF2-40B4-BE49-F238E27FC236}">
                <a16:creationId xmlns:a16="http://schemas.microsoft.com/office/drawing/2014/main" id="{732D5E04-1C66-49E5-9AF7-8FC4666192D3}"/>
              </a:ext>
            </a:extLst>
          </p:cNvPr>
          <p:cNvSpPr>
            <a:spLocks noGrp="1"/>
          </p:cNvSpPr>
          <p:nvPr>
            <p:ph sz="half" idx="2"/>
          </p:nvPr>
        </p:nvSpPr>
        <p:spPr/>
        <p:txBody>
          <a:bodyPr/>
          <a:lstStyle/>
          <a:p>
            <a:pPr marL="0" indent="0">
              <a:buNone/>
            </a:pPr>
            <a:r>
              <a:rPr lang="en-US" dirty="0"/>
              <a:t>Thread: 2</a:t>
            </a:r>
          </a:p>
          <a:p>
            <a:pPr marL="0" indent="0">
              <a:buNone/>
            </a:pPr>
            <a:endParaRPr lang="en-US" dirty="0"/>
          </a:p>
          <a:p>
            <a:pPr marL="0" indent="0">
              <a:buNone/>
            </a:pPr>
            <a:r>
              <a:rPr lang="en-US" dirty="0" err="1"/>
              <a:t>do_sort</a:t>
            </a:r>
            <a:r>
              <a:rPr lang="en-US" dirty="0"/>
              <a:t>(</a:t>
            </a:r>
            <a:r>
              <a:rPr lang="en-US" dirty="0" err="1"/>
              <a:t>arr</a:t>
            </a:r>
            <a:r>
              <a:rPr lang="en-US" dirty="0"/>
              <a:t>);</a:t>
            </a:r>
          </a:p>
        </p:txBody>
      </p:sp>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133A7465-37DF-4797-B7C8-11FA49287C2C}"/>
                  </a:ext>
                </a:extLst>
              </p14:cNvPr>
              <p14:cNvContentPartPr/>
              <p14:nvPr/>
            </p14:nvContentPartPr>
            <p14:xfrm>
              <a:off x="673200" y="2832120"/>
              <a:ext cx="5626440" cy="1803600"/>
            </p14:xfrm>
          </p:contentPart>
        </mc:Choice>
        <mc:Fallback xmlns="">
          <p:pic>
            <p:nvPicPr>
              <p:cNvPr id="5" name="Ink 4">
                <a:extLst>
                  <a:ext uri="{FF2B5EF4-FFF2-40B4-BE49-F238E27FC236}">
                    <a16:creationId xmlns:a16="http://schemas.microsoft.com/office/drawing/2014/main" id="{133A7465-37DF-4797-B7C8-11FA49287C2C}"/>
                  </a:ext>
                </a:extLst>
              </p:cNvPr>
              <p:cNvPicPr/>
              <p:nvPr/>
            </p:nvPicPr>
            <p:blipFill>
              <a:blip r:embed="rId4"/>
              <a:stretch>
                <a:fillRect/>
              </a:stretch>
            </p:blipFill>
            <p:spPr>
              <a:xfrm>
                <a:off x="663840" y="2822760"/>
                <a:ext cx="5645160" cy="1822320"/>
              </a:xfrm>
              <a:prstGeom prst="rect">
                <a:avLst/>
              </a:prstGeom>
            </p:spPr>
          </p:pic>
        </mc:Fallback>
      </mc:AlternateContent>
    </p:spTree>
    <p:extLst>
      <p:ext uri="{BB962C8B-B14F-4D97-AF65-F5344CB8AC3E}">
        <p14:creationId xmlns:p14="http://schemas.microsoft.com/office/powerpoint/2010/main" val="266845816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B3F270-4871-4CE1-968B-54C26C3280C3}"/>
              </a:ext>
            </a:extLst>
          </p:cNvPr>
          <p:cNvSpPr>
            <a:spLocks noGrp="1"/>
          </p:cNvSpPr>
          <p:nvPr>
            <p:ph type="title"/>
          </p:nvPr>
        </p:nvSpPr>
        <p:spPr/>
        <p:txBody>
          <a:bodyPr/>
          <a:lstStyle/>
          <a:p>
            <a:r>
              <a:rPr lang="en-US" dirty="0"/>
              <a:t>Who calls the scheduler?</a:t>
            </a:r>
          </a:p>
        </p:txBody>
      </p:sp>
      <p:sp>
        <p:nvSpPr>
          <p:cNvPr id="3" name="Content Placeholder 2">
            <a:extLst>
              <a:ext uri="{FF2B5EF4-FFF2-40B4-BE49-F238E27FC236}">
                <a16:creationId xmlns:a16="http://schemas.microsoft.com/office/drawing/2014/main" id="{60A8068A-5C19-4B35-A113-00D578FEF0D2}"/>
              </a:ext>
            </a:extLst>
          </p:cNvPr>
          <p:cNvSpPr>
            <a:spLocks noGrp="1"/>
          </p:cNvSpPr>
          <p:nvPr>
            <p:ph idx="1"/>
          </p:nvPr>
        </p:nvSpPr>
        <p:spPr/>
        <p:txBody>
          <a:bodyPr/>
          <a:lstStyle/>
          <a:p>
            <a:r>
              <a:rPr lang="en-US" dirty="0"/>
              <a:t>Threads often don’t know when to yield</a:t>
            </a:r>
          </a:p>
          <a:p>
            <a:endParaRPr lang="en-US" dirty="0"/>
          </a:p>
          <a:p>
            <a:r>
              <a:rPr lang="en-US" dirty="0"/>
              <a:t>Even if threads know when to yield, an OS can’t trust threads</a:t>
            </a:r>
          </a:p>
          <a:p>
            <a:pPr lvl="1"/>
            <a:r>
              <a:rPr lang="en-US" dirty="0"/>
              <a:t>e.g., a malicious thread may never yield and keep the CPU forever</a:t>
            </a:r>
          </a:p>
        </p:txBody>
      </p:sp>
    </p:spTree>
    <p:extLst>
      <p:ext uri="{BB962C8B-B14F-4D97-AF65-F5344CB8AC3E}">
        <p14:creationId xmlns:p14="http://schemas.microsoft.com/office/powerpoint/2010/main" val="163023113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5DBFA-B527-4C57-9EA9-8D400EAC8352}"/>
              </a:ext>
            </a:extLst>
          </p:cNvPr>
          <p:cNvSpPr>
            <a:spLocks noGrp="1"/>
          </p:cNvSpPr>
          <p:nvPr>
            <p:ph type="title"/>
          </p:nvPr>
        </p:nvSpPr>
        <p:spPr/>
        <p:txBody>
          <a:bodyPr/>
          <a:lstStyle/>
          <a:p>
            <a:r>
              <a:rPr lang="en-US" dirty="0"/>
              <a:t>Who calls the scheduler?</a:t>
            </a:r>
          </a:p>
        </p:txBody>
      </p:sp>
      <p:sp>
        <p:nvSpPr>
          <p:cNvPr id="3" name="Content Placeholder 2">
            <a:extLst>
              <a:ext uri="{FF2B5EF4-FFF2-40B4-BE49-F238E27FC236}">
                <a16:creationId xmlns:a16="http://schemas.microsoft.com/office/drawing/2014/main" id="{3F0BD002-EF25-4BED-BA2F-B44F95F94AAA}"/>
              </a:ext>
            </a:extLst>
          </p:cNvPr>
          <p:cNvSpPr>
            <a:spLocks noGrp="1"/>
          </p:cNvSpPr>
          <p:nvPr>
            <p:ph idx="1"/>
          </p:nvPr>
        </p:nvSpPr>
        <p:spPr/>
        <p:txBody>
          <a:bodyPr/>
          <a:lstStyle/>
          <a:p>
            <a:r>
              <a:rPr lang="en-US" dirty="0"/>
              <a:t>Interactive applications require scheduler to be called very often</a:t>
            </a:r>
          </a:p>
          <a:p>
            <a:pPr lvl="1"/>
            <a:r>
              <a:rPr lang="en-US" dirty="0"/>
              <a:t>e.g., after every 10ms</a:t>
            </a:r>
          </a:p>
        </p:txBody>
      </p:sp>
    </p:spTree>
    <p:extLst>
      <p:ext uri="{BB962C8B-B14F-4D97-AF65-F5344CB8AC3E}">
        <p14:creationId xmlns:p14="http://schemas.microsoft.com/office/powerpoint/2010/main" val="21704049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AB3FF-B0D8-4F55-BB99-D48AF5AB8BB4}"/>
              </a:ext>
            </a:extLst>
          </p:cNvPr>
          <p:cNvSpPr>
            <a:spLocks noGrp="1"/>
          </p:cNvSpPr>
          <p:nvPr>
            <p:ph type="title"/>
          </p:nvPr>
        </p:nvSpPr>
        <p:spPr/>
        <p:txBody>
          <a:bodyPr/>
          <a:lstStyle/>
          <a:p>
            <a:r>
              <a:rPr lang="en-US" dirty="0"/>
              <a:t>Bump allocator</a:t>
            </a:r>
          </a:p>
        </p:txBody>
      </p:sp>
      <p:sp>
        <p:nvSpPr>
          <p:cNvPr id="3" name="Content Placeholder 2">
            <a:extLst>
              <a:ext uri="{FF2B5EF4-FFF2-40B4-BE49-F238E27FC236}">
                <a16:creationId xmlns:a16="http://schemas.microsoft.com/office/drawing/2014/main" id="{0A2A4444-3B4A-4D0A-9178-8847CD32A3BD}"/>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p:txBody>
      </p:sp>
      <p:sp>
        <p:nvSpPr>
          <p:cNvPr id="4" name="Rectangle 3">
            <a:extLst>
              <a:ext uri="{FF2B5EF4-FFF2-40B4-BE49-F238E27FC236}">
                <a16:creationId xmlns:a16="http://schemas.microsoft.com/office/drawing/2014/main" id="{E857403E-087F-422A-B593-1C3E9DD7987B}"/>
              </a:ext>
            </a:extLst>
          </p:cNvPr>
          <p:cNvSpPr/>
          <p:nvPr/>
        </p:nvSpPr>
        <p:spPr>
          <a:xfrm>
            <a:off x="1687286" y="2503714"/>
            <a:ext cx="8534400" cy="925286"/>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6B9D1760-3B01-4B88-B34A-A9FE4C46445E}"/>
              </a:ext>
            </a:extLst>
          </p:cNvPr>
          <p:cNvSpPr txBox="1"/>
          <p:nvPr/>
        </p:nvSpPr>
        <p:spPr>
          <a:xfrm>
            <a:off x="1556658" y="3635828"/>
            <a:ext cx="914400" cy="369332"/>
          </a:xfrm>
          <a:prstGeom prst="rect">
            <a:avLst/>
          </a:prstGeom>
          <a:noFill/>
        </p:spPr>
        <p:txBody>
          <a:bodyPr wrap="square" rtlCol="0">
            <a:spAutoFit/>
          </a:bodyPr>
          <a:lstStyle/>
          <a:p>
            <a:r>
              <a:rPr lang="en-US" dirty="0"/>
              <a:t>0</a:t>
            </a:r>
          </a:p>
        </p:txBody>
      </p:sp>
      <p:sp>
        <p:nvSpPr>
          <p:cNvPr id="12" name="TextBox 11">
            <a:extLst>
              <a:ext uri="{FF2B5EF4-FFF2-40B4-BE49-F238E27FC236}">
                <a16:creationId xmlns:a16="http://schemas.microsoft.com/office/drawing/2014/main" id="{04EA9553-921C-4602-8E4B-4683A5706148}"/>
              </a:ext>
            </a:extLst>
          </p:cNvPr>
          <p:cNvSpPr txBox="1"/>
          <p:nvPr/>
        </p:nvSpPr>
        <p:spPr>
          <a:xfrm>
            <a:off x="9916878" y="3537857"/>
            <a:ext cx="914400" cy="369332"/>
          </a:xfrm>
          <a:prstGeom prst="rect">
            <a:avLst/>
          </a:prstGeom>
          <a:noFill/>
        </p:spPr>
        <p:txBody>
          <a:bodyPr wrap="square" rtlCol="0">
            <a:spAutoFit/>
          </a:bodyPr>
          <a:lstStyle/>
          <a:p>
            <a:r>
              <a:rPr lang="en-US" dirty="0"/>
              <a:t>4096</a:t>
            </a:r>
          </a:p>
        </p:txBody>
      </p:sp>
      <p:cxnSp>
        <p:nvCxnSpPr>
          <p:cNvPr id="13" name="Straight Arrow Connector 12">
            <a:extLst>
              <a:ext uri="{FF2B5EF4-FFF2-40B4-BE49-F238E27FC236}">
                <a16:creationId xmlns:a16="http://schemas.microsoft.com/office/drawing/2014/main" id="{0C395273-9913-4A70-AA04-E7BF66BABA48}"/>
              </a:ext>
            </a:extLst>
          </p:cNvPr>
          <p:cNvCxnSpPr/>
          <p:nvPr/>
        </p:nvCxnSpPr>
        <p:spPr>
          <a:xfrm>
            <a:off x="10189023" y="2024742"/>
            <a:ext cx="0" cy="457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654F18E2-0BE1-40E6-BB51-75789C3A6758}"/>
              </a:ext>
            </a:extLst>
          </p:cNvPr>
          <p:cNvSpPr txBox="1"/>
          <p:nvPr/>
        </p:nvSpPr>
        <p:spPr>
          <a:xfrm>
            <a:off x="9601196" y="1665517"/>
            <a:ext cx="2405743" cy="369332"/>
          </a:xfrm>
          <a:prstGeom prst="rect">
            <a:avLst/>
          </a:prstGeom>
          <a:noFill/>
        </p:spPr>
        <p:txBody>
          <a:bodyPr wrap="square" rtlCol="0">
            <a:spAutoFit/>
          </a:bodyPr>
          <a:lstStyle/>
          <a:p>
            <a:r>
              <a:rPr lang="en-US" dirty="0" err="1"/>
              <a:t>alloc_ptr</a:t>
            </a:r>
            <a:endParaRPr lang="en-US" dirty="0"/>
          </a:p>
        </p:txBody>
      </p:sp>
      <p:sp>
        <p:nvSpPr>
          <p:cNvPr id="16" name="TextBox 15">
            <a:extLst>
              <a:ext uri="{FF2B5EF4-FFF2-40B4-BE49-F238E27FC236}">
                <a16:creationId xmlns:a16="http://schemas.microsoft.com/office/drawing/2014/main" id="{474CE294-554B-4FC2-A053-EB7294FF227E}"/>
              </a:ext>
            </a:extLst>
          </p:cNvPr>
          <p:cNvSpPr txBox="1"/>
          <p:nvPr/>
        </p:nvSpPr>
        <p:spPr>
          <a:xfrm>
            <a:off x="4071256" y="3831772"/>
            <a:ext cx="4310743" cy="830997"/>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initialize</a:t>
            </a:r>
          </a:p>
          <a:p>
            <a:r>
              <a:rPr lang="en-US" sz="2400" dirty="0" err="1">
                <a:latin typeface="Arial" panose="020B0604020202020204" pitchFamily="34" charset="0"/>
                <a:cs typeface="Arial" panose="020B0604020202020204" pitchFamily="34" charset="0"/>
              </a:rPr>
              <a:t>alloc_from_ram</a:t>
            </a:r>
            <a:r>
              <a:rPr lang="en-US" sz="2400" dirty="0">
                <a:latin typeface="Arial" panose="020B0604020202020204" pitchFamily="34" charset="0"/>
                <a:cs typeface="Arial" panose="020B0604020202020204" pitchFamily="34" charset="0"/>
              </a:rPr>
              <a:t>(4096) </a:t>
            </a:r>
          </a:p>
        </p:txBody>
      </p:sp>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1B1B81C6-8553-40E0-A430-FE9A466B9248}"/>
                  </a:ext>
                </a:extLst>
              </p14:cNvPr>
              <p14:cNvContentPartPr/>
              <p14:nvPr/>
            </p14:nvContentPartPr>
            <p14:xfrm>
              <a:off x="6426360" y="4635360"/>
              <a:ext cx="546480" cy="6840"/>
            </p14:xfrm>
          </p:contentPart>
        </mc:Choice>
        <mc:Fallback xmlns="">
          <p:pic>
            <p:nvPicPr>
              <p:cNvPr id="5" name="Ink 4">
                <a:extLst>
                  <a:ext uri="{FF2B5EF4-FFF2-40B4-BE49-F238E27FC236}">
                    <a16:creationId xmlns:a16="http://schemas.microsoft.com/office/drawing/2014/main" id="{1B1B81C6-8553-40E0-A430-FE9A466B9248}"/>
                  </a:ext>
                </a:extLst>
              </p:cNvPr>
              <p:cNvPicPr/>
              <p:nvPr/>
            </p:nvPicPr>
            <p:blipFill>
              <a:blip r:embed="rId4"/>
              <a:stretch>
                <a:fillRect/>
              </a:stretch>
            </p:blipFill>
            <p:spPr>
              <a:xfrm>
                <a:off x="6417000" y="4626000"/>
                <a:ext cx="565200" cy="25560"/>
              </a:xfrm>
              <a:prstGeom prst="rect">
                <a:avLst/>
              </a:prstGeom>
            </p:spPr>
          </p:pic>
        </mc:Fallback>
      </mc:AlternateContent>
    </p:spTree>
    <p:extLst>
      <p:ext uri="{BB962C8B-B14F-4D97-AF65-F5344CB8AC3E}">
        <p14:creationId xmlns:p14="http://schemas.microsoft.com/office/powerpoint/2010/main" val="12254825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AB3FF-B0D8-4F55-BB99-D48AF5AB8BB4}"/>
              </a:ext>
            </a:extLst>
          </p:cNvPr>
          <p:cNvSpPr>
            <a:spLocks noGrp="1"/>
          </p:cNvSpPr>
          <p:nvPr>
            <p:ph type="title"/>
          </p:nvPr>
        </p:nvSpPr>
        <p:spPr/>
        <p:txBody>
          <a:bodyPr/>
          <a:lstStyle/>
          <a:p>
            <a:r>
              <a:rPr lang="en-US" dirty="0"/>
              <a:t>Bump allocator</a:t>
            </a:r>
          </a:p>
        </p:txBody>
      </p:sp>
      <p:sp>
        <p:nvSpPr>
          <p:cNvPr id="3" name="Content Placeholder 2">
            <a:extLst>
              <a:ext uri="{FF2B5EF4-FFF2-40B4-BE49-F238E27FC236}">
                <a16:creationId xmlns:a16="http://schemas.microsoft.com/office/drawing/2014/main" id="{0A2A4444-3B4A-4D0A-9178-8847CD32A3BD}"/>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p:txBody>
      </p:sp>
      <p:sp>
        <p:nvSpPr>
          <p:cNvPr id="4" name="Rectangle 3">
            <a:extLst>
              <a:ext uri="{FF2B5EF4-FFF2-40B4-BE49-F238E27FC236}">
                <a16:creationId xmlns:a16="http://schemas.microsoft.com/office/drawing/2014/main" id="{E857403E-087F-422A-B593-1C3E9DD7987B}"/>
              </a:ext>
            </a:extLst>
          </p:cNvPr>
          <p:cNvSpPr/>
          <p:nvPr/>
        </p:nvSpPr>
        <p:spPr>
          <a:xfrm>
            <a:off x="1687286" y="2503714"/>
            <a:ext cx="8534400" cy="925286"/>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6B9D1760-3B01-4B88-B34A-A9FE4C46445E}"/>
              </a:ext>
            </a:extLst>
          </p:cNvPr>
          <p:cNvSpPr txBox="1"/>
          <p:nvPr/>
        </p:nvSpPr>
        <p:spPr>
          <a:xfrm>
            <a:off x="1556658" y="3635828"/>
            <a:ext cx="914400" cy="369332"/>
          </a:xfrm>
          <a:prstGeom prst="rect">
            <a:avLst/>
          </a:prstGeom>
          <a:noFill/>
        </p:spPr>
        <p:txBody>
          <a:bodyPr wrap="square" rtlCol="0">
            <a:spAutoFit/>
          </a:bodyPr>
          <a:lstStyle/>
          <a:p>
            <a:r>
              <a:rPr lang="en-US" dirty="0"/>
              <a:t>0</a:t>
            </a:r>
          </a:p>
        </p:txBody>
      </p:sp>
      <p:sp>
        <p:nvSpPr>
          <p:cNvPr id="12" name="TextBox 11">
            <a:extLst>
              <a:ext uri="{FF2B5EF4-FFF2-40B4-BE49-F238E27FC236}">
                <a16:creationId xmlns:a16="http://schemas.microsoft.com/office/drawing/2014/main" id="{04EA9553-921C-4602-8E4B-4683A5706148}"/>
              </a:ext>
            </a:extLst>
          </p:cNvPr>
          <p:cNvSpPr txBox="1"/>
          <p:nvPr/>
        </p:nvSpPr>
        <p:spPr>
          <a:xfrm>
            <a:off x="9916878" y="3537857"/>
            <a:ext cx="914400" cy="369332"/>
          </a:xfrm>
          <a:prstGeom prst="rect">
            <a:avLst/>
          </a:prstGeom>
          <a:noFill/>
        </p:spPr>
        <p:txBody>
          <a:bodyPr wrap="square" rtlCol="0">
            <a:spAutoFit/>
          </a:bodyPr>
          <a:lstStyle/>
          <a:p>
            <a:r>
              <a:rPr lang="en-US" dirty="0"/>
              <a:t>4096</a:t>
            </a:r>
          </a:p>
        </p:txBody>
      </p:sp>
      <p:cxnSp>
        <p:nvCxnSpPr>
          <p:cNvPr id="13" name="Straight Arrow Connector 12">
            <a:extLst>
              <a:ext uri="{FF2B5EF4-FFF2-40B4-BE49-F238E27FC236}">
                <a16:creationId xmlns:a16="http://schemas.microsoft.com/office/drawing/2014/main" id="{0C395273-9913-4A70-AA04-E7BF66BABA48}"/>
              </a:ext>
            </a:extLst>
          </p:cNvPr>
          <p:cNvCxnSpPr/>
          <p:nvPr/>
        </p:nvCxnSpPr>
        <p:spPr>
          <a:xfrm>
            <a:off x="9688280" y="2024742"/>
            <a:ext cx="0" cy="457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654F18E2-0BE1-40E6-BB51-75789C3A6758}"/>
              </a:ext>
            </a:extLst>
          </p:cNvPr>
          <p:cNvSpPr txBox="1"/>
          <p:nvPr/>
        </p:nvSpPr>
        <p:spPr>
          <a:xfrm>
            <a:off x="9067796" y="1665517"/>
            <a:ext cx="2405743" cy="369332"/>
          </a:xfrm>
          <a:prstGeom prst="rect">
            <a:avLst/>
          </a:prstGeom>
          <a:noFill/>
        </p:spPr>
        <p:txBody>
          <a:bodyPr wrap="square" rtlCol="0">
            <a:spAutoFit/>
          </a:bodyPr>
          <a:lstStyle/>
          <a:p>
            <a:r>
              <a:rPr lang="en-US" dirty="0" err="1"/>
              <a:t>alloc_ptr</a:t>
            </a:r>
            <a:endParaRPr lang="en-US" dirty="0"/>
          </a:p>
        </p:txBody>
      </p:sp>
      <p:sp>
        <p:nvSpPr>
          <p:cNvPr id="9" name="TextBox 8">
            <a:extLst>
              <a:ext uri="{FF2B5EF4-FFF2-40B4-BE49-F238E27FC236}">
                <a16:creationId xmlns:a16="http://schemas.microsoft.com/office/drawing/2014/main" id="{144DEE82-4C73-4D9C-9ABC-E2BEED397006}"/>
              </a:ext>
            </a:extLst>
          </p:cNvPr>
          <p:cNvSpPr txBox="1"/>
          <p:nvPr/>
        </p:nvSpPr>
        <p:spPr>
          <a:xfrm>
            <a:off x="4637314" y="3831772"/>
            <a:ext cx="4310743" cy="461665"/>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allocate 10 bytes</a:t>
            </a:r>
          </a:p>
        </p:txBody>
      </p:sp>
      <p:sp>
        <p:nvSpPr>
          <p:cNvPr id="5" name="Rectangle 4">
            <a:extLst>
              <a:ext uri="{FF2B5EF4-FFF2-40B4-BE49-F238E27FC236}">
                <a16:creationId xmlns:a16="http://schemas.microsoft.com/office/drawing/2014/main" id="{715FD0FF-BAB1-450D-8ECE-9AA4BE931F80}"/>
              </a:ext>
            </a:extLst>
          </p:cNvPr>
          <p:cNvSpPr/>
          <p:nvPr/>
        </p:nvSpPr>
        <p:spPr>
          <a:xfrm>
            <a:off x="9688280" y="2503714"/>
            <a:ext cx="533400" cy="9252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764249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AB3FF-B0D8-4F55-BB99-D48AF5AB8BB4}"/>
              </a:ext>
            </a:extLst>
          </p:cNvPr>
          <p:cNvSpPr>
            <a:spLocks noGrp="1"/>
          </p:cNvSpPr>
          <p:nvPr>
            <p:ph type="title"/>
          </p:nvPr>
        </p:nvSpPr>
        <p:spPr/>
        <p:txBody>
          <a:bodyPr/>
          <a:lstStyle/>
          <a:p>
            <a:r>
              <a:rPr lang="en-US" dirty="0"/>
              <a:t>Bump allocator</a:t>
            </a:r>
          </a:p>
        </p:txBody>
      </p:sp>
      <p:sp>
        <p:nvSpPr>
          <p:cNvPr id="3" name="Content Placeholder 2">
            <a:extLst>
              <a:ext uri="{FF2B5EF4-FFF2-40B4-BE49-F238E27FC236}">
                <a16:creationId xmlns:a16="http://schemas.microsoft.com/office/drawing/2014/main" id="{0A2A4444-3B4A-4D0A-9178-8847CD32A3BD}"/>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p:txBody>
      </p:sp>
      <p:sp>
        <p:nvSpPr>
          <p:cNvPr id="4" name="Rectangle 3">
            <a:extLst>
              <a:ext uri="{FF2B5EF4-FFF2-40B4-BE49-F238E27FC236}">
                <a16:creationId xmlns:a16="http://schemas.microsoft.com/office/drawing/2014/main" id="{E857403E-087F-422A-B593-1C3E9DD7987B}"/>
              </a:ext>
            </a:extLst>
          </p:cNvPr>
          <p:cNvSpPr/>
          <p:nvPr/>
        </p:nvSpPr>
        <p:spPr>
          <a:xfrm>
            <a:off x="1687286" y="2503714"/>
            <a:ext cx="8534400" cy="925286"/>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6B9D1760-3B01-4B88-B34A-A9FE4C46445E}"/>
              </a:ext>
            </a:extLst>
          </p:cNvPr>
          <p:cNvSpPr txBox="1"/>
          <p:nvPr/>
        </p:nvSpPr>
        <p:spPr>
          <a:xfrm>
            <a:off x="1556658" y="3635828"/>
            <a:ext cx="914400" cy="369332"/>
          </a:xfrm>
          <a:prstGeom prst="rect">
            <a:avLst/>
          </a:prstGeom>
          <a:noFill/>
        </p:spPr>
        <p:txBody>
          <a:bodyPr wrap="square" rtlCol="0">
            <a:spAutoFit/>
          </a:bodyPr>
          <a:lstStyle/>
          <a:p>
            <a:r>
              <a:rPr lang="en-US" dirty="0"/>
              <a:t>0</a:t>
            </a:r>
          </a:p>
        </p:txBody>
      </p:sp>
      <p:sp>
        <p:nvSpPr>
          <p:cNvPr id="12" name="TextBox 11">
            <a:extLst>
              <a:ext uri="{FF2B5EF4-FFF2-40B4-BE49-F238E27FC236}">
                <a16:creationId xmlns:a16="http://schemas.microsoft.com/office/drawing/2014/main" id="{04EA9553-921C-4602-8E4B-4683A5706148}"/>
              </a:ext>
            </a:extLst>
          </p:cNvPr>
          <p:cNvSpPr txBox="1"/>
          <p:nvPr/>
        </p:nvSpPr>
        <p:spPr>
          <a:xfrm>
            <a:off x="9916878" y="3537857"/>
            <a:ext cx="914400" cy="369332"/>
          </a:xfrm>
          <a:prstGeom prst="rect">
            <a:avLst/>
          </a:prstGeom>
          <a:noFill/>
        </p:spPr>
        <p:txBody>
          <a:bodyPr wrap="square" rtlCol="0">
            <a:spAutoFit/>
          </a:bodyPr>
          <a:lstStyle/>
          <a:p>
            <a:r>
              <a:rPr lang="en-US" dirty="0"/>
              <a:t>4096</a:t>
            </a:r>
          </a:p>
        </p:txBody>
      </p:sp>
      <p:cxnSp>
        <p:nvCxnSpPr>
          <p:cNvPr id="13" name="Straight Arrow Connector 12">
            <a:extLst>
              <a:ext uri="{FF2B5EF4-FFF2-40B4-BE49-F238E27FC236}">
                <a16:creationId xmlns:a16="http://schemas.microsoft.com/office/drawing/2014/main" id="{0C395273-9913-4A70-AA04-E7BF66BABA48}"/>
              </a:ext>
            </a:extLst>
          </p:cNvPr>
          <p:cNvCxnSpPr/>
          <p:nvPr/>
        </p:nvCxnSpPr>
        <p:spPr>
          <a:xfrm>
            <a:off x="8958936" y="2024742"/>
            <a:ext cx="0" cy="457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654F18E2-0BE1-40E6-BB51-75789C3A6758}"/>
              </a:ext>
            </a:extLst>
          </p:cNvPr>
          <p:cNvSpPr txBox="1"/>
          <p:nvPr/>
        </p:nvSpPr>
        <p:spPr>
          <a:xfrm>
            <a:off x="8556166" y="1665517"/>
            <a:ext cx="2405743" cy="369332"/>
          </a:xfrm>
          <a:prstGeom prst="rect">
            <a:avLst/>
          </a:prstGeom>
          <a:noFill/>
        </p:spPr>
        <p:txBody>
          <a:bodyPr wrap="square" rtlCol="0">
            <a:spAutoFit/>
          </a:bodyPr>
          <a:lstStyle/>
          <a:p>
            <a:r>
              <a:rPr lang="en-US" dirty="0" err="1"/>
              <a:t>alloc_ptr</a:t>
            </a:r>
            <a:endParaRPr lang="en-US" dirty="0"/>
          </a:p>
        </p:txBody>
      </p:sp>
      <p:sp>
        <p:nvSpPr>
          <p:cNvPr id="9" name="TextBox 8">
            <a:extLst>
              <a:ext uri="{FF2B5EF4-FFF2-40B4-BE49-F238E27FC236}">
                <a16:creationId xmlns:a16="http://schemas.microsoft.com/office/drawing/2014/main" id="{144DEE82-4C73-4D9C-9ABC-E2BEED397006}"/>
              </a:ext>
            </a:extLst>
          </p:cNvPr>
          <p:cNvSpPr txBox="1"/>
          <p:nvPr/>
        </p:nvSpPr>
        <p:spPr>
          <a:xfrm>
            <a:off x="4637314" y="3831772"/>
            <a:ext cx="4310743" cy="461665"/>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allocate 20 bytes</a:t>
            </a:r>
          </a:p>
        </p:txBody>
      </p:sp>
      <p:sp>
        <p:nvSpPr>
          <p:cNvPr id="5" name="Rectangle 4">
            <a:extLst>
              <a:ext uri="{FF2B5EF4-FFF2-40B4-BE49-F238E27FC236}">
                <a16:creationId xmlns:a16="http://schemas.microsoft.com/office/drawing/2014/main" id="{715FD0FF-BAB1-450D-8ECE-9AA4BE931F80}"/>
              </a:ext>
            </a:extLst>
          </p:cNvPr>
          <p:cNvSpPr/>
          <p:nvPr/>
        </p:nvSpPr>
        <p:spPr>
          <a:xfrm>
            <a:off x="9688280" y="2503714"/>
            <a:ext cx="533400" cy="9252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1D86A1F8-BD30-4F89-95FB-AB8E115A44CB}"/>
              </a:ext>
            </a:extLst>
          </p:cNvPr>
          <p:cNvSpPr/>
          <p:nvPr/>
        </p:nvSpPr>
        <p:spPr>
          <a:xfrm>
            <a:off x="8948057" y="2503714"/>
            <a:ext cx="740217" cy="92528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698305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AB3FF-B0D8-4F55-BB99-D48AF5AB8BB4}"/>
              </a:ext>
            </a:extLst>
          </p:cNvPr>
          <p:cNvSpPr>
            <a:spLocks noGrp="1"/>
          </p:cNvSpPr>
          <p:nvPr>
            <p:ph type="title"/>
          </p:nvPr>
        </p:nvSpPr>
        <p:spPr/>
        <p:txBody>
          <a:bodyPr/>
          <a:lstStyle/>
          <a:p>
            <a:r>
              <a:rPr lang="en-US" dirty="0"/>
              <a:t>Bump allocator</a:t>
            </a:r>
          </a:p>
        </p:txBody>
      </p:sp>
      <p:sp>
        <p:nvSpPr>
          <p:cNvPr id="3" name="Content Placeholder 2">
            <a:extLst>
              <a:ext uri="{FF2B5EF4-FFF2-40B4-BE49-F238E27FC236}">
                <a16:creationId xmlns:a16="http://schemas.microsoft.com/office/drawing/2014/main" id="{0A2A4444-3B4A-4D0A-9178-8847CD32A3BD}"/>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p:txBody>
      </p:sp>
      <p:sp>
        <p:nvSpPr>
          <p:cNvPr id="4" name="Rectangle 3">
            <a:extLst>
              <a:ext uri="{FF2B5EF4-FFF2-40B4-BE49-F238E27FC236}">
                <a16:creationId xmlns:a16="http://schemas.microsoft.com/office/drawing/2014/main" id="{E857403E-087F-422A-B593-1C3E9DD7987B}"/>
              </a:ext>
            </a:extLst>
          </p:cNvPr>
          <p:cNvSpPr/>
          <p:nvPr/>
        </p:nvSpPr>
        <p:spPr>
          <a:xfrm>
            <a:off x="1687286" y="2503714"/>
            <a:ext cx="8534400" cy="925286"/>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6B9D1760-3B01-4B88-B34A-A9FE4C46445E}"/>
              </a:ext>
            </a:extLst>
          </p:cNvPr>
          <p:cNvSpPr txBox="1"/>
          <p:nvPr/>
        </p:nvSpPr>
        <p:spPr>
          <a:xfrm>
            <a:off x="1556658" y="3635828"/>
            <a:ext cx="914400" cy="369332"/>
          </a:xfrm>
          <a:prstGeom prst="rect">
            <a:avLst/>
          </a:prstGeom>
          <a:noFill/>
        </p:spPr>
        <p:txBody>
          <a:bodyPr wrap="square" rtlCol="0">
            <a:spAutoFit/>
          </a:bodyPr>
          <a:lstStyle/>
          <a:p>
            <a:r>
              <a:rPr lang="en-US" dirty="0"/>
              <a:t>0</a:t>
            </a:r>
          </a:p>
        </p:txBody>
      </p:sp>
      <p:sp>
        <p:nvSpPr>
          <p:cNvPr id="12" name="TextBox 11">
            <a:extLst>
              <a:ext uri="{FF2B5EF4-FFF2-40B4-BE49-F238E27FC236}">
                <a16:creationId xmlns:a16="http://schemas.microsoft.com/office/drawing/2014/main" id="{04EA9553-921C-4602-8E4B-4683A5706148}"/>
              </a:ext>
            </a:extLst>
          </p:cNvPr>
          <p:cNvSpPr txBox="1"/>
          <p:nvPr/>
        </p:nvSpPr>
        <p:spPr>
          <a:xfrm>
            <a:off x="9916878" y="3537857"/>
            <a:ext cx="914400" cy="369332"/>
          </a:xfrm>
          <a:prstGeom prst="rect">
            <a:avLst/>
          </a:prstGeom>
          <a:noFill/>
        </p:spPr>
        <p:txBody>
          <a:bodyPr wrap="square" rtlCol="0">
            <a:spAutoFit/>
          </a:bodyPr>
          <a:lstStyle/>
          <a:p>
            <a:r>
              <a:rPr lang="en-US" dirty="0"/>
              <a:t>4096</a:t>
            </a:r>
          </a:p>
        </p:txBody>
      </p:sp>
      <p:cxnSp>
        <p:nvCxnSpPr>
          <p:cNvPr id="13" name="Straight Arrow Connector 12">
            <a:extLst>
              <a:ext uri="{FF2B5EF4-FFF2-40B4-BE49-F238E27FC236}">
                <a16:creationId xmlns:a16="http://schemas.microsoft.com/office/drawing/2014/main" id="{0C395273-9913-4A70-AA04-E7BF66BABA48}"/>
              </a:ext>
            </a:extLst>
          </p:cNvPr>
          <p:cNvCxnSpPr/>
          <p:nvPr/>
        </p:nvCxnSpPr>
        <p:spPr>
          <a:xfrm>
            <a:off x="7652648" y="2024742"/>
            <a:ext cx="0" cy="457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654F18E2-0BE1-40E6-BB51-75789C3A6758}"/>
              </a:ext>
            </a:extLst>
          </p:cNvPr>
          <p:cNvSpPr txBox="1"/>
          <p:nvPr/>
        </p:nvSpPr>
        <p:spPr>
          <a:xfrm>
            <a:off x="7282536" y="1665517"/>
            <a:ext cx="2405743" cy="369332"/>
          </a:xfrm>
          <a:prstGeom prst="rect">
            <a:avLst/>
          </a:prstGeom>
          <a:noFill/>
        </p:spPr>
        <p:txBody>
          <a:bodyPr wrap="square" rtlCol="0">
            <a:spAutoFit/>
          </a:bodyPr>
          <a:lstStyle/>
          <a:p>
            <a:r>
              <a:rPr lang="en-US" dirty="0" err="1"/>
              <a:t>alloc_ptr</a:t>
            </a:r>
            <a:endParaRPr lang="en-US" dirty="0"/>
          </a:p>
        </p:txBody>
      </p:sp>
      <p:sp>
        <p:nvSpPr>
          <p:cNvPr id="9" name="TextBox 8">
            <a:extLst>
              <a:ext uri="{FF2B5EF4-FFF2-40B4-BE49-F238E27FC236}">
                <a16:creationId xmlns:a16="http://schemas.microsoft.com/office/drawing/2014/main" id="{144DEE82-4C73-4D9C-9ABC-E2BEED397006}"/>
              </a:ext>
            </a:extLst>
          </p:cNvPr>
          <p:cNvSpPr txBox="1"/>
          <p:nvPr/>
        </p:nvSpPr>
        <p:spPr>
          <a:xfrm>
            <a:off x="4637314" y="3831772"/>
            <a:ext cx="4310743" cy="461665"/>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allocate 50 bytes</a:t>
            </a:r>
          </a:p>
        </p:txBody>
      </p:sp>
      <p:sp>
        <p:nvSpPr>
          <p:cNvPr id="5" name="Rectangle 4">
            <a:extLst>
              <a:ext uri="{FF2B5EF4-FFF2-40B4-BE49-F238E27FC236}">
                <a16:creationId xmlns:a16="http://schemas.microsoft.com/office/drawing/2014/main" id="{715FD0FF-BAB1-450D-8ECE-9AA4BE931F80}"/>
              </a:ext>
            </a:extLst>
          </p:cNvPr>
          <p:cNvSpPr/>
          <p:nvPr/>
        </p:nvSpPr>
        <p:spPr>
          <a:xfrm>
            <a:off x="9688280" y="2503714"/>
            <a:ext cx="533400" cy="9252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1D86A1F8-BD30-4F89-95FB-AB8E115A44CB}"/>
              </a:ext>
            </a:extLst>
          </p:cNvPr>
          <p:cNvSpPr/>
          <p:nvPr/>
        </p:nvSpPr>
        <p:spPr>
          <a:xfrm>
            <a:off x="8948057" y="2503714"/>
            <a:ext cx="740217" cy="92528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B941CF21-562F-4F71-B4DC-1FA220E4F11D}"/>
              </a:ext>
            </a:extLst>
          </p:cNvPr>
          <p:cNvSpPr/>
          <p:nvPr/>
        </p:nvSpPr>
        <p:spPr>
          <a:xfrm>
            <a:off x="7652648" y="2503714"/>
            <a:ext cx="1295400" cy="9252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448309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1332</TotalTime>
  <Words>3664</Words>
  <Application>Microsoft Office PowerPoint</Application>
  <PresentationFormat>Widescreen</PresentationFormat>
  <Paragraphs>580</Paragraphs>
  <Slides>57</Slides>
  <Notes>56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57</vt:i4>
      </vt:variant>
    </vt:vector>
  </HeadingPairs>
  <TitlesOfParts>
    <vt:vector size="61" baseType="lpstr">
      <vt:lpstr>Arial</vt:lpstr>
      <vt:lpstr>Calibri</vt:lpstr>
      <vt:lpstr>Calibri Light</vt:lpstr>
      <vt:lpstr>Office Theme</vt:lpstr>
      <vt:lpstr>PowerPoint Presentation</vt:lpstr>
      <vt:lpstr>Today’s topics</vt:lpstr>
      <vt:lpstr>Local variables</vt:lpstr>
      <vt:lpstr>Local variables</vt:lpstr>
      <vt:lpstr>Local variables</vt:lpstr>
      <vt:lpstr>Bump allocator</vt:lpstr>
      <vt:lpstr>Bump allocator</vt:lpstr>
      <vt:lpstr>Bump allocator</vt:lpstr>
      <vt:lpstr>Bump allocator</vt:lpstr>
      <vt:lpstr>Bump allocator</vt:lpstr>
      <vt:lpstr>Bump allocator</vt:lpstr>
      <vt:lpstr>Bump allocator</vt:lpstr>
      <vt:lpstr>OS maintains a simple allocator</vt:lpstr>
      <vt:lpstr>Physical address space</vt:lpstr>
      <vt:lpstr>Local variable allocator</vt:lpstr>
      <vt:lpstr>Local variable allocator</vt:lpstr>
      <vt:lpstr>Local variable allocator</vt:lpstr>
      <vt:lpstr>Local variable allocator</vt:lpstr>
      <vt:lpstr>Parameter passing</vt:lpstr>
      <vt:lpstr>Parameter passing</vt:lpstr>
      <vt:lpstr>Bump allocator</vt:lpstr>
      <vt:lpstr>Calling convention</vt:lpstr>
      <vt:lpstr>Return address</vt:lpstr>
      <vt:lpstr>Calling convention</vt:lpstr>
      <vt:lpstr>Calling convention</vt:lpstr>
      <vt:lpstr>Example</vt:lpstr>
      <vt:lpstr>Push</vt:lpstr>
      <vt:lpstr>Pop</vt:lpstr>
      <vt:lpstr>call instruction</vt:lpstr>
      <vt:lpstr>ret instruction</vt:lpstr>
      <vt:lpstr>Example</vt:lpstr>
      <vt:lpstr>Example</vt:lpstr>
      <vt:lpstr>What is the purpose of registers?</vt:lpstr>
      <vt:lpstr>Registers</vt:lpstr>
      <vt:lpstr>Registers</vt:lpstr>
      <vt:lpstr>Caller saves/restore all live registers</vt:lpstr>
      <vt:lpstr>Caller saves/restore caller-saved live registers</vt:lpstr>
      <vt:lpstr>Calling convention</vt:lpstr>
      <vt:lpstr>caller and callee saved registers</vt:lpstr>
      <vt:lpstr>caller and callee saved register</vt:lpstr>
      <vt:lpstr>OS</vt:lpstr>
      <vt:lpstr>Multiple applications</vt:lpstr>
      <vt:lpstr>Scheduling</vt:lpstr>
      <vt:lpstr>Scheduling</vt:lpstr>
      <vt:lpstr>Scheduling</vt:lpstr>
      <vt:lpstr>Scheduling</vt:lpstr>
      <vt:lpstr>Scheduling</vt:lpstr>
      <vt:lpstr>Scheduling</vt:lpstr>
      <vt:lpstr>Scheduling</vt:lpstr>
      <vt:lpstr>Scheduling</vt:lpstr>
      <vt:lpstr>Scheduling</vt:lpstr>
      <vt:lpstr>Scheduling</vt:lpstr>
      <vt:lpstr>Who calls the scheduler?</vt:lpstr>
      <vt:lpstr>thread_yield</vt:lpstr>
      <vt:lpstr>thread_yield</vt:lpstr>
      <vt:lpstr>Who calls the scheduler?</vt:lpstr>
      <vt:lpstr>Who calls the scheduler?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Piyus Kedia</dc:creator>
  <cp:lastModifiedBy>PIYUS KEDIA</cp:lastModifiedBy>
  <cp:revision>310</cp:revision>
  <cp:lastPrinted>2020-01-06T12:49:31Z</cp:lastPrinted>
  <dcterms:created xsi:type="dcterms:W3CDTF">2020-01-04T14:42:09Z</dcterms:created>
  <dcterms:modified xsi:type="dcterms:W3CDTF">2021-01-15T13:08:42Z</dcterms:modified>
</cp:coreProperties>
</file>