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notesSlides/notesSlide7.xml" ContentType="application/vnd.openxmlformats-officedocument.presentationml.notesSlide+xml"/>
  <Override PartName="/ppt/ink/ink2.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3.xml" ContentType="application/inkml+xml"/>
  <Override PartName="/ppt/notesSlides/notesSlide20.xml" ContentType="application/vnd.openxmlformats-officedocument.presentationml.notesSlide+xml"/>
  <Override PartName="/ppt/ink/ink4.xml" ContentType="application/inkml+xml"/>
  <Override PartName="/ppt/notesSlides/notesSlide21.xml" ContentType="application/vnd.openxmlformats-officedocument.presentationml.notesSlide+xml"/>
  <Override PartName="/ppt/ink/ink5.xml" ContentType="application/inkml+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6.xml" ContentType="application/inkml+xml"/>
  <Override PartName="/ppt/notesSlides/notesSlide24.xml" ContentType="application/vnd.openxmlformats-officedocument.presentationml.notesSlide+xml"/>
  <Override PartName="/ppt/ink/ink7.xml" ContentType="application/inkml+xml"/>
  <Override PartName="/ppt/notesSlides/notesSlide25.xml" ContentType="application/vnd.openxmlformats-officedocument.presentationml.notesSlide+xml"/>
  <Override PartName="/ppt/ink/ink8.xml" ContentType="application/inkml+xml"/>
  <Override PartName="/ppt/notesSlides/notesSlide26.xml" ContentType="application/vnd.openxmlformats-officedocument.presentationml.notesSlide+xml"/>
  <Override PartName="/ppt/ink/ink9.xml" ContentType="application/inkml+xml"/>
  <Override PartName="/ppt/notesSlides/notesSlide27.xml" ContentType="application/vnd.openxmlformats-officedocument.presentationml.notesSlide+xml"/>
  <Override PartName="/ppt/ink/ink10.xml" ContentType="application/inkml+xml"/>
  <Override PartName="/ppt/notesSlides/notesSlide28.xml" ContentType="application/vnd.openxmlformats-officedocument.presentationml.notesSlide+xml"/>
  <Override PartName="/ppt/ink/ink11.xml" ContentType="application/inkml+xml"/>
  <Override PartName="/ppt/notesSlides/notesSlide29.xml" ContentType="application/vnd.openxmlformats-officedocument.presentationml.notesSlide+xml"/>
  <Override PartName="/ppt/ink/ink12.xml" ContentType="application/inkml+xml"/>
  <Override PartName="/ppt/notesSlides/notesSlide30.xml" ContentType="application/vnd.openxmlformats-officedocument.presentationml.notesSlide+xml"/>
  <Override PartName="/ppt/ink/ink13.xml" ContentType="application/inkml+xml"/>
  <Override PartName="/ppt/notesSlides/notesSlide31.xml" ContentType="application/vnd.openxmlformats-officedocument.presentationml.notesSlide+xml"/>
  <Override PartName="/ppt/ink/ink14.xml" ContentType="application/inkml+xml"/>
  <Override PartName="/ppt/notesSlides/notesSlide32.xml" ContentType="application/vnd.openxmlformats-officedocument.presentationml.notesSlide+xml"/>
  <Override PartName="/ppt/ink/ink15.xml" ContentType="application/inkml+xml"/>
  <Override PartName="/ppt/notesSlides/notesSlide33.xml" ContentType="application/vnd.openxmlformats-officedocument.presentationml.notesSlide+xml"/>
  <Override PartName="/ppt/ink/ink16.xml" ContentType="application/inkml+xml"/>
  <Override PartName="/ppt/notesSlides/notesSlide34.xml" ContentType="application/vnd.openxmlformats-officedocument.presentationml.notesSlide+xml"/>
  <Override PartName="/ppt/ink/ink17.xml" ContentType="application/inkml+xml"/>
  <Override PartName="/ppt/notesSlides/notesSlide35.xml" ContentType="application/vnd.openxmlformats-officedocument.presentationml.notesSlide+xml"/>
  <Override PartName="/ppt/ink/ink18.xml" ContentType="application/inkml+xml"/>
  <Override PartName="/ppt/notesSlides/notesSlide36.xml" ContentType="application/vnd.openxmlformats-officedocument.presentationml.notesSlide+xml"/>
  <Override PartName="/ppt/ink/ink19.xml" ContentType="application/inkml+xml"/>
  <Override PartName="/ppt/notesSlides/notesSlide37.xml" ContentType="application/vnd.openxmlformats-officedocument.presentationml.notesSlide+xml"/>
  <Override PartName="/ppt/ink/ink20.xml" ContentType="application/inkml+xml"/>
  <Override PartName="/ppt/notesSlides/notesSlide38.xml" ContentType="application/vnd.openxmlformats-officedocument.presentationml.notesSlide+xml"/>
  <Override PartName="/ppt/ink/ink21.xml" ContentType="application/inkml+xml"/>
  <Override PartName="/ppt/ink/ink22.xml" ContentType="application/inkml+xml"/>
  <Override PartName="/ppt/notesSlides/notesSlide39.xml" ContentType="application/vnd.openxmlformats-officedocument.presentationml.notesSlide+xml"/>
  <Override PartName="/ppt/ink/ink23.xml" ContentType="application/inkml+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ink/ink24.xml" ContentType="application/inkml+xml"/>
  <Override PartName="/ppt/notesSlides/notesSlide43.xml" ContentType="application/vnd.openxmlformats-officedocument.presentationml.notesSlide+xml"/>
  <Override PartName="/ppt/ink/ink25.xml" ContentType="application/inkml+xml"/>
  <Override PartName="/ppt/notesSlides/notesSlide44.xml" ContentType="application/vnd.openxmlformats-officedocument.presentationml.notesSlide+xml"/>
  <Override PartName="/ppt/ink/ink26.xml" ContentType="application/inkml+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ink/ink27.xml" ContentType="application/inkml+xml"/>
  <Override PartName="/ppt/notesSlides/notesSlide47.xml" ContentType="application/vnd.openxmlformats-officedocument.presentationml.notesSlide+xml"/>
  <Override PartName="/ppt/ink/ink28.xml" ContentType="application/inkml+xml"/>
  <Override PartName="/ppt/notesSlides/notesSlide48.xml" ContentType="application/vnd.openxmlformats-officedocument.presentationml.notesSlide+xml"/>
  <Override PartName="/ppt/ink/ink29.xml" ContentType="application/inkml+xml"/>
  <Override PartName="/ppt/notesSlides/notesSlide49.xml" ContentType="application/vnd.openxmlformats-officedocument.presentationml.notesSlide+xml"/>
  <Override PartName="/ppt/ink/ink30.xml" ContentType="application/inkml+xml"/>
  <Override PartName="/ppt/notesSlides/notesSlide50.xml" ContentType="application/vnd.openxmlformats-officedocument.presentationml.notesSlide+xml"/>
  <Override PartName="/ppt/ink/ink31.xml" ContentType="application/inkml+xml"/>
  <Override PartName="/ppt/notesSlides/notesSlide51.xml" ContentType="application/vnd.openxmlformats-officedocument.presentationml.notesSlide+xml"/>
  <Override PartName="/ppt/ink/ink32.xml" ContentType="application/inkml+xml"/>
  <Override PartName="/ppt/notesSlides/notesSlide52.xml" ContentType="application/vnd.openxmlformats-officedocument.presentationml.notesSlide+xml"/>
  <Override PartName="/ppt/ink/ink33.xml" ContentType="application/inkml+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ink/ink34.xml" ContentType="application/inkml+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ink/ink35.xml" ContentType="application/inkml+xml"/>
  <Override PartName="/ppt/notesSlides/notesSlide57.xml" ContentType="application/vnd.openxmlformats-officedocument.presentationml.notesSlide+xml"/>
  <Override PartName="/ppt/ink/ink36.xml" ContentType="application/inkml+xml"/>
  <Override PartName="/ppt/notesSlides/notesSlide58.xml" ContentType="application/vnd.openxmlformats-officedocument.presentationml.notesSlide+xml"/>
  <Override PartName="/ppt/ink/ink37.xml" ContentType="application/inkml+xml"/>
  <Override PartName="/ppt/notesSlides/notesSlide59.xml" ContentType="application/vnd.openxmlformats-officedocument.presentationml.notesSlide+xml"/>
  <Override PartName="/ppt/ink/ink38.xml" ContentType="application/inkml+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306" r:id="rId3"/>
    <p:sldId id="307" r:id="rId4"/>
    <p:sldId id="267" r:id="rId5"/>
    <p:sldId id="258" r:id="rId6"/>
    <p:sldId id="259" r:id="rId7"/>
    <p:sldId id="268" r:id="rId8"/>
    <p:sldId id="340" r:id="rId9"/>
    <p:sldId id="269" r:id="rId10"/>
    <p:sldId id="271" r:id="rId11"/>
    <p:sldId id="270" r:id="rId12"/>
    <p:sldId id="261" r:id="rId13"/>
    <p:sldId id="262" r:id="rId14"/>
    <p:sldId id="264" r:id="rId15"/>
    <p:sldId id="263" r:id="rId16"/>
    <p:sldId id="265" r:id="rId17"/>
    <p:sldId id="272" r:id="rId18"/>
    <p:sldId id="273" r:id="rId19"/>
    <p:sldId id="278" r:id="rId20"/>
    <p:sldId id="279" r:id="rId21"/>
    <p:sldId id="280" r:id="rId22"/>
    <p:sldId id="285" r:id="rId23"/>
    <p:sldId id="296" r:id="rId24"/>
    <p:sldId id="282" r:id="rId25"/>
    <p:sldId id="281" r:id="rId26"/>
    <p:sldId id="283" r:id="rId27"/>
    <p:sldId id="284" r:id="rId28"/>
    <p:sldId id="301" r:id="rId29"/>
    <p:sldId id="287" r:id="rId30"/>
    <p:sldId id="297" r:id="rId31"/>
    <p:sldId id="298" r:id="rId32"/>
    <p:sldId id="286" r:id="rId33"/>
    <p:sldId id="288" r:id="rId34"/>
    <p:sldId id="300" r:id="rId35"/>
    <p:sldId id="289" r:id="rId36"/>
    <p:sldId id="290" r:id="rId37"/>
    <p:sldId id="291" r:id="rId38"/>
    <p:sldId id="292" r:id="rId39"/>
    <p:sldId id="293" r:id="rId40"/>
    <p:sldId id="299" r:id="rId41"/>
    <p:sldId id="302" r:id="rId42"/>
    <p:sldId id="303" r:id="rId43"/>
    <p:sldId id="304" r:id="rId44"/>
    <p:sldId id="324" r:id="rId45"/>
    <p:sldId id="325" r:id="rId46"/>
    <p:sldId id="257" r:id="rId47"/>
    <p:sldId id="326" r:id="rId48"/>
    <p:sldId id="327" r:id="rId49"/>
    <p:sldId id="328" r:id="rId50"/>
    <p:sldId id="260" r:id="rId51"/>
    <p:sldId id="329" r:id="rId52"/>
    <p:sldId id="330" r:id="rId53"/>
    <p:sldId id="331" r:id="rId54"/>
    <p:sldId id="332" r:id="rId55"/>
    <p:sldId id="266" r:id="rId56"/>
    <p:sldId id="341" r:id="rId57"/>
    <p:sldId id="333" r:id="rId58"/>
    <p:sldId id="334" r:id="rId59"/>
    <p:sldId id="335" r:id="rId60"/>
    <p:sldId id="336" r:id="rId61"/>
    <p:sldId id="337" r:id="rId62"/>
    <p:sldId id="338" r:id="rId63"/>
    <p:sldId id="339"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86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0:47:50.486"/>
    </inkml:context>
    <inkml:brush xml:id="br0">
      <inkml:brushProperty name="width" value="0.05292" units="cm"/>
      <inkml:brushProperty name="height" value="0.05292" units="cm"/>
      <inkml:brushProperty name="color" value="#FF0000"/>
    </inkml:brush>
  </inkml:definitions>
  <inkml:trace contextRef="#ctx0" brushRef="#br0">15081 9172 0,'-17'0'32,"-1"0"-17,0 0 1,18-17-1,0 34 64,18-17-33,-18 18-46,18-18 16,17 18 0,-17-1-1,17-17 1,18 18 0,-36-1-1,1-17-15,17 18 16,18 0-1,0-1 1,0 1 0,-35 0-1,35-1 17,-18 19-17,18-19 1,17 1-1,-34-1 1,34 1 0,-35-18-1,18 18 1,-35-18 0,35 17-1,-18 1 1,18 0-1,-18-1 1,-17 1 0,0-18 15,-18 18-15,17-18 15,1 0 234,-18-18-202,-18 18-63,1-18 31,-1 18-15</inkml:trace>
  <inkml:trace contextRef="#ctx0" brushRef="#br0" timeOffset="3189.58">6473 9155 0,'-35'-18'31,"18"18"-15,17-18-1,17 18 64,1 0-48,-1 18-16,1-18 1,0 0 0,17 0-1,-17 18-15,-1-18 16,36 17 0,-35-17-1,35 18 1,-18-18-1,0 0 1,1 18 0,17-18-1,-18 0 1,18 17 15,-18-17-15,-17 18-1,17-18 1,-17 17 15,-1-17-15,36 0 0,0 0-1,-18 18 1,-17-18-16,0 0 15,-1 0 1,1 0 0,-1 0 15,19 0-15,34 0-1,19 18 16,-37-18-15,1 0 0,-35 0-1,0 0 1,-1 0 15,1 0-15,0 0-1,-18-18 1,17 18-16,1 0 31,-1 0 1,-17-18-32,18 18 15,0 0 16,-1 0-15,1 0 0,35-17-1,-18 17 1,-17 0-16,35 0 16,-18-18-1,-17 18-15,-1 0 16,1 0-1,0 0 1,-1 0 15,1 0-15,0 0 0,-1 0-1,1 0 1,35 0-1,-18 0 1,-17 0 15,-18 18-15</inkml:trace>
  <inkml:trace contextRef="#ctx0" brushRef="#br0" timeOffset="9544.67">3351 10407 0,'-17'0'0,"-1"18"15,0-18 1,1 0-16,-1 0 47,36 0-47,-1 0 15,1 0 1,0 0 0,35-18-1,-18 18 1,-17 0-16,34 0 16,-16-18-1,34 18 16,1-17-15,17-1 0,-17 0-1,-36 18-15,35-17 16,19 17 0,17-18-1,-54 18 1,37 0-1,-1 0 1,-18-18 0,-34 18-1,34 0 1,1-17 0,17-1-1,0 18 16,-53 0-15,36 0 0,-36 18-1,1-1 1,-19-17 0,-34 18 46</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14:08.467"/>
    </inkml:context>
    <inkml:brush xml:id="br0">
      <inkml:brushProperty name="width" value="0.05292" units="cm"/>
      <inkml:brushProperty name="height" value="0.05292" units="cm"/>
      <inkml:brushProperty name="color" value="#FF0000"/>
    </inkml:brush>
  </inkml:definitions>
  <inkml:trace contextRef="#ctx0" brushRef="#br0">5115 6156 0,'-17'18'16,"-1"-1"15,0-17-31,1 18 31,34-18 16,1 0-16,0 0-15,-1 0 0,19 18-1,34-18 1,1 17-1,-36-17-15,36 0 16,-54 0-16,54 18 16,35-18-1,-18 0 17,35 0-17,-17 0 1,-35 0-1,17 17 1,-18-17 0,1 0-1,-18 18 1,-18-18 0,18 0-1,-18 0 1,-17 0-16,0 0 15,17 0 1,-18 0 15,-34 0 1</inkml:trace>
  <inkml:trace contextRef="#ctx0" brushRef="#br0" timeOffset="1092.33">8061 6332 0,'-18'0'16,"1"0"-16,-19 0 31,19 0-15,-1 0 0,1 0 15,34 0 0,1 0-15,17 0-1,0 18-15,36-18 16,70 18 0,35-1-1,-52 1 1,70 0-1,18-1 1,-54-17 0,-52 18 15,-53-18-15,-35 0-1,-1 0 1,-34 0 31,-1 0-47,0 0 15,1 0 1</inkml:trace>
  <inkml:trace contextRef="#ctx0" brushRef="#br0" timeOffset="6533.41">4674 15064 0,'-17'0'0,"34"0"0,-34-18 16,34 18-1,1 0-15,0-18 16,-1 18-1,1 0 1,-1 0 31,-17 18-47,18-18 31,0 0-15,-1 18-1,1-18-15,17 17 16,-17-17-16,35 0 16,35 18-1,36 0 1,-1-18 0,-17 0-1,-36 0 1,19 0-1,-1 0 1,-35 0 15,-18-18-31,36 18 16,34 0 0,-16 0-1,-19 0 1,-52 0-16,70 0 15,-17-18 1,34 18 0,-34 0-1,17 0 1,0 0 0,-35 0-1,0 0 1,-35 0-16,35 0 15,53 0 1,-18-17 0,0 17-1,-35 0 17,53-18-17,-18 18 1,0 0-1,-35 0 1,-18 0 0,-17 0-1,-36 0 17,1 0-17,-1 0 16</inkml:trace>
  <inkml:trace contextRef="#ctx0" brushRef="#br0" timeOffset="49248.85">4498 6191 0,'-18'0'219,"1"0"-188,-1 0 0,18-17-15,18 17 78,-1 0-63,1 0-15,0 0-16,-1 0 0,18 17 31,-17-17-16,0 0-15,-1 0 16,1 0 15,-36 0 47,1 0-62,-1 0-16,0 0 16,1 0-16,-18 0 15,-1 0 1,1 0 15,53 0 47,-1 0-62,1 0-16,0 0 16,52 0-1,-35 0 1,-17 0-1,-36 0 48,1 0-63,-19 0 31,19 0-31,-18 0 16,-18 0-1,35 0 1,0 0 0,1 0-1,17-17 17,-18 17 46,0 0-31,1 0-16,-1 0 16,1 0-32,-1 0 17,18-18-32,0 36 93,18-18-77,-18 17 15</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15:43.078"/>
    </inkml:context>
    <inkml:brush xml:id="br0">
      <inkml:brushProperty name="width" value="0.05292" units="cm"/>
      <inkml:brushProperty name="height" value="0.05292" units="cm"/>
      <inkml:brushProperty name="color" value="#FF0000"/>
    </inkml:brush>
  </inkml:definitions>
  <inkml:trace contextRef="#ctx0" brushRef="#br0">4339 6244 0,'18'0'15,"-18"18"17,-18-18-1,1 0 0,17 17 16,17-17 15,1 0-30,-1 0-17,1 0 1,17 0-16,1 0 31,-19 0-15,1 0-16,0 0 15,-1 0-15,1 0 16,17 0 0,0 0-1,-17 0 1,0 0 0,17 0-1,0 0 1,0 0-1,-17 0 17,0 0-32,-1 0 15,-34 0 95,17 18-79,-18-18-15</inkml:trace>
  <inkml:trace contextRef="#ctx0" brushRef="#br0" timeOffset="6135.41">5644 6209 0,'0'0'0,"-17"0"16,-1 0-1,1 0 1,-1 0-1,0 0 17,1 0-17,-1 0 1,18 18 15,18-18 32,-1 0-48,1 17-15,17-17 16,18 18 0,0-18-1,-35 17 1,52-17-1,-17 0 1,35 18 0,-35-18-1,-35 0-15,17 0 16,18 0 0,-35 0-1,-1 0 1,-34 0 46,17 18-30</inkml:trace>
  <inkml:trace contextRef="#ctx0" brushRef="#br0" timeOffset="7293.94">7602 6350 0,'0'18'78,"0"-1"-16,18-17-46,0 0 0,-1 0-16,54 0 15,-1 0 1,-17 0 0,88-17-1,1 17 1,-54-18-1,18 18 1,-71 0 0,-18 0-1,1 0 1,-18-18 15,-18 18-15</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16:42.170"/>
    </inkml:context>
    <inkml:brush xml:id="br0">
      <inkml:brushProperty name="width" value="0.05292" units="cm"/>
      <inkml:brushProperty name="height" value="0.05292" units="cm"/>
      <inkml:brushProperty name="color" value="#FF0000"/>
    </inkml:brush>
  </inkml:definitions>
  <inkml:trace contextRef="#ctx0" brushRef="#br0">5345 6385 0,'17'0'78,"1"0"-63,0 0 1,-1 0-16,1 0 16,35 18-1,17-18 1,-17 0-1,18 0 1,17 18 0,-18-1-1,-34-17-15,34 18 16,-17-18 0,35 17-16,36 1 31,-1 0-16,-17-18 1,-53 0 0,-18 0-1,-17 0 1</inkml:trace>
  <inkml:trace contextRef="#ctx0" brushRef="#br0" timeOffset="1535.31">8008 6350 0,'-18'0'0,"-34"-18"47,34 18-47,0 0 32,1 0-32,34 0 109,1 0-93,0 0-1,-1 0-15,54 18 16,17-18-1,-18 0 1,-52 0-16,53 0 16,17 0-1,-18 0 17,-17 0-17,18 0 1,-18 0-1,0 0 1,0 0 0,-18 18-1,0-18 1,-17 0 0,-1 0-1,1 0 1,-36 0 62</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17:02.601"/>
    </inkml:context>
    <inkml:brush xml:id="br0">
      <inkml:brushProperty name="width" value="0.05292" units="cm"/>
      <inkml:brushProperty name="height" value="0.05292" units="cm"/>
      <inkml:brushProperty name="color" value="#FF0000"/>
    </inkml:brush>
  </inkml:definitions>
  <inkml:trace contextRef="#ctx0" brushRef="#br0">5009 6315 0,'-17'0'15,"-1"0"16,1 0-15,-1 0 15,18-18 110,18 18-79,-1 0-30,-17 18-17,18-18-15,-1 0 16,19 0 0,-19 17-1,1-17 1,0 0-1,-1 0 1,1 0-16,0 0 16,17 18-1,-18-18 1,1 0 0,0 0-1,-1 0 1,1 0-1,0 0 1,-1 0 15,1 0-15,0 0 0,-1 0 15,1 0-31,0 0 15,17 0 17,-18 0-17,1 0 1,0 0 0,-1 0-1,1 0 1,17 0-1,1 0 1,-19 0 0,1 0-1,-1 0 32,1 0-16,0 0-15,-1 0 0,1-18-1,0 18 1,-1 0 0,1 0-1,17 0 1,-17 0-1,35 0 1,0 0 0,-36 0-1,1 0-15,0 0 16,17 0 0,-18 0-1,1-17 1,0 17 15,17 0-15,-17 0-16,17 0 15,18 0 1,0 0 0,-36 0-1,1 17-15,0-17 16,17 0-1,0 0 1,1 0 0,-19 0-1,1 0 1,-1 0 0,1 0-1,0 0 1,-1 0-16,36 18 31,0-18-15,-17 0-1,-1 0 1,0 0 0,-17 18-1,-1-18 1,19 0-1,-19 0 1,1-18 0,0 18 15,-1 0 0,1 0-15,-1 0-1,1 0 1,35 0 0,-35 0-1,-1 0-15,1 0 16,17 0 0,0 0-1,1 0 1,-1 0-1,0 0 1,18 0 0,18 18-1,-18-18 1,-18 0 0,0 0 15,-17 0 47,0 0-62,-1 0-1,1 0-15,-1 0 16,1 0-1,17 17 1,1-17 0,-1 0-1,-17 0 1,-18 18 15,-18-18 16</inkml:trace>
  <inkml:trace contextRef="#ctx0" brushRef="#br0" timeOffset="68488.05">8802 6209 0,'-18'0'156,"1"0"-124,17 18-32,-18-18 15,0 0 17,1 0-1,17-18-16,-18 18 48,0 0-16,36 0 31,0 0-31,-1 0 0,-17-18-47,18 18 15,0 0 1,17 0 0</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18:24.550"/>
    </inkml:context>
    <inkml:brush xml:id="br0">
      <inkml:brushProperty name="width" value="0.05292" units="cm"/>
      <inkml:brushProperty name="height" value="0.05292" units="cm"/>
      <inkml:brushProperty name="color" value="#FF0000"/>
    </inkml:brush>
  </inkml:definitions>
  <inkml:trace contextRef="#ctx0" brushRef="#br0">4904 6279 0,'0'0'0,"-18"0"32,18-17-1,18 17 78,-1 0-46,1 0-48,0 0-15,-1 0 16,1 0-16,17 17 31,18-17-31,-18 18 32,1-18-32,-1 0 15,18 0 1,-18 0-1,18 0 1,-18 0 0,1 18-1,16-18 1,-16 0 0,-1 0-1,0 0 1,1 0-1,-1 17 1,0-17 0,0 0 15,1 18-15,-1-18-1,0 0 1,-17 18-1,17-18 1,0 0 0,1 0-1,-19 0 1,19 0 0,-1 0-1,0 0 1,0 0-1,-17 0 17,0 0-17,17 0 1,18 17 0,0-17-1,0 0 1,-36 0-1,1 0 1,0 0-16,17 0 16,18 0-1,-18 0 1,18 0 0,-35 0-16,17 0 15,-17 0 1,-1 0 15,1 0-15,0 0-1,17 0 17,0 18-17,18-18 1,-18 0-1,1 0 1,-19 0 0,1 0 31,-1 0 15,1 0-31,0 18-15,-1-18 0,1 0-1,0 0 1,-1 0-1,1 0 17,0 0-17,-1 0 32,-34 0 31</inkml:trace>
  <inkml:trace contextRef="#ctx0" brushRef="#br0" timeOffset="4505.91">5045 6279 0,'-18'0'78,"0"0"-62,1 0 15,-1 0 47,36 0-15,-1 0-48,1 0 1,0 0-16,17 0 15,18 0 1,0 0 0,0 0-1,-36 0-15,19 0 16,34 0 0,18 0-1,-35 0 1,0 0 15,18 0-15,-1 0-1,1 0 1,-18 18 0,35 0-1,-70-18 1,17 0-1,0 0 1,0 17 0,18-17-1,-17 0 1,17 18 0,-18-18-1,-17 0 1,17-18 15,-18 18 0,1 0-15,0 0-16,17 0 16,36 18-1,-1-18 1,-35 0-1,1 0 1,-19 0 0,19 0-1,-1 0 1,0 0 0,-17 0 15,-1 18-16,1-18 1,0 0 0,-1 0-1,1 0 1,17 0 0,1 17-1,-1-17 1,0 0-1,0 18 1,-17-18 15,0 0 47,-1 0-46,1 0-17,0 18 17,-1-18 14,-34 0 95,-1 0-125,0 0-1,1-18-15,-1 18 16,-35 0 0,0 0-1,0 0 1,18-18-1,17 18-15,-17 0 16,-18 0 0,0-17-1,-17 17 1,34-18 0,-52 18-1,18 0 16,17-18-15,17 18 0,1 0-1,0 0 1,-36-17 0,54 17-16,-36 0 15,35 0-15,-17 0 16,0 0-1,-18 0 1,0-18 0,0 18-1,0 18 1,18-18 0,-18 17 15,17-17-16,1 0 1,0 18 0,17-18-1,1 0-15,-19 0 16,19 0-16,-36 0 16,18 0-1,17-18 1,0 18-1,1 0 1,-1 0 15,0 0 47,1 0-46,-1 0-1,0 0-15,1 0-1,17-17 1,-18 17-16,0 0 15,1 0 48,-1 0-47,1 0-1,-1 0 1,0 0-1,1 0 17,-1 0-17,18 17 1,-18-17 15,1 0 0,-1 0 1,18 18-1,-18-18 0,1 0-15,-1 0 15,36 0 32,-1 0-32,1 0-16,0 0 1,-1 0-16,36 0 16,0 18-1,-35-18-15,17 0 16,36 0 0,-18 0 15,17 0-16,-17 0 1,0-18 0,0 18-1,0 0 1,-36 0 0,36 0-1,0 0 1,-17 0-1,16 0 1,19 0 0,-36 0-1,18 0 17,18 0-17,-36 18 1,18-18-1,-18 0 1,1 0 0,-1 0-1,-18 0 1,1 0 0,0 0-1,-1 0 1,19 0-1,-19 0 1,1 0 0,0 0 15,-1 0-15,1 0-1,-36 0 48,1-18-48</inkml:trace>
  <inkml:trace contextRef="#ctx0" brushRef="#br0" timeOffset="54468.54">12912 9260 0,'0'0'0,"17"0"16,1-17-1,0 17 1,-1 0 0,-17 17 15,0 1 31,-17-18-62,17 18 16,0-1 0,-18 1-1,0 17 1,18-17 0,0 0-1,18-18 16,0 0-15,-1 0-16,54-18 16,-1 18-1,19-35 1,-1 17 15,-18 0-15,-52 18-16,52 0 15,-17 0 1,18 0 0,-18 18-1,-18 0 1,-17-18-16,-1 0 16,19 17-1,-54-17 16,0-17-31,1 17 16</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20:17.006"/>
    </inkml:context>
    <inkml:brush xml:id="br0">
      <inkml:brushProperty name="width" value="0.05292" units="cm"/>
      <inkml:brushProperty name="height" value="0.05292" units="cm"/>
      <inkml:brushProperty name="color" value="#FF0000"/>
    </inkml:brush>
  </inkml:definitions>
  <inkml:trace contextRef="#ctx0" brushRef="#br0">7779 6262 0,'0'17'16,"-18"-17"15,0 0 0,1 0-31,-1 0 16,-17 0 0,17 0-1,18-17 16,18 17 173,0 0-189,-1 0 1,1 0-16,-1 0 15,1 0-15,0 17 16,17-17 0,18 0-1,-35 0 1,17 18 0,0-18-1,0 0 1,1 0-1,-1 18 1,0-18 0,-17 0-1,0 0-15,-1 0 16,1 17 0,17-17-1,-17 18 1,-1-18-1,1 0 1,17 0 0,-17 0-16,0 0 31,-1 0-15,1 0-1,-1 0 1,19 0 15,-19 0-15,1 0-1,0 0 1,-1-18 0,36 18-1,-18 0 1,18 0-1,0-17 17,-17 17-32,-19 0 15,19 0 1,34 0 0,-17 0-1,0 0 1,-35 0-1,-1 0-15,18 17 16,1-17 0,-19 0-16,19 0 15,-19 0 1,1 18 0,17-18-1,1 0 1,-1 18 15,0-18-15,0 17-1,-17-17 1,17 0 0,1 18-1,-1-18 1,-18 0-1,19 0 1,-19 0 0,1 0-16,0 0 15,17 0 1,0 0 0,0 0-1,-17 0 1,0 0 15,-36 0 250</inkml:trace>
  <inkml:trace contextRef="#ctx0" brushRef="#br0" timeOffset="5656.85">5398 6209 0,'0'18'0,"-18"-18"16,0 0 0,36 0 93,-18 17-93,18-17-16,17 18 15,0-18 1,0 0-16,36 17 15,105 1 17,-52-18-17,34 0 1,-52 0 0,0 18-1,-35-1 1,17 1-1,-35 0 1,-36-18-16,36 0 16,18 17-1,-36-17 1,-17 18 0,-36-18 15,1 0 0,-1 0-15</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21:15.788"/>
    </inkml:context>
    <inkml:brush xml:id="br0">
      <inkml:brushProperty name="width" value="0.05292" units="cm"/>
      <inkml:brushProperty name="height" value="0.05292" units="cm"/>
      <inkml:brushProperty name="color" value="#FF0000"/>
    </inkml:brush>
  </inkml:definitions>
  <inkml:trace contextRef="#ctx0" brushRef="#br0">2681 6403 0,'-18'0'0,"1"0"16,-1 18 15,36-18 110,-1 0-110,1 0-15,17 0-1,18 0 1,36 17 0,-37-17-1,-34 0-15,35 0 16,-35 18-16,35-18 16,17 17-1,-17-17 1,18 18 15,-1 0-15,-17-18-1,0 17 1,-18-17 0,18 18-1,0-18 1,0 18-1,-18-18 1,18 17 0,-18-17-1,-17 0-15,17 0 16,1 18 15,-1-18-15,-17 0-16,-1 0 15,18 0 17,18 0-17,-35 0 1,0 0-16,17 0 16,0-18-1,-17 18 1,17 0-1,0 0 1,54 0 0,-1 0-1,0 0 1,-17 0 0,-36 0-1,18 0 1,-18 0 15,0 0-15,18 0-1,35-17 1,18 17 0,-18 0-1,-52 0 1,-19 0-16,1 0 15,17 0 1,18 0 0,53 0-1,0 17 1,35 1 0,-35-18-1,-36 0 16,1 0-15,-1 0 0,19 0-1,122 0 1,-87 18 0,35-1-1,-36-17 1,-52 0-1,34 0 1,1 18 0,18-18-1,-36 18 1,35-1 0,-17-17 15,-35 0-16,-1 0 1,36 18 0,-18-18-1,18 0 1,35 17 0,-17-17-1,-18 18 1,-1-18-1,-34 18 1,17-18 0,0 0-1,18 0 1,35-18 0,0 18 15,1 0-16,16 0 1,-52 0 0,-18 0-1,-35 0-15,35 0 16,71 0 0,0 0-1,17 0 1,1 0-1,-54 0 1,-70 0-16,53 0 16,17 0-1,-52 0 1,-36 0-16,36-18 16,52 18-1,1-17 16,-1-1-15,-52 18 0,52-17-1,-35 17 1,-17 0 0,-18 0-1,-18 0 1,-17 0 15,-1 0 47,-34 0-31,-1-18-31</inkml:trace>
  <inkml:trace contextRef="#ctx0" brushRef="#br0" timeOffset="5640.05">23918 4833 0,'0'18'31,"-17"-18"47,-1 0-62,0 0-1,1 0 1,-19 17-1,1 1 1,0 35 0,0 0-1,17-36-15,0 54 16,18 35 0,0 0-1,36-18 1,-19-35-1,1-36-15,0 19 32,-1-19-17</inkml:trace>
  <inkml:trace contextRef="#ctx0" brushRef="#br0" timeOffset="11715.07">23989 4780 0,'0'0'0,"-18"0"15,1 0 1,-1 0-16,0 0 47,1 0 0,17 18-32,-18-18 32,0 0 31,1 0-47,-1 0-15,18-18 0,-18 18-16,1 0 47,17 18-32,-18-1 1,1 19-1,-1-36-15,0 35 16,-17 0 0,17-17-1,-17 17 1,17-17 0,1-1-1,-1 19 1,1-19-1,-1 19 1,18-1 0,-18-17 15,18-1-15,0 1-1,-17-1 1,17 1-1,-18 0 1,18 17 0,0-17-1,0 17 1,18-17 0,-18 17-1,17 0 1,1-17-1,0-1 1,-18 1 0,17 0 15,1-1-15,-1 1-1,1 0 1,0-1 15,-1-17 0,-17 18-15,18-18 0,0 0-1,-18 18 16,17-18-31</inkml:trace>
  <inkml:trace contextRef="#ctx0" brushRef="#br0" timeOffset="20840.38">24518 4957 0,'0'-18'16,"18"18"-16,-1 0 31,-17-18-15,18 18-1,-36 18 48,18 0-63,-17-1 15,-36 54 1,-18 17 0,1 18-1,17-53 1,35-18-16,0 0 16,1-17-1,17 0-15,-18-18 31,18-18-31</inkml:trace>
  <inkml:trace contextRef="#ctx0" brushRef="#br0" timeOffset="21112.33">24165 5062 0,'0'0'16,"18"0"-16,0 0 16,-1 0-1,1 0 1,-18-17 31,17 17-32,1 0 1</inkml:trace>
  <inkml:trace contextRef="#ctx0" brushRef="#br0" timeOffset="21340.1">24747 5274 0,'0'0'16,"18"0"-16,0 0 0,-1 0 15,1 0 1,0 0 0</inkml:trace>
  <inkml:trace contextRef="#ctx0" brushRef="#br0" timeOffset="22208.27">25241 5256 0,'0'0'0,"-17"0"15,34 0 48,-17 18-47,18-18-16,17 0 15,18 0 1,-18 0 15,1 0-31,-1-18 16,-17 18-16,52-53 15,-35 18 1,1-35 0,-36 17-1,0 0 1,-18 0-1,-35 35 1,0 18 0,18 18-1,-36 17 1,18 36 0,1-1 15,16 1-16,36-1 1,36 1 0,-1 0-1,35-36 1,1-18 0,-1-17-1,-34 0-15,34-35 16,19 0-1</inkml:trace>
  <inkml:trace contextRef="#ctx0" brushRef="#br0" timeOffset="22793">26053 5186 0,'0'0'0,"17"0"15,1-18-15,0-17 16,17 17 15,-35 1-15,0-1-1,-18-17 1,1 17 0,-19 18-1,1 0 1,-71 53-1,71 0 1,-36 17 0,36 1-1,35-36 1,0 1 0,18-36 15,35-18-16,17-17 1,18-18 0,-52 17-1,17 1 1,-53 70 15,0 1-15,-18-1-16,18 18 15,-18 18 1,18-19 0,36-16-1,-1-36 1,-18 0 0</inkml:trace>
  <inkml:trace contextRef="#ctx0" brushRef="#br0" timeOffset="23059.44">26458 5062 0,'0'0'16,"0"-17"-16,-17-1 16,34 18 15,1 18-16,0 17 1,17 36 0,35 17-1,-34-18 1,-19-34 0,1-36-16,-18 17 15</inkml:trace>
  <inkml:trace contextRef="#ctx0" brushRef="#br0" timeOffset="23359.52">26741 5203 0,'0'0'0,"17"-52"15,-17 16 1,0 19-16,18-1 15,-18 0 1,-18 18 15,-17 36-15,17-19-16,-52 19 16,-18 52-1,-18-18 1,53-34 15,35-19-31,-17-17 0</inkml:trace>
  <inkml:trace contextRef="#ctx0" brushRef="#br0" timeOffset="23677.23">26864 5556 0,'0'0'16,"18"0"-16,17 0 31,-17 0-31,-1 0 16,-17 18-1,-35 35 1,-18-18 0,35-35-16,-17 35 15</inkml:trace>
  <inkml:trace contextRef="#ctx0" brushRef="#br0" timeOffset="24744.89">28116 4868 0,'18'0'15,"-18"18"1,0 0 0,0-1-1,-35 36 1,17 0 0,0-18-16,-17 54 15,0-37 1,17 19-1,1-36 1,-1 1 0</inkml:trace>
  <inkml:trace contextRef="#ctx0" brushRef="#br0" timeOffset="24993.26">27799 5062 0,'18'0'16,"-36"0"-16,53 0 0,-17 0 31,-18-17 0</inkml:trace>
  <inkml:trace contextRef="#ctx0" brushRef="#br0" timeOffset="25228.4">28310 5203 0,'0'0'0,"18"0"15,0-17 1</inkml:trace>
  <inkml:trace contextRef="#ctx0" brushRef="#br0" timeOffset="25845.72">28698 5186 0,'0'0'0,"18"0"46,0 0 17,-1 0-47,1 0-1,35 0 1,-35 0-16,34 0 15,1-35 1,-35-36 0,-18 0-1,0 19 1,-53 16 0,0 19-1,-35 17 1,-18 35-1,36 35 1,17-17 0,17 18-1,19 17 17,52-17-17,0-36 1,71-17-1,-35-18-15</inkml:trace>
  <inkml:trace contextRef="#ctx0" brushRef="#br0" timeOffset="26279.14">29422 5009 0,'0'0'0,"0"-17"16,17-1-16,-17 1 31,0-1-15,-17 0-1,17 1 1,-18 17-16,0 0 16,1 0-16,-1 0 15,0 0-15,-34 17 16,-1 36 0,17 0-1,-17 18 1,36-36-16,-1 18 15,18 17 17,53-17-17,18-35 1,-1 0-16</inkml:trace>
  <inkml:trace contextRef="#ctx0" brushRef="#br0" timeOffset="26547.23">29633 5080 0,'18'0'31,"0"18"-16,-1 17 1,1-17-16,35 17 16,0 18-1,0-18 17</inkml:trace>
  <inkml:trace contextRef="#ctx0" brushRef="#br0" timeOffset="26730.36">29863 5009 0,'0'0'0,"0"-17"16,-18 17 0,-17 53-1,-18 0 1,18-36-16,-89 89 15,54-35 1</inkml:trace>
  <inkml:trace contextRef="#ctx0" brushRef="#br0" timeOffset="28148.24">5450 4851 0,'18'0'16,"-36"0"31,18 17 0,-17 1-32,17 0-15,-18 17 16,1 18 0,17-18-16,-18 18 15,0-35-15</inkml:trace>
  <inkml:trace contextRef="#ctx0" brushRef="#br0" timeOffset="29068.05">7990 4992 0,'0'0'0,"18"-18"15,-18 1 16,18-1-15,-1 0 0,-17-17-1,0 17 1,18 18 0,-18 18 46,0 0-62,0-1 16,0 1-16,0 0 15,-18 70 1,18-18 0,0 1-1,0-54 1</inkml:trace>
  <inkml:trace contextRef="#ctx0" brushRef="#br0" timeOffset="30223.31">10848 4851 0,'18'0'0,"-36"0"16,53 0 15,-17 0 141,-18 17-141,0 1-15,0 0-1,0-1-15,-18 54 16,1 17 0,17-35-1,0-18 1,-18 36 0,18-36-1,0 0 1,-18-35-1,18-17-15</inkml:trace>
  <inkml:trace contextRef="#ctx0" brushRef="#br0" timeOffset="34010.51">30427 5327 0,'0'18'78,"0"-1"-47,0 1-15,-18 0-1,18-1-15,-35 18 16,18-17 0,-1-18-1</inkml:trace>
  <inkml:trace contextRef="#ctx0" brushRef="#br0" timeOffset="34743.68">31627 5045 0,'0'0'0,"17"-18"0,1-17 31,-1 17-16,-34 18 17,-1 0-17,-17 18 1,17-18-16,-52 17 16,34 1-16,-34 17 15,-54 36 1,36-18-1,18-18 1,34-17 0,36-1 15,18-17 0,0 0-15,-1 0-1,54 18 1,-1-18 0,-17 0-16,35 0 15,36-18 1,-36 18 0,-53 0-1,-35-17 16,-17 17-15,-1 0 0</inkml:trace>
  <inkml:trace contextRef="#ctx0" brushRef="#br0" timeOffset="35331.37">31521 4939 0,'0'-18'16,"35"-17"-1,-17 35 17,-18-18-32,17 18 15,1-17 17,-18 34-1,0 1-16,-18 0 1,18 35 0,-17 52-1,-1 1 1,0-35 0,18 17-1,0 0 1,18-17-1,0-36 1,-1-17 0,-17-1-1,0-34 17,0-1-17,0 0 1,0 1-16</inkml:trace>
  <inkml:trace contextRef="#ctx0" brushRef="#br0" timeOffset="36145.47">31926 4621 0,'-17'-17'16,"-1"17"0,18-18 15,18 18 16,-1 18-32,1-18-15,0 0 16,-1 17 0,1-17-16,17 36 15,36 17 1,-54-18-16,19 18 15,-1 70 1,-35-35 0,0 71-1,-35-35 1,-18-18 15,18-54-15,-18 19-1,-18-18 1,18-35 0,-17-1-1,52-17-15</inkml:trace>
  <inkml:trace contextRef="#ctx0" brushRef="#br0" timeOffset="38424.48">3687 4762 0,'0'0'0,"17"0"94,-17 18 0,0 0-79,-17 35-15,-1 0 16,0-18-16,18 35 31,-17 19-31,17-36 31,0-36-15,0 1 0,0-36 62</inkml:trace>
  <inkml:trace contextRef="#ctx0" brushRef="#br0" timeOffset="42102.01">22454 4957 0,'0'0'16,"-17"0"15,17-18 1,0 0-17,0 36 48,-18-18-48,18 18-15,-18 17 16,18-18-16,-17 36 16,-19 36-1,1-1 16,18 0-15,-1 0 0,0-35-1,18-18 1,0-52 15,0-1-15,0 0-1,0 1-15,0-1 16</inkml:trace>
  <inkml:trace contextRef="#ctx0" brushRef="#br0" timeOffset="43220.04">22966 5186 0,'17'0'0,"1"-35"31,0 17-16,-18 0 1,0 1 0,0-1-1,0 0 1,-18 18 0,0-17-1,1-19 1,-1 19-1,1 17 1,-1 0-16,-17 0 31,-1 17-31,1 19 32,-18-1-17,18 18 1,17-18-1,-17 18 1,17 18 0,18-18-1,0 0 1,18-36 0,17 18-1,18-35 1,18 18-1,-18-18 1,17 0 0,1-18 15,-36-17-15,0 0-1,-17-18 1,-18-18-1,0 18 1,-18-17 0,-17 17-1,17 35 1,1 1 0,-1 17-1,0 0 1,1 0-16,-1 0 15,1 17 1,-1 1 0,0-18-16,1 18 15,-19-1 1,19 1 15,17 0 0,-18-18-31</inkml:trace>
  <inkml:trace contextRef="#ctx0" brushRef="#br0" timeOffset="44523.16">22401 4957 0,'0'-18'0,"-17"18"94,17-18-63,0 1-15,0-1-1,17 0 1,-17 1-1,0 34 48,-17-17-47,17 18-1,0 0-15,-18 17 16,18-17-1,-18 34-15,1 19 32,-1 17-17,1-53-15,-1 18 32,0 0-17,1-17 1,-1-19-16,0 1 15,1 17 1,-1 0 0,18-17-1,0 0 17,0-1-17,18 1 1,-1-18 62,-17-18 0,0 1-62,18 17-1,-18-18-15,18 18 16</inkml:trace>
  <inkml:trace contextRef="#ctx0" brushRef="#br0" timeOffset="48643.49">25770 6244 0,'0'-17'16,"0"34"-16,0-52 0,0 17 16,18 1-1,-18-1 17,0 0 14,0 1-14,0 34 30,-18-17-62,18 18 16,-17 0-16,-1 17 31,1-17-31,-1 52 16,-35 18-1,0 36 1,0-1 0,18-52-1,17-18-15,-17 17 16,0 54-1,-1-18 1,19-1 0,17-34-1,0-36 1,0-17 0,17-1 15,1 1-16,0-36 1,-1 1 0,19-18-1,-36 17-15</inkml:trace>
  <inkml:trace contextRef="#ctx0" brushRef="#br0" timeOffset="49276.58">25118 6985 0,'0'0'0,"0"-18"31,17 1-31,1-1 31,0 18-15,-1 0 0,-17 18-1,18 35 1,-18 0 0,18-18-1,-18 35 1,0 19-1,17-19 1,19-35 0,-19-35-1,54-17 1,35-36 0,-1-35-1,-16 35 1,-54 17-1,-17 36 1,-36 0 0,0 18-1,-17 35 1</inkml:trace>
  <inkml:trace contextRef="#ctx0" brushRef="#br0" timeOffset="51913.38">22401 8431 0,'36'-35'15,"-72"70"-15,89-105 31,-53 52-31,0 1 16,0 34 47,0 1-63,0-1 15,-35 54 1,0 70-1,-1-53 1,19-35-16,-1 53 16,1-71-1,-1 18 1</inkml:trace>
  <inkml:trace contextRef="#ctx0" brushRef="#br0" timeOffset="52481.56">22966 8590 0,'35'-35'16,"-70"70"-16,70-88 0,-17 53 16,-1-17-16,-17-1 15,0-17 1,0-1 0,-70 19-1,17 34 1,-35 19 15,17 34-15,1 1-1,52-18-15,0 35 32,18-18-17,53-17 1,35-17-1,-52-19-15,34-17 16,36-35 0,-35-53-1,-36 0 1,-17-36 0,-71 18-1,-18 71 1,18 35-1,-35 35 1</inkml:trace>
  <inkml:trace contextRef="#ctx0" brushRef="#br0" timeOffset="52898.38">23495 8961 0,'0'0'0,"-18"0"0,1-18 16,-19 18 0,54 0 31,0 0-32,35 0 1,88 0-1,-53 0 1,-35 0-16,53 18 16,-53-18-1</inkml:trace>
  <inkml:trace contextRef="#ctx0" brushRef="#br0" timeOffset="53198.28">23795 8819 0,'0'-17'16,"0"34"-16,0-52 0,17-18 31,1 18-15,0 17-1,-18 36 1,0 17-1,-18-17-15,-17 70 16,0 0 0,-18 18-1,35-53 1,-17 35 0,17-52-1</inkml:trace>
  <inkml:trace contextRef="#ctx0" brushRef="#br0" timeOffset="53920.18">25171 8696 0,'0'-18'16,"0"36"-16,17-53 0,-17 17 0,0-17 31,18 17-15,-18 36 15,-18-1-31,1 36 16,-36 36-1,-18 34 1,36-35 0,17-53-16,-17 18 15,0-17 1,35-19 0</inkml:trace>
  <inkml:trace contextRef="#ctx0" brushRef="#br0" timeOffset="54164.78">24800 8784 0,'0'0'16,"18"-17"-16,-18-1 16,18 18-1,-18-18 1,17 18-1,-17 18 48</inkml:trace>
  <inkml:trace contextRef="#ctx0" brushRef="#br0" timeOffset="54388.37">25365 8978 0,'0'-17'0,"0"34"0,0-52 15,17 17 1,-17 1-1,0-1 32</inkml:trace>
  <inkml:trace contextRef="#ctx0" brushRef="#br0" timeOffset="55483.98">25859 8943 0,'-18'-18'16,"18"1"15,-18 17-31,1 0 15,17 17 1,-18 1 0,0-18-1,36 18 1,0-18 0,17 0-16,18 0 15,35-18 1,18-35-1,-36-18 17,-34 19-17,-36 16-15,0-17 16,0-17 0,-53 34-1,-35 36 1,17 18-1,-35 35 1,18 35 0,18 0-1,34-17 1,19-36-16,17 18 16,35 18 15,88-1-31,54-17 31,-71-53-15,35-17-1,-36-36 1,-16-53 0,-36 18-1,-36 52-15,19-17 16,-19 1-1,-17 16 1,-17 36 0,-1 18-1,-17 17 1,-36 36 0,0 17-1,1-35 16,52-18-15,18-17-16,0-1 16,36-17-1,16-17 1,-16-1 0,34-52-1,1-1 1,-18 18-1,-36 35 1,-17 36 0,0 17-1,-17 36 1,17 17 0,0-53-1,0-17-15,17 17 16,19-17 15,-19-18-31</inkml:trace>
  <inkml:trace contextRef="#ctx0" brushRef="#br0" timeOffset="55755.78">26811 8837 0,'0'0'0,"0"-18"0,-18 1 15,1-1 1,34 18 15,-17 18-15,18-1-16,35 72 31,-18-19-15,-17-35-16,17 36 15,1-18 1,-19-53 0</inkml:trace>
  <inkml:trace contextRef="#ctx0" brushRef="#br0" timeOffset="55984.45">27023 8890 0,'0'0'0,"0"-35"0,0-1 15,0 1 1,-18 18 0,-17 52 15,17-18-31,-17 36 16,-53 53 15,17 0-16,36-53 1,0-18-16</inkml:trace>
  <inkml:trace contextRef="#ctx0" brushRef="#br0" timeOffset="56401.82">27446 9084 0,'0'0'16,"-18"0"-16,1 0 16,17-18 31,17 18-32,1-17 1,70 17-1,0 0 1,-35 17-16,36-17 16,-36 18-16,17-18 15,-17 0 1</inkml:trace>
  <inkml:trace contextRef="#ctx0" brushRef="#br0" timeOffset="56703.78">27605 8837 0,'0'0'16,"0"-18"-16,35 1 31,-17 17-15,-18 17-1,0 19 1,-18 34 0,-17 18-1,-18 1 1,35-54-16,-17 53 16,0 36-1,17-36 1</inkml:trace>
  <inkml:trace contextRef="#ctx0" brushRef="#br0" timeOffset="58087.35">29034 8608 0,'0'0'16,"17"-18"-16,-17 0 15,0 1 1,-17 17 0,-1 17-16,0 1 31,1 0-31,-19 17 15,-69 71 1,52-36 0,-18 72-1,71-37 1,0-69-16,18 52 16,52 35-1,36-52 1,-53-36-1</inkml:trace>
  <inkml:trace contextRef="#ctx0" brushRef="#br0" timeOffset="58437.46">29580 8872 0,'0'0'0,"18"-17"0,-18-1 16,18 18-1,-18 18 32,-18-1-47,-17 36 16,-18 35 15,35-52-31,-17 34 16,0 1-1,-1-1-15</inkml:trace>
  <inkml:trace contextRef="#ctx0" brushRef="#br0" timeOffset="58653">29157 9066 0,'0'0'15,"0"-17"-15,18 17 16,-1-18-16,19 18 31,-19-18-15,1 18-16</inkml:trace>
  <inkml:trace contextRef="#ctx0" brushRef="#br0" timeOffset="58867.99">29633 9102 0,'0'0'0,"0"-18"31</inkml:trace>
  <inkml:trace contextRef="#ctx0" brushRef="#br0" timeOffset="59488.7">30057 9066 0,'0'0'16,"17"-17"15,-17 34-16,0 1 17,18-18-17,0 0 1,17 18 0,0-18-1,0 0-15,1 0 16,34-36-1,-52 19 1,-18-1-16,0-17 16,0-18-1,0 35-15,-18-17 16,-35 17 0,-17 1-1,17 34 1,-35 19-1,-1 17 1,37 17 15,34 1-15,36-18 0,17 17-1,-18-52-15,36 17 16,53 0-1,-35-35 1,-18 0-16</inkml:trace>
  <inkml:trace contextRef="#ctx0" brushRef="#br0" timeOffset="59871.85">30762 8978 0,'0'0'0,"-17"-17"16,17-1-16,-18 0 15,0-17 1,18 17 15,-17 1-15,-19 17-1,-17 17 1,-17 19 0,-1 34-1,36-35 1,0 54 0,35-1-1,17-18 1,36-17-1,-35-35-15,53 0 16,-19-18 0,-16 0-16</inkml:trace>
  <inkml:trace contextRef="#ctx0" brushRef="#br0" timeOffset="60225.83">30921 9013 0,'-18'-17'15,"36"34"-15,-36-52 16,36 35-1,0 0 1,-1 0-16,19 35 16,34 1 15,1 34-15,-18-17-1,-36-35-15,36 35 16,-18-18-1,-35-17-15</inkml:trace>
  <inkml:trace contextRef="#ctx0" brushRef="#br0" timeOffset="60472.33">31256 9013 0,'0'0'0,"0"-17"0,0-18 15,-18 52 32,-17 1-31,18 17-16,-72 36 16,1 17-1,35-35 1,0 17-1,18-52 1</inkml:trace>
  <inkml:trace contextRef="#ctx0" brushRef="#br0" timeOffset="61573.27">31926 9049 0,'0'-18'62,"18"18"-62,0 0 16,-1 18-1,19 17 1,-1 0 0,-17-17-16,17 35 15,18 0 1,-18-18 0,-17-35-1,-18-18 16,0-34-15,0 16 0,0 19-1,0-36 1,0 35 0,0 0-1,-18 36 32,0-18-47,-17 18 16,0-1-16,-36 19 15,-35-1 1,53-17 0,18-1-1,70-34 16,54-36-15,-36 35 0,35-35 15,-35 35-15,-71 18-1,18 18 1,-35 0-1,17-18-15,-17 35 16,-18 0 0,53-17-1,18-18 17,35-18-17,-1-17 1</inkml:trace>
  <inkml:trace contextRef="#ctx0" brushRef="#br0" timeOffset="62224.7">32738 8890 0,'0'-18'16,"-18"18"46,0 18-46,1-18-16,-18 35 15,-18 18 1,35-35-16,-35 35 16,18-36-16,-18 36 15,0 0 1,18-17 0,35-19 15,35-17-16,53 18 1,-17-18 0,-18 0-1,35 0 1,-35 0-16,35 0 16,0 0-1,-35 0 1,-53-35-1,-18 35-15</inkml:trace>
  <inkml:trace contextRef="#ctx0" brushRef="#br0" timeOffset="62624.75">32808 8908 0,'18'0'0,"-36"0"0,36-18 32,0 18-17,-18 18 16,0 17-15,-18 53 0,0-17-1,1-36-15,-1 36 16,0-36-16,1 35 16,-1 36-1,18-35 16,0-36-15,18-35 0,-1 0-16</inkml:trace>
  <inkml:trace contextRef="#ctx0" brushRef="#br0" timeOffset="63058.21">32914 8326 0,'0'0'0,"18"0"15,-18 17 1,17-17-16,1 53 16,53 35-1,-1 53 1,-35 36-1,-70-54 1,-88 71 0,-89 18-1,18-18 1,88-106 0,36-17-1</inkml:trace>
  <inkml:trace contextRef="#ctx0" brushRef="#br0" timeOffset="65065.64">26282 4075 0,'0'-18'0,"0"36"0,0-71 15,0 17 1,0 1 0,0 0-1,18 0 1,-18-18-1,0 35 1,17 0-16,-17-17 16,0 53 93,-17-18-109,17 17 16,-18 1-1,18 0-15,-18 35 16,1 17 0,-1 1-1,0-1 1,1-34-1,17 16 1,0-34 0,17 0-1,-17-36 32,0 0-31</inkml:trace>
  <inkml:trace contextRef="#ctx0" brushRef="#br0" timeOffset="65577.64">26088 4039 0,'0'-17'32,"0"34"30,0 1-46,0 0-1,0-1-15,0 1 16,0 0-16,0 17 16,18 35-1,-18-17 1,17-35-1,36 0 1,-35-18-16,52-18 16,18-35-1,-17 18 17,-53 17-17,-36 36 1,-17 17-16</inkml:trace>
  <inkml:trace contextRef="#ctx0" brushRef="#br0" timeOffset="78653.55">22807 4180 0,'18'-17'0,"-1"17"15,1 0 1,17-35 15,-17-1-15,17 19 0,0-36-1,-17 35 1,0 18-1,-36 0 32,0 0 0,18 18 31,-17-18-78,17 17 32,-18-17 46,18-17 250</inkml:trace>
  <inkml:trace contextRef="#ctx0" brushRef="#br0" timeOffset="80411.58">21678 10460 0,'0'-18'0,"18"1"15,-18-36 1,0 0-1,0 35 1,0 0 0,-18 18 77,1 18-93,-1-18 16,-17 18 0,-1-1-1,1 19-15,17-1 0,-17 0 16,-18 36 15,36 35-15,17 17-1,35-35 1,53 53 0,36-35-1,-19-53 1,-69-35 0</inkml:trace>
  <inkml:trace contextRef="#ctx0" brushRef="#br0" timeOffset="80896.34">22366 10442 0,'0'0'0,"35"-17"31,-17 17-31,-18 17 31,0 1-15,-18 0-16,-17 52 31,0-17-15,17-18-16,-17 36 15,17-1 1,1-52-16,17 0 16,-18-1-1</inkml:trace>
  <inkml:trace contextRef="#ctx0" brushRef="#br0" timeOffset="81112.48">22013 10583 0,'0'0'0,"18"0"15,0 0 1,-1 0 0,1-17-16,0 17 15,-1-18 1,-17 0 31</inkml:trace>
  <inkml:trace contextRef="#ctx0" brushRef="#br0" timeOffset="81344.63">22490 10636 0,'0'0'0,"0"18"16,17-18-1,-17-18 1,18 18 15</inkml:trace>
  <inkml:trace contextRef="#ctx0" brushRef="#br0" timeOffset="82013.67">22913 10654 0,'-18'0'16,"36"0"-16,-53 0 62,17 0-46,18 18-16,-18-18 16,18 17-1,0 1 1,36-18 0,-19 0-16,54 17 15,52-17 1,-34 0-1,-1-35 1,-35-18 15,-36 0-15,-17 0 0,-17 18-1,-19 18 1,-34-1-1,-18 36 1,-18-1 0,53 18-1,-18 36 1,54-53-16,-19 35 16,19 35-1,17 0 1,35-35 15,18-18-31,53-17 31,0-18-31</inkml:trace>
  <inkml:trace contextRef="#ctx0" brushRef="#br0" timeOffset="82564.17">23671 10689 0,'0'0'15,"18"-35"1,-18 17 0,18 1-16,-18-1 15,0 0-15,0 1 16,-18-1 15,-17 18-15,-36 35-1,18 18 1,-35 35 0,35 1-1,36-19 1,17-35-16,35 18 15,18 0 1,17-35 0,18-36-1,18-35 1,-18-52 0,-35 16-1,0 19 1,-35 52 15,-36 89-15,1-18-1,17-36-15,-18 54 16,36 17 0,-18-53-1,17 1-15</inkml:trace>
  <inkml:trace contextRef="#ctx0" brushRef="#br0" timeOffset="82887.2">24077 10689 0,'0'0'0,"-35"-17"15,35-1 1,17 0 0,19 18-1,-1 0 1,18 18 0,35 17-1,-17 53 1,-18 18-1,-36 0 1,1-18 0,0-70-1</inkml:trace>
  <inkml:trace contextRef="#ctx0" brushRef="#br0" timeOffset="83182.31">24518 10742 0,'0'0'16,"0"-18"-16,0 1 0,-18-36 31,18 18-15,-17 35-1,-1 35 16,1-35-31,-19 53 16,-52 17 0,-18 36-1,36-35 1,52-54-16,-35 36 16,35-35-16</inkml:trace>
  <inkml:trace contextRef="#ctx0" brushRef="#br0" timeOffset="83584.47">24871 11254 0,'17'0'16,"-34"0"-16,34-18 0,1 18 0,0 0 15,-18-18 1,17 36 15,-17 17-15,0-17 0,-17 0-16,-19 17 15,-69 18 1,-54-36-1</inkml:trace>
  <inkml:trace contextRef="#ctx0" brushRef="#br0" timeOffset="84133.52">25964 10883 0,'18'0'32,"-18"18"-1,-18-18-31,18 17 16,-52 54-1,-1 35 1,0-36-1,35-34-15,-17 34 16,17-52-16,1 17 16,-1-17-16</inkml:trace>
  <inkml:trace contextRef="#ctx0" brushRef="#br0" timeOffset="84349.55">25541 11130 0,'0'0'0,"0"-18"16,18 1 15,-1-1-15,1 18-1,17-17 1,-17 17-1,0 0 1</inkml:trace>
  <inkml:trace contextRef="#ctx0" brushRef="#br0" timeOffset="84567.28">26123 11218 0,'0'0'16,"18"0"-16,-1 0 16,1 0-1,0 0 1,-18-17 15,-18 17-15</inkml:trace>
  <inkml:trace contextRef="#ctx0" brushRef="#br0" timeOffset="85417.48">26688 11060 0,'-18'0'15,"18"17"1,-18-17 0,18 18-1,0-1 1,18-17 0,0 36-1,-1-19 1,1-17-16,35 36 15,0-36 1,35-18 0,0-17-1,-35-18 1,-35 0 15,-18 35-31,0-17 16,-53-18-1,-18 35 1,-17 18 0,35 0-1,-35 53 1,35-35 0,35 17-16,-35 1 15,1 52 1,52-18-1,35 1 1,35-18 0,71 0-1,1-53 1,-89 0 0</inkml:trace>
  <inkml:trace contextRef="#ctx0" brushRef="#br0" timeOffset="85834.84">27622 11077 0,'0'0'0,"18"-17"0,0-1 16,-1 0-1,-17 1 1,-17-19 0,-19 1-1,1 17 1,0 1 0,-53 17-1,0 53 1,-18 17 15,18 18-15,52-35-1,36-17-15,0 17 16,53 17 0,53-17-1,53-35 1,-106-18-16</inkml:trace>
  <inkml:trace contextRef="#ctx0" brushRef="#br0" timeOffset="86134.51">27975 11042 0,'-35'-18'15,"70"36"-15,-88-53 0,18 17 16,17 18 0,18-18-1,0 36 1,36 17 0,-1 1-1,71 69 1,-18 37-1,0-37 1,-52-52 0,-19-53-1</inkml:trace>
  <inkml:trace contextRef="#ctx0" brushRef="#br0" timeOffset="86436.05">28222 11077 0,'0'0'0,"18"-17"0,-18-1 31,0 0-31,18 18 16,-18-17-1,-36 34 1,-52 36-1,0 0 1,17-18-16,-35 18 16,-35 36-1,71-37 1,70-16 0</inkml:trace>
  <inkml:trace contextRef="#ctx0" brushRef="#br0" timeOffset="87253.06">29069 11465 0,'35'0'0,"-70"0"0,88 0 15,-36 0-15,1-17 16,0 17 0,-18 17-1,-18 1 1,-35 17-1,0 0 1,0-17 0,36-18-16</inkml:trace>
  <inkml:trace contextRef="#ctx0" brushRef="#br0" timeOffset="87787.38">29863 11077 0,'35'0'15,"-70"0"-15,88-17 0,-36-1 16,18 0 0,-35 1-1,-17 17 1,-18 17 0,-36 36-1,-17 0 1,-36 35-1,54-35 1,-18 0 0,70-18-1,18-17 1,53-18 15,35 0-15,18 0-1,0-18 1,-53 18-16,35 0 16,18-17-1,-53-1 1</inkml:trace>
  <inkml:trace contextRef="#ctx0" brushRef="#br0" timeOffset="88120.79">29845 11165 0,'53'-35'16,"-18"17"15,0 1-16,-17 17 1,-18 17-16,0 19 16,0-1-1,0 36 1,-18-36-16,18 35 16,-17 36-1,17-18 1,0-35-1,0-35 1,17-18-16</inkml:trace>
  <inkml:trace contextRef="#ctx0" brushRef="#br0" timeOffset="88571.4">30321 10866 0,'0'0'0,"-17"0"16,17-18-1,0 0 1,0 1 0,35 34 15,18 1-16,17 52 1,-17 1 0,-35-36-16,0 53 15,-18-35-15,-71 124 16,-35-54 0,-70 18-1,52-70 1</inkml:trace>
  <inkml:trace contextRef="#ctx0" brushRef="#br0" timeOffset="90009.17">22084 12118 0,'0'-18'16,"-18"18"-16,1-17 31,17-1-16,-18 18 1,18-18-16,0 1 31,-35 87 1,-18-17-17,-35 71 1,17-36-1,36-53-15,-18 36 16,0-1 0,18-34-1</inkml:trace>
  <inkml:trace contextRef="#ctx0" brushRef="#br0" timeOffset="90245.17">21361 12312 0,'0'-18'15,"17"18"-15,1-17 16,17-1 0,18 0-1,-18 18 1,1 0-1</inkml:trace>
  <inkml:trace contextRef="#ctx0" brushRef="#br0" timeOffset="90458.25">21908 12382 0,'35'0'31,"-70"0"-31,87 0 16,-34 0 15,-18 18-15,18-18-1</inkml:trace>
  <inkml:trace contextRef="#ctx0" brushRef="#br0" timeOffset="91642.28">22595 12471 0,'0'0'15,"-17"-18"1,-1 18-1,0 0 1,1 0 0,-1 0-1,1 18 1,34 17 31,1-35-47,-1 0 15,54 0-15,-36 0 16,36 0-16,35-35 31,-18-36-15,-53-17 0,-35-18-1,-53 36 1,-17 70-1,34 0-15,-34 0 16,-36 52 0,0 19-1,36 35 1,34-53 0,19 53-1,17-53 1,88-1-1,35-16 17,36-19-17,0-52 1,-71 17 0,53-52-1,0-36 1,-17 18-1,-54 17 1,-52 18 0,-18 36-1,-18 17 32,1 17-47,-54 36 16,-17 18-1,0-1 17,53-17-17,17-17-15,18 17 16,18-1 0,17 1-1,35-17 1,19-54-1,-37-17 1,37-53 0,-36-1-1,-1 36 1,-69 71 15,-1 53-15,1-18-1,17-1 1,17-34 0,18 17-1,1 1-15</inkml:trace>
  <inkml:trace contextRef="#ctx0" brushRef="#br0" timeOffset="92175.32">23989 12418 0,'18'-18'0,"-36"36"0,53-54 16,-35 19 0,18 17-1,-18 17 16,0 1-15,17 17 0,1 18-1,17 36 1,18-19 0,-17-35-1,-19-17-15,18 0 16,1-1-1,-1-34 1,-35-36 0,18 0-1,-18 35-15,0-52 16,17 52 0,-17-35-1,-17 35 1,-1 18-1,-17 18 1,-36 53 0,-52-1-1,70-17 1,18-18-16,-18 1 16,17-1-16</inkml:trace>
  <inkml:trace contextRef="#ctx0" brushRef="#br0" timeOffset="92625.89">25488 12823 0,'0'-17'0,"0"34"16,-17-34-16,-1 17 0,-17 0 16,17 0-1,36 0 32,35 17-47,52 1 16,19-18-1,-71 18 1,35-18 0,-17 0-16</inkml:trace>
  <inkml:trace contextRef="#ctx0" brushRef="#br0" timeOffset="92865.25">25753 12718 0,'0'0'0,"-18"-18"0,18 0 16,18 18 0,-1 0-1,-17 18 1,0 0 0,-17 17-1,-18 53 1,-18 18-1,-18 0 1,18-36 0</inkml:trace>
  <inkml:trace contextRef="#ctx0" brushRef="#br0" timeOffset="93560.34">27675 12929 0,'18'0'0,"-36"0"0,54-17 0,-19 17 16,19-18 0,-36 36 15,-18-18-31,-17 35 15,-36 18 1,-52 70 0,52-34-1,36-54-15,-18 53 16,0-17 0,53-54-1</inkml:trace>
  <inkml:trace contextRef="#ctx0" brushRef="#br0" timeOffset="93776.55">27270 13141 0,'0'0'0,"0"-35"31,0 17-15,0 0-1,17 18 17,1 0-17,0 18-15,-1-18 16</inkml:trace>
  <inkml:trace contextRef="#ctx0" brushRef="#br0" timeOffset="93984.82">27728 13194 0,'18'0'16,"-36"0"-16,36-18 0,0 18 16,-36 0 46</inkml:trace>
  <inkml:trace contextRef="#ctx0" brushRef="#br0" timeOffset="94578.12">28134 13106 0,'-18'-18'0,"36"36"0,-53-54 0,17 19 16,0-1 0,18 36 15,18-1 0,0-17-31,35 18 16,0-18-1,-36 0-15,54 18 32,-18-36-17,0-17 1,-18 0-1,-17-1 1,-18 1 0,-18 17-1,-53 1 1,1-1 0,17 36-1,-35 17 1,-1 0-1,1 36 17,53-1-32,53 1 15,52 35 1,54 0 15,34-54-15,-105-52-16</inkml:trace>
  <inkml:trace contextRef="#ctx0" brushRef="#br0" timeOffset="94978.34">28998 13035 0,'0'-17'0,"0"34"0,18-52 16,0 17 0,-18-17-1,-36 17 17,-17 1-17,-35 17 1,18 17-1,-36 19 1,18 17 0,35 17-1,53 18 1,35-17 0,-17-18-16,52 17 15,-35-34-15,54 16 16,-19-34-1,-17-18-15</inkml:trace>
  <inkml:trace contextRef="#ctx0" brushRef="#br0" timeOffset="95245.17">29263 13053 0,'0'0'0,"0"-18"15,18 1 1,34 52 15,-16 0-15,52 53 0,0 18-1,-35-35 1,-53-54-16,35 19 15,-35-19 1,18-17 0</inkml:trace>
  <inkml:trace contextRef="#ctx0" brushRef="#br0" timeOffset="95512.39">29669 13194 0,'0'0'0,"17"-18"0,-17 1 15,18-19 1,-18 1 0,18 35-1,-36 0 1,-17 0 0,17 18-16,-70 17 15,-106 53 1,123-53-16,-52 36 15,-1 52 1,107-34 15</inkml:trace>
  <inkml:trace contextRef="#ctx0" brushRef="#br0" timeOffset="96646.65">30321 13088 0,'0'0'16,"18"0"-1,0 18 1,-1-18-1,18 0 1,-17 35 0,0 0-1,17 53 1,18 1 0,-35-54-1,17 0 1,-18-35-1,1-35 1,-18 0 0,-18 17-16,1-35 15,-1-35 1,18 17 15,-17 54-15,-1 52 15,-17 0-15,-18 18-1,17-18 1,19-17-16,-18 17 16,17-17-1,36-53 16,-1-1-15,1 1 0,52 0-1,-52 17-15,53-17 16,17 0 0,-71 17-16,1 18 15,-71 35 16,35-17-31,-34 17 16,-19 1 0,18-1-1</inkml:trace>
  <inkml:trace contextRef="#ctx0" brushRef="#br0" timeOffset="97180.17">30974 13194 0,'0'-18'16,"0"36"-16,18-36 0,-18 1 15,0-1 1,17 0 0,1 18-1,-18 18 17,0 17-17,-18-17 1,-17 17-16,0 18 15,-71 18 1,18-1 0,52-35 15,1 1-15,35-1-1,35-17 1,36-1-1,52 1 1,-17-18 0,35 18-1,-53-18 1,-70-18 0,-18 0-1</inkml:trace>
  <inkml:trace contextRef="#ctx0" brushRef="#br0" timeOffset="97514.43">31080 13282 0,'0'0'0,"35"-35"31,18-18-16,-35 35 1,-1 1 0,-17 34-1,0 1-15,-17 17 16,-1 71 0,0 35-1,1-17 1,17-54-1,0-35-15,0 1 16,17-1 15</inkml:trace>
  <inkml:trace contextRef="#ctx0" brushRef="#br0" timeOffset="97998.56">31556 12982 0,'0'-17'31,"0"-1"-31,0 36 31,18-1-15,-1 19 0,36 34-1,0 71 1,-53-17 0,-18-71-16,-52 70 15,17-70-15,-71 53 16,-122 17-1,-1-70 1,176-35 0</inkml:trace>
  <inkml:trace contextRef="#ctx0" brushRef="#br0" timeOffset="98950.07">27552 12559 0,'18'-18'16,"-1"1"0,1-1-1,-18 0 1,0 1-1,-35-1 17,-1 18-17,19 0-15,-19 18 16,1-18-16,-35 35 16,-36 18-1,-18 17 1,1 1-1,17 0 1,53-1 0,0 18-1,53 36 1,71-18 0,105 52-1,0-52 1</inkml:trace>
  <inkml:trace contextRef="#ctx0" brushRef="#br0" timeOffset="103041.4">21272 14235 0,'53'-18'15,"-35"18"1,0 0 0,17-18-1,-35 1 1,0-1 0,0 0-1,0 1 1,-18 17-1,1-18 1,-1 18 0,-17 0 15,17 18-31,-35-1 16,-17 36-1,-1 18 1,18 35-1,36 0 1,17-71-16,17 71 16,54 35-1,35-35 1,-1-36 0</inkml:trace>
  <inkml:trace contextRef="#ctx0" brushRef="#br0" timeOffset="104104.88">22578 14817 0,'0'0'0,"17"0"16,-17-18-16,18 18 16,-18 18 15,-18-1-15,18 1-16,0 0 0,-35 52 15,-18-17 1,18-18-1,0-35-15,-1 18 16</inkml:trace>
  <inkml:trace contextRef="#ctx0" brushRef="#br0" timeOffset="104806.07">23812 14570 0,'18'-18'31,"0"18"-31,-18-18 16,17 18-1,-34 18 1,-36 53 0,-18 34-1,1-34 1,-1 35 0,36-36-1</inkml:trace>
  <inkml:trace contextRef="#ctx0" brushRef="#br0" timeOffset="105079.92">23389 14728 0,'18'0'15,"-1"-17"-15,1-1 16,17 1 0,-35 34 62</inkml:trace>
  <inkml:trace contextRef="#ctx0" brushRef="#br0" timeOffset="105307.13">24059 14887 0,'0'0'0,"18"-35"16,0 35-1,-36 0 17</inkml:trace>
  <inkml:trace contextRef="#ctx0" brushRef="#br0" timeOffset="105957.66">24536 14834 0,'0'0'0,"0"-17"16,0-1-1,-18 36 32,0-1-47,-17 1 16,0 35-1,17-18 17,54 0-17,-19-35-15,54 18 16,-36 0-16,71-18 16,-71 0-16,71 0 15,-53-18-15,17-17 16,-17-1-1,-35-16 1,-36-19 0,-52 18-1,-1 35 1,-17 18 0,-18 18-1,36 17 1,34-17-1,-17 53 1,36-1 15,34 1-15,19-1 0,17-34-1,-18-36-15,35 35 16,36-35-1</inkml:trace>
  <inkml:trace contextRef="#ctx0" brushRef="#br0" timeOffset="106374.67">25400 14905 0,'0'0'0,"35"-35"16,-17-18 15,0 17-15,-18-17 0,0 36-1,0-1 1,-36 1-1,1 34 1,-18 1 0,-35 52-1,17 1 1,36-18 0,17-36-16,18 36 15,53 18 1,53-18-1,0-35 17,-71-18-32</inkml:trace>
  <inkml:trace contextRef="#ctx0" brushRef="#br0" timeOffset="106641">25665 14852 0,'0'0'0,"0"-18"16,35 18-1,-17 0 1,-1 0-16,1 18 16,52 17-1,1 36 1,-18 17-1,-36-35 1,1 0 15,-18-36-31</inkml:trace>
  <inkml:trace contextRef="#ctx0" brushRef="#br0" timeOffset="106877.77">26035 14975 0,'0'0'16,"18"-17"-16,-1-54 16,-17 54-1,0-1 1,-17 18 0,-54 35-1,-52 36 16,34-36-15,-34 53 0,35-35-1</inkml:trace>
  <inkml:trace contextRef="#ctx0" brushRef="#br0" timeOffset="107208.07">26194 15293 0,'17'-18'0,"-34"36"0,52-36 0,0 1 31,18-1-15,-35 18 0,-18 18-1,-18-1 1,-17 1-16,-18 17 16,-53 0-1,0 1 1,71-36-16</inkml:trace>
  <inkml:trace contextRef="#ctx0" brushRef="#br0" timeOffset="107758.74">27093 15028 0,'18'0'15,"-36"0"-15,54 0 0,-19-17 16,19-1 0,-1 0-1,-35 1 1,-18 17 31,1 17-47,-36 1 15,0 0 1,-53 35 0,18-18-1,35 0 1,35-17-1,0-1 17,54-17-17,-19 0-15,54 0 16,88 18 0,52 0-1,-87-1 1,17-17-1,-106 0-15,0-17 16,-52 17 0,-1-18-16</inkml:trace>
  <inkml:trace contextRef="#ctx0" brushRef="#br0" timeOffset="108077.32">27358 15011 0,'0'0'0,"18"0"0,-18-18 0,35-17 31,-18 35-15,-17 17 15,-17 1-16,-1 0-15,-35 52 16,0 18 0,18-17-1,0 17 1,35-17 15,35-36-15</inkml:trace>
  <inkml:trace contextRef="#ctx0" brushRef="#br0" timeOffset="108593.26">27693 14817 0,'0'0'0,"0"-18"0,0 0 16,0 1-1,18 17 17,-1 0-17,19 17 1,-19 1-16,19 0 15,34 70 1,-17 18 0,-71 35 15,-17-35-31,0-71 16,-71 53-16,-70 18 31,-1-35-16,124-54-15</inkml:trace>
  <inkml:trace contextRef="#ctx0" brushRef="#br0" timeOffset="110195.09">22966 15857 0,'17'0'16,"19"0"15,-36-17-31,17 17 16,1-18-16,0 0 31,-1 1-15,-17-1-1,0 36 1,-53 17-1,-17 36 1,-36 34 0,0 1-1,36-18 1,52-52 0,0-1-1</inkml:trace>
  <inkml:trace contextRef="#ctx0" brushRef="#br0" timeOffset="110439.28">22560 15946 0,'0'0'15,"0"-18"16,0 36 16,0-1-15,18-17-1</inkml:trace>
  <inkml:trace contextRef="#ctx0" brushRef="#br0" timeOffset="110678.34">23125 16157 0,'0'0'0,"53"-17"31,-53-1-15,17 18 0,1 0-1,-36 0 1,18 18 0</inkml:trace>
  <inkml:trace contextRef="#ctx0" brushRef="#br0" timeOffset="111547.72">23689 16157 0,'0'-17'0,"-18"17"47,18 17-16,-17-17 1,17 18-32,0-1 31,17 1-16,54-18 1,-1 18 0,-34-18-16,34 0 15,19-36 1,-19-16 0,-35-1-1,-17 0 1,0 0-1,-36 18 1,-35-1 0,18 36-1,-36 0 1,-17 18 15,0 35-15,17 17-1,18 1 1,18-18 0,35-36-16,0 36 15,18-17 1,-18-19-16,53 19 16,35 17-1,35-36 1,-34 1-1,-19-36 17,-17 1-17,-35-1 1,-1 0 0</inkml:trace>
  <inkml:trace contextRef="#ctx0" brushRef="#br0" timeOffset="112532.88">24924 16192 0,'0'0'16,"17"0"-16,-17-17 0,18 17 31,0-35-31,-1 17 32,-17-17-17,0 17 1,-35 0-1,-18 1 1,-17 34 0,-19 19-1,19-1 1,-1 18 0,1 17-1,17 1 1,53-18-1,17-35-15,19 34 16,105 1 0,18-35 15,-1-18-15</inkml:trace>
  <inkml:trace contextRef="#ctx0" brushRef="#br0" timeOffset="112881.67">25224 16263 0,'17'0'16,"-34"0"-16,34-18 0,1 1 15,-18-1 1,18 18-16,-1-18 31,1 18-15,-1 18-16,1 0 16,0-18-16,17 35 15,18 18 1,17 18-1,-34-19 1,-36-34-16,17 17 16,1-17-1</inkml:trace>
  <inkml:trace contextRef="#ctx0" brushRef="#br0" timeOffset="113165.1">25612 16281 0,'0'0'0,"0"-18"0,0 0 0,17-17 16,1 0 15,0 17-31,-36 36 31,0-1-15,-52 54-1,-1-18 1,-35 18 0,1-19-1,69-34 1,19-18-16,-1 0 16</inkml:trace>
  <inkml:trace contextRef="#ctx0" brushRef="#br0" timeOffset="113985.37">26176 16369 0,'18'0'62,"-18"18"-46,17-18 0,1 17-1,17 36 1,36 35-1,-18-35 1,-18-18 0,-17-35-1,-18-17 1,17-54 0,1 18-1,-18 36-15,0-36 16,18 18 15,-71 35-15,-36 35-1,-34 18 1,52-18 0,54-17-16,-36 17 15,35-17-15,-17-1 16,53-17 15,-1-17-31,36-1 16,53-53-1,17 1 1,-70 52 0,-35 1-16,-71 34 31,-35 18 0,53-17-31,17-18 16</inkml:trace>
  <inkml:trace contextRef="#ctx0" brushRef="#br0" timeOffset="114533.18">26970 16457 0,'18'-18'15,"-36"36"-15,53-36 0,0 1 31,-17 17-31,0-18 16,-1 18 15,-34 0-15,-19 18 0,-16-1-1,34 1-15,-70 17 16,-53 18-1,17 0 1,36-18 0,70-17-1,36-18 1,70 18 0,36-18 15,-1 0-16,-35 0 1,0 0 0,-52 0-1,-36-18 1</inkml:trace>
  <inkml:trace contextRef="#ctx0" brushRef="#br0" timeOffset="114900.04">26970 16422 0,'18'-18'0,"-36"36"0,53-53 0,-17 17 15,-1 18 1,19-18-1,-19 1 1,1 17 0,-36 35 15,-17 18-15,-18 35-1,-17 53 1,17 18-1,17-53 1,36-53-16,-17 17 16,-1-17-1,0-53 1</inkml:trace>
  <inkml:trace contextRef="#ctx0" brushRef="#br0" timeOffset="118437.36">18168 6227 0,'0'17'32,"18"-17"-17,-1 0 1,-17-17 31,-17 17-32,17-18 1,-18 18-16,0 0 16,1 18-1,-18 17 1,17-18-16,-35 36 16,35-35-16,-35 53 15,0 17 1,18 18-1,18 17 1,34-52 0,36 52-1,18-35 17,35-35-17,-54-35-15</inkml:trace>
  <inkml:trace contextRef="#ctx0" brushRef="#br0" timeOffset="118871.29">18697 6579 0,'18'-17'16,"-36"34"-16,36-52 0,-1 17 15,19-17 1,-36 17-1,17 18 1,-34 18 15,-1 0-15,-17 17 0,-53 53-1,17 0 1,36-52-16,0 17 15,-18 35 1,35-53 0</inkml:trace>
  <inkml:trace contextRef="#ctx0" brushRef="#br0" timeOffset="119099.34">18309 6756 0,'0'0'16,"18"0"-1,-18-18 17,17 0 14</inkml:trace>
  <inkml:trace contextRef="#ctx0" brushRef="#br0" timeOffset="119354.78">18979 6844 0,'0'-18'15,"0"1"1,0-1 0,-17 18-1,-1-18 16,1 18-31</inkml:trace>
  <inkml:trace contextRef="#ctx0" brushRef="#br0" timeOffset="120039.46">19562 6826 0,'0'0'16,"0"-17"-16,0-1 15,-18 18 32,18 18-47,-35-18 16,17 17 15,18 1-15,0 0-1,35-1 1,18-17-1,35 0 1,-35-17 0,18-36-1,-18-18 1,-36 18 0,1 36-16,0-36 15,-18 17-15,-18 1 16,0 17-16,-17 18 15,-35-17 17,-19 52-17,19-17 1,-36 70 0,71-35-1,-1 17 1,19 19-1,17-37 1,53 1 0,35-17-1,53-19 1,-88-17-16</inkml:trace>
  <inkml:trace contextRef="#ctx0" brushRef="#br0" timeOffset="120523.3">20197 6738 0,'0'0'0,"35"-18"0,18-70 16,-18 53 15,-35 17-15,-18 18-1,-17 36 16,-35-1-15,17 35 0,0-17-1,17 0 1,36 0 0,18-35-1,17-18 1,-17 0-16,35-18 15,17-35 1,19-35 0,-19 18 15,-52 70-15,-36 52 15,-17 19-16,35 0 1,-18-54-16,18 36 16,36 0-1,-1-35 1</inkml:trace>
  <inkml:trace contextRef="#ctx0" brushRef="#br0" timeOffset="120790.39">20673 6738 0,'0'-35'0,"0"70"0,0-105 16,-18 52 15,18 36-15,0-1-1,53 18 1,35 36-1,-35 0 1,-35-54-16,17 36 16,-17-35-16,-1 17 15,-34-35 1,-1-18 0</inkml:trace>
  <inkml:trace contextRef="#ctx0" brushRef="#br0" timeOffset="120992.27">20884 6844 0,'0'-106'15,"0"53"1,0 230-16,0-195 16,0-158-16,-17 193 31,-36 18 0,-18 36-15,1-36-1,-1 36 1,18-18 0</inkml:trace>
  <inkml:trace contextRef="#ctx0" brushRef="#br0" timeOffset="121341.21">20973 6438 0,'0'-17'16,"0"34"-16,-18-34 0,18-1 16,0 0-1,18 18 1,17 0-1,35 0 1,1 36 0,-18 16-1,-35-16-15,-18 34 16,-36 71 0,-105 36-1,18-89 1,52-35-1,-88 17-15</inkml:trace>
  <inkml:trace contextRef="#ctx0" brushRef="#br0" timeOffset="122307.69">18203 7955 0,'18'0'16,"0"-17"15,-18-1-15,0 36-1,-18-1 1,-17 1-1,-36 52 1,36-17 0,-36 35-1,36 1 1,0-54 0,17-17-1</inkml:trace>
  <inkml:trace contextRef="#ctx0" brushRef="#br0" timeOffset="122554.95">17780 8114 0,'0'0'0,"0"-18"31,18 18-16,-1 0 17,1 0-17,0 0 1</inkml:trace>
  <inkml:trace contextRef="#ctx0" brushRef="#br0" timeOffset="122807.65">18221 8184 0,'18'0'0,"-36"0"0,53 0 16,-35-17-1</inkml:trace>
  <inkml:trace contextRef="#ctx0" brushRef="#br0" timeOffset="123528.61">18697 8149 0,'-17'-17'32,"-1"17"-32,-17-18 15,17 18 16,0 0-15,18 18 0,-35-1-1,17 18 1,18-17 0,18 0-1,17-1-15,36 1 16,-36-18-16,71 0 15,35-35 1,-70 17 0,-1-52-1,-52 17 1,-18-18 0,-18 36-1,-17 17 1,-36 1 15,-17 17-15,-18 35-1,18 18 1,35-18 0,0 36-1,18 17 1,35-35-1,35 17 1,71 1 0,71-54-1,-19-52 1</inkml:trace>
  <inkml:trace contextRef="#ctx0" brushRef="#br0" timeOffset="124160.61">19350 8184 0,'0'0'0,"35"-17"0,0-1 16,-17 18-16,17-17 15,1-19 1,-19 1 0,1 0-1,-18 17 17,0 0-17,-18 18 1,1 0-1,-19 18 1,-52 35 0,18 18-1,-1 17 1,71-35 0,35-18-1,1-35 1,-1 0-16,18 0 15,35-53 1,0-18 15,-17 1-15,-54 52-16,1 18 16,-18 18-1,0 0 1,-18 17-1,18 35 1,18 1 0,17-18-1,-17-18 1,17-35-16</inkml:trace>
  <inkml:trace contextRef="#ctx0" brushRef="#br0" timeOffset="124494.16">19985 8061 0,'0'0'16,"-18"0"-16,18-18 31,18 18-15,-1 0-1,1 0 1,53 18 0,-18 0-1,-36-1-15,54 36 16,-54-35-16,36 35 16,-17-18-16,-1 18 15,-17-18-15,-1-17 16,1-1-16,-1 36 15,-17-35 1</inkml:trace>
  <inkml:trace contextRef="#ctx0" brushRef="#br0" timeOffset="124921.82">20532 8114 0,'0'0'0,"17"-18"16,-17-17-1,0 17 1,0 1 0,0-1-1,-17 18 1,-1 0-1,-35 35 1,-17 1 0,-36 34 15,35-17-15,-70 35-1,88-35 1,-35 0-1,53-18 1,-1 1 0,19-36-1,17-36 17</inkml:trace>
  <inkml:trace contextRef="#ctx0" brushRef="#br0" timeOffset="150389.54">1623 5980 0,'17'0'110,"1"0"-95,0 0 17,-1 0-32,1 0 15,17 0-15,18 0 16,53 17 0,-35 1-1,-36-18 1,-18 0-16,1 0 15</inkml:trace>
  <inkml:trace contextRef="#ctx0" brushRef="#br0" timeOffset="150939.54">2152 5768 0,'0'18'15,"-18"-18"17,1 17-17,-1-17 1,36 0 31,-1 18-32,1-18 1,0 17-16,17 1 16,0 0-16,18 17 15,-35-17-15,17 17 16,0 0-1,-35-17 1,0-1 0,-17 1-16,-54 0 31,-35 17-15,18 0-1,53-35-15</inkml:trace>
  <inkml:trace contextRef="#ctx0" brushRef="#br0" timeOffset="158363.56">7955 6509 0,'0'-18'15,"-17"18"17,17-18-17,-18 18 16,18-17 1,18 17-1,-18-18-31,0 1 47,17 17 47,-17-18-79,18 18 1,-18 18 109,0-1-110,0 1 1,0-1 0,-18 1-16,18 0 0,-17 17 15,-19 18 1,19-18 15,17 1-15,35-1-1,18-35 1,-36 0-16</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24:23.026"/>
    </inkml:context>
    <inkml:brush xml:id="br0">
      <inkml:brushProperty name="width" value="0.05292" units="cm"/>
      <inkml:brushProperty name="height" value="0.05292" units="cm"/>
      <inkml:brushProperty name="color" value="#FF0000"/>
    </inkml:brush>
  </inkml:definitions>
  <inkml:trace contextRef="#ctx0" brushRef="#br0">5715 6315 0,'0'-18'15,"18"18"1,-1 0 125,1 0-126,0 0 1,-1 0-16,1 0 15,17 0 1,0 0-16,1 18 16,69-18-1,-52 17 1,53 1 0,0 0-1,-18-1 1,-52 1-1,-1-18-15,-18 0 16,19 18 0,-36-36 62,0 0-47</inkml:trace>
  <inkml:trace contextRef="#ctx0" brushRef="#br0" timeOffset="2367.33">22754 4463 0,'0'0'15,"0"-18"-15,18-17 0,17-53 32,-17-1-17,-1 54 1,-17 17-1,-17 54 17,17-19-32,-18 36 15,-17 53 1,17-35 0,-17 52-1,0-17 1,17-36-1,18-34 1,0-54 15,-18-17 1,18-18-17,-17 35-15,-1-70 16,0 53-1,1 17-15,-19 1 16,19 17-16,-36 0 16,-18 17-1,1 36 1,35 18 0,35-18-1,35-1 1,-18-34-16,72 17 15,69 1 1,19-54 0,-1-35 15,-35-17-15,-70-1-1,-53 53 1,-18 1-16,17 17 15,-34 17 17,-1 1-32,0 17 15,-17 36 1,17 17 0,18-17-1,36-18 1,17-53-1,-53-36-15</inkml:trace>
  <inkml:trace contextRef="#ctx0" brushRef="#br0" timeOffset="2518.73">23230 4639 0,'0'0'0,"0"-123"16,-17 34 15,-18 54-15,35 17-1,-18 1 1,18 34 0,35 1-1</inkml:trace>
  <inkml:trace contextRef="#ctx0" brushRef="#br0" timeOffset="2950.31">23724 4586 0,'0'0'16,"18"-18"-16,0 18 0,17-17 15,0-18 17,-35 17-17,0 0-15,-35 1 16,-18 17-1,-35 17 1,17 1 0,54 35-1,34-18 1,18 0 0,-17-17-16,35 35 15,35 17 1,-53-34-1,1 17 1,-89-18 0,-35-17 15,-1-18-15,37 0-1,16-36-15</inkml:trace>
  <inkml:trace contextRef="#ctx0" brushRef="#br0" timeOffset="3468.37">23971 4745 0,'0'0'0,"36"0"16,-1-18 0,-18 18-1,1 0 1,-18 35-1,18 71 1,17 35 0,-17-52-1,-1-54 1,1 18 0,-18-18-1,0-53 1,0-70-1,0-35 1,-18-89 0,1 18-1,-1 88 1,36 53 0,52 53-1,18 0 1,18 18-1,0 35 17,-88 17-17,-36 19 1,-52-36 0,-54-18-1,36-35 1,-18-18-1</inkml:trace>
  <inkml:trace contextRef="#ctx0" brushRef="#br0" timeOffset="3902.22">24977 4410 0,'0'0'0,"17"-18"0,54-17 32,-36 17-17,-17 1-15,-18-1 16,17 0-1,-17 1 1,-17 17 15,-19 0-15,-69 53 0,-19 35-1,71-18 1,18-34-16,17 105 15,36-53 1,88 71 15,0-71-31</inkml:trace>
  <inkml:trace contextRef="#ctx0" brushRef="#br0" timeOffset="5169.51">26070 4374 0,'18'-17'0,"-18"-1"16,18-17 15,-18 17-15,0 1-1,0 34 16,-18 1-15,0 35 0,1-36-16,-1 54 15,0-18-15,-17 17 16,17 36 0,18-18-1,-17-35 16,17-35-31,0-36 16,0-35 15,-18 18-15,18 18-16,0-1 16,-17-17-1,34-1 1,18 1-1,18 17 1,-17 1-16,52 17 16,71 0-1,-1 35 1,-69 18 0,-72-18-1,-52 36 1,-89-36-1,-17 0 17,71-17-17,52 0-15,-35-18 16,53-18-16</inkml:trace>
  <inkml:trace contextRef="#ctx0" brushRef="#br0" timeOffset="6304.37">26952 4657 0,'36'-18'0,"-72"36"0,89-71 16,-35 35-16,-18-17 16,-18-36-1,-17 36 1,-36 53-1,1-1 17,-18 54-17,35-1 1,17 1 0,36-36-1,18-17 1,35-53-1,-18-1 1,53-34 0,-52 34-1,-1 1 1,-53 70 0,-17 36-1,0 17 16,35-53-15,35 18 0,53-17-1,53-54 1,-17-53 0,-36-52-1,-53 35 1,1-18-1,-54 53 1,-35 35 0,35 18-16,-17 18 15,0 17 1,17 18 0,53 18-1,18-1 16,-17-34-31,17 52 16,35 18 0,-71-18-1,-17-53 1,-53-17 0,1-36-1,-1-17 1,35-18-1,36-35 1,52 17 0,54 18-1,-36 36 1,71-1 0,-36 0-1,-70-17 1,-35-35-1,-18 34 1,-18 1 15,-35 17-15,-35 18 0,0 36-1,35-1 1,0 18-1,53 17 1,35 19 0,0-37-1,1-34-15,17 35 16,-18-18 0</inkml:trace>
  <inkml:trace contextRef="#ctx0" brushRef="#br0" timeOffset="6572.22">28134 5168 0,'18'0'0,"17"-35"16,-88 70-16,124-70 0,-54 17 15,1 1 1,-18 70 15,-18-36-31,1 36 16,-54 0 0,36-35-1</inkml:trace>
  <inkml:trace contextRef="#ctx0" brushRef="#br0" timeOffset="6955.36">29016 4568 0,'35'-17'16,"-70"34"-16,106-52 0,-54 18 0,36-36 16,-35 35 15,-36 53 0,0-17-31,1 17 16,-18 53-1,35-35 1,0 35 0,35-17-1,-35-53-15</inkml:trace>
  <inkml:trace contextRef="#ctx0" brushRef="#br0" timeOffset="7139.49">29087 4233 0,'0'0'16,"0"-17"-16,0-1 15,17 36 17,-17 17-32</inkml:trace>
  <inkml:trace contextRef="#ctx0" brushRef="#br0" timeOffset="8556.39">29386 4568 0,'-17'0'16,"-1"0"-1,18-17 17,35-1-17,54-17 1,-19 17 0,-35 18-16,36 0 15,0 36 1,-54 52-1,-52 35 1,-18-17 0,35-53-1,18-35 1,-17-18 0,17-36-1,35-70 1,18-17 15,53 0-15,-18 34-1,-53 72 1,-17 17-16,17 17 16,0 36-1,1 18 1,-19-1-1,1 19 1,0-1 0,-1-53-1,18-17 1,18-36 0,89-53-1,34-52 16,-35 0-15,-106 34 0,1 19-1,-36 52 1,0 53 15,-18-17-31,0 35 16,1 70-1,-19 1 1,36-1 0,-17-52-1,17 0 1,0-89 0,0-70 15,0-36-16,-18 54 1,-17-19 0,-36 72-1,-35 17 1,54 35 0,-37 36-1,72-1 1,52 18-1,53 1 1,18-19 0,53-52-1,17-36 1,-35-88 15,-70 36-15,-36 34-16,0-34 15,1-1 1,-36 36 0,-36 17-1,1 18 1,-18 18 0,0 35-1,0 0 1,18 17-1,17-17 1,54 18 0,17 0-1,70-71 1,-70 0 0</inkml:trace>
  <inkml:trace contextRef="#ctx0" brushRef="#br0" timeOffset="8840">31432 4621 0,'-17'0'16,"-1"0"-16,53 0 0,-52 18 47,52 0-32,0-1-15,36 36 16,52 71 15,-52-36-31,-53-35 16,-1-36 15,-52-34-15</inkml:trace>
  <inkml:trace contextRef="#ctx0" brushRef="#br0" timeOffset="9041.1">31732 4727 0,'18'-53'16,"-36"106"-16,36-141 16,0 88-1,-36 18 1,-53 17-1,-34 35 1,-19 19 0,36-36-1,53-18 1</inkml:trace>
  <inkml:trace contextRef="#ctx0" brushRef="#br0" timeOffset="9290.25">31873 5009 0,'18'0'0,"-36"0"0,54 0 0,-19 0 16,1 0-16,0 0 15,-1 36 1,-17 34 0,-53 18-1,-17-35 1</inkml:trace>
  <inkml:trace contextRef="#ctx0" brushRef="#br0" timeOffset="10492.19">32438 4674 0,'0'0'15,"0"18"-15,0 0 16,18 17 0,-18-18-16,17 19 15,36 17 1,0 35-1,0-35 1,-35-18 0,-18 18-1,-36-18 1,-17-17 0,18-18-1,0 0 1,17-35-1,18 17 1</inkml:trace>
  <inkml:trace contextRef="#ctx0" brushRef="#br0" timeOffset="11028.06">33073 4762 0,'0'-17'32,"0"-1"-17,-18 18-15,1-17 16,-19-1-1,-17 36 1,-17 17 0,17 0-1,35-17-15,-17 35 16,35-18-16,0 36 16,18 17-1,35-35 1,0 0-1,-36-53 1,18 0 0,1 0-1</inkml:trace>
  <inkml:trace contextRef="#ctx0" brushRef="#br0" timeOffset="12161.3">33267 4921 0,'18'-17'15,"-36"34"-15,36-52 0,17 17 16,-35 1 0,18-19-16,-1 1 15,-34 35 16,-54 53-15,18-18 0,18 1-16,-36 34 31,18-35-15,36 1-1,34-19 1,19 1-1,16-18 1,54-35 0,-35-36-1,-18 18 1,-36 36 0,-52 52-1,-18 18 1,-17 35-1,52-35 1,18-18 15,0-17-31,35-18 16,18-18 0,35-52-1,-35-89 1,-35 35-1,-18-70 1,-35 53 0,17 53-1,18 70 1,18 54 15,-18 52-15,0-18-1,0-34-15,-18 52 16,-17 53 0,-18-35 15,35-18-15,1-53-1,17-17 1,35-18-1,0-18 1,18-35 0,0 18-1,-35 18-15,17-36 16,0-18 0,-17 18-1,-18 18 1,-18 35-1,18-18 1,-17 18-16,-19 35 31,1 1-15,0 52 0,-1 18-1,36-18 1,18-17-1,17-19 1,18-34 0,0-18-1,-35-35 1</inkml:trace>
  <inkml:trace contextRef="#ctx0" brushRef="#br0" timeOffset="12611.3">33673 4445 0,'0'0'0,"0"18"0,35 17 15,-17-17 1,34 70-16,-16 53 31,-36-35-15,-88 70 0,-54 18-1,-52-35 1,0-71-1</inkml:trace>
  <inkml:trace contextRef="#ctx0" brushRef="#br0" timeOffset="13244.84">32773 4568 0,'0'-17'16</inkml:trace>
  <inkml:trace contextRef="#ctx0" brushRef="#br0" timeOffset="13277.83">32773 4551 0,'-18'0'15</inkml:trace>
  <inkml:trace contextRef="#ctx0" brushRef="#br0" timeOffset="13412.91">32702 4551 0,'-88'17'31,"194"-34"-31,-124 17 0,-87 35 0,52-17 16,0-1-1,35 1-15,1 17 16,-1 36 0,36-18-1,-1-36 1</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25:04.216"/>
    </inkml:context>
    <inkml:brush xml:id="br0">
      <inkml:brushProperty name="width" value="0.05292" units="cm"/>
      <inkml:brushProperty name="height" value="0.05292" units="cm"/>
      <inkml:brushProperty name="color" value="#FF0000"/>
    </inkml:brush>
  </inkml:definitions>
  <inkml:trace contextRef="#ctx0" brushRef="#br0">4974 6191 0,'0'18'63,"18"-18"-1,-1 0-31,1 0-31,0 0 16,-1 0-16,19 18 16,34-18-1,-35 17 1,1-17 15,-54 0 32</inkml:trace>
  <inkml:trace contextRef="#ctx0" brushRef="#br0" timeOffset="1020.44">6279 6438 0,'-17'0'16,"-18"-17"15,17 17-16,36 0 48,-1 0-47,18 0-1,-17 0-15,106 17 16,-1 1-1,-52-18-15,105 17 16,-53-17 0,19 0-1,-90 0 1,-16 0-16,17 0 16,-18 0-1,-17 0 16,-1 0 1,-34 0 30</inkml:trace>
  <inkml:trace contextRef="#ctx0" brushRef="#br0" timeOffset="2715.87">10513 9208 0,'0'0'0,"-18"0"125,1 0-125,-1 0 16,0 0-1,1 0-15,34 0 63,-17-18-48,18 18 1,35 0-16,0-18 16,-18 18-1,53 0 1,36-17-1,34 34 1,19 1 0,-1 0-1,-35-1 1,-35-17 0,53 35 15,-89-35-31,-34 0 15,-1 0 1,-35-17 125,-18 17-141</inkml:trace>
  <inkml:trace contextRef="#ctx0" brushRef="#br0" timeOffset="3735.94">12453 9243 0,'18'0'109,"-1"0"-109,1 0 0,35 0 32,-18 0-32,36 0 15,-36 0-15,36 0 16,17 17-1,-53-17 1,-53 0 15,-17 0-15,0 0-16</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25:18.644"/>
    </inkml:context>
    <inkml:brush xml:id="br0">
      <inkml:brushProperty name="width" value="0.05292" units="cm"/>
      <inkml:brushProperty name="height" value="0.05292" units="cm"/>
      <inkml:brushProperty name="color" value="#FF0000"/>
    </inkml:brush>
  </inkml:definitions>
  <inkml:trace contextRef="#ctx0" brushRef="#br0">5503 6244 0,'18'18'15,"0"-18"32,-1 0 16,1 0-32,0 0 0,-18-18-15,17 18-1,18 0 17,1 0-17,-1 0-15,0 0 16,1 0-16,-1 0 15,18 0 1,-36 0 0,19 0-1,-19 18 1,19-18 0,-1 0-1,0 17 1,-17-17 15,-1 0-31,1 0 31,17 0-15,-17 0 0,17 0-1,1 0 1,16 0-1,-16-17 1,-1 17 0,-17 0-1,-1 0 1,1 0 0,0 0-1,17 0 16,-18 0-15,19 0 0,17 0-1,0 0 1,-18 0 0,-17 17-16,17-17 15,0 0 1,-17 0-1,-1 0 17,1 0-32,17 0 15,18 0 1,0 18 0,0-18-1,-18 0 16,-17 0-15,-36 0 93,1 0-93</inkml:trace>
  <inkml:trace contextRef="#ctx0" brushRef="#br0" timeOffset="1078.27">8114 6279 0,'0'0'0,"-18"0"47,36 0 16,0 0-48,-1 0 16,1 0-31,17 0 32,18 0-17,-18 0-15,71 0 16,-35 0 0,52 0-1,1 0 1,-36-17-1,-35 17 1,-18 0 0,-17 0-1,-1 17 17,19-17-17,-19 0 1,1 18-1,-1-18 1,1 0 0,0 0-1,-1 0 17,-34 0 77,17-18-93,-18 18-1</inkml:trace>
  <inkml:trace contextRef="#ctx0" brushRef="#br0" timeOffset="3598.77">9931 6209 0,'0'0'16,"-18"0"0,0 18-1,1-18 1,34 0 15,1 0-31,0 0 16,35 0-1,-18 0 1,0 0 0,0 0-1,-17 17 1,-18 1-1</inkml:trace>
  <inkml:trace contextRef="#ctx0" brushRef="#br0" timeOffset="5866.71">21625 5609 0,'18'-17'0,"-36"34"0,71-52 16,-35 17-16,17 1 16,0-1-1,-17 18 1,0 0-1,-36 18 1,-35 35 15,-35 52-15,0-16 0,52-37-16,-34 54 15,-18 0 1,52-35-1,19-54-15</inkml:trace>
  <inkml:trace contextRef="#ctx0" brushRef="#br0" timeOffset="6083.69">21184 5838 0,'-17'-17'16,"34"34"-16,-34-52 0,17 18 0,0-19 15,0 1 17,0 17-17,0 36 32</inkml:trace>
  <inkml:trace contextRef="#ctx0" brushRef="#br0" timeOffset="6311.91">21678 5856 0,'35'0'0,"-70"0"15,106 0-15,-54-18 16,1 1-1,0 17-15,-1 0 32,-17-18 15</inkml:trace>
  <inkml:trace contextRef="#ctx0" brushRef="#br0" timeOffset="7135.23">22331 5803 0,'-18'0'0,"1"-17"47,17 34-47,0 1 31,0-1-31,17-17 0,-17 36 16,18-1-1,35-17 17,35-1-17,18-17 1,-36-17 0,19-36-1,-54-35 1,-18 17-1,-17 36 1,-17 35-16,-1-36 16,-17 36-1,-36-17 1,36 34 0,0-17-16,-18 36 15,-35-1 1,-1 53 15,19 0-15,35 18-1,35 0 1,17-35 0,19-36-16,16 18 15,-16-36-15,52 1 16,0-18-1,71-35 1,-106 17-16</inkml:trace>
  <inkml:trace contextRef="#ctx0" brushRef="#br0" timeOffset="7987.92">23407 5503 0,'0'0'0,"0"-17"16,17-36-1,1 18 1,0-1-1,-36 89 32,18-35-47,-53 70 16,18 0 0,17-35-16,-17 35 15,-18 53 1,18 0 15,35-35-15,0-17-1,53-54 1,0-35 0,35-18-1,18-17 1,-18-53-1,-18-18 1,-70 53 0,-17-18-1,-54 36 1,1 17 0,-36 1-1,0 52 1,18 0-1</inkml:trace>
  <inkml:trace contextRef="#ctx0" brushRef="#br0" timeOffset="8371.85">23901 5838 0,'0'-17'0,"17"-1"31,-17 1-15,18 17-1,0 0 1,-1 17 0,1-17-16,0 53 15,-1-35-15,18 52 16,36 54 0,-36-54-1,1 36 1,-19-53-1,1-53 1</inkml:trace>
  <inkml:trace contextRef="#ctx0" brushRef="#br0" timeOffset="8620.54">24289 6015 0,'0'-35'0,"0"70"0,17-141 15,1 88 1,0-17-1,-36 53 17,-17-1-17,-18 19 1,-53 52 0,-35 18-1,17-18 1,36-18-1,71-52-15</inkml:trace>
  <inkml:trace contextRef="#ctx0" brushRef="#br0" timeOffset="9003.54">25065 6032 0,'0'0'16,"-18"0"-16,1-17 15,-1 17-15,-17-18 16,17 18 0,36 0 15,17 0-31,35 18 16,107-1-1,17 1 16,-88 0-15,-71-18-16</inkml:trace>
  <inkml:trace contextRef="#ctx0" brushRef="#br0" timeOffset="9288.62">25382 5856 0,'0'0'0,"0"-18"0,0 1 15,0-18 1,0 52 15,0 1-15,0 17 0,-17 18-1,-19 106 1,-16 0-1,-1-18 1,35-88 0,18-1-1,-18-34-15</inkml:trace>
  <inkml:trace contextRef="#ctx0" brushRef="#br0" timeOffset="11155.78">27252 5644 0,'0'0'0,"18"0"15,-1 0 1,-17 18 0,-17 0 15,17-1-31,-18 1 16,-17 0-16,-18 35 15,-53 88 1,36-18-1,17-17 1,35-53 15,0-35-31</inkml:trace>
  <inkml:trace contextRef="#ctx0" brushRef="#br0" timeOffset="11371.6">26741 5856 0,'0'0'16,"17"-18"-16,1 18 31,-1 0 0</inkml:trace>
  <inkml:trace contextRef="#ctx0" brushRef="#br0" timeOffset="11575.98">27376 6015 0,'17'0'16,"1"-18"0,-18 1-16,17 17 15,1-18 1</inkml:trace>
  <inkml:trace contextRef="#ctx0" brushRef="#br0" timeOffset="12158.37">27940 5997 0,'0'-17'15,"0"34"-15,0-52 0,0 0 16,0 17 0,0 36 15,-18-18-15,18 17-1,-17 1 1,34 0-1,19-1 1,52-17 0,-35-17 15,-18-1-31,18-17 16,-18-36-1,-35-17 1,-17 35-1,-54 18 1,18 35 0,-35 35-1,-18 18 1,71 0 0,17-36-16,-17 89 15,35-18 1,35 18-1,71-17 1,17-54 15,-70-35-31</inkml:trace>
  <inkml:trace contextRef="#ctx0" brushRef="#br0" timeOffset="12541.81">28910 5838 0,'0'0'16,"18"-17"-16,-18-1 0,0 1 16,0-1-16,0 0 15,-18 1 1,0-1-1,1 18-15,-36 0 32,18 0-32,-54 18 15,19-1 17,-36 71-17,18 18 1,53 18-1,70-18 1,88-18 0,1-71-1,-1-34 1</inkml:trace>
  <inkml:trace contextRef="#ctx0" brushRef="#br0" timeOffset="12824.79">29192 5803 0,'-17'0'0,"34"0"0,-52 0 16,53 0 31,-1 18-47,1-18 15,17 35 1,1-17-16,34 17 16,-52 0-16,52 36 15,-17 35 1,-17-53 0,-19-18-1</inkml:trace>
  <inkml:trace contextRef="#ctx0" brushRef="#br0" timeOffset="13077.15">29580 5909 0,'0'0'16,"18"-18"-16,0-35 16,-18 36-1,0 34 16,-18 1-15,0 17-16,-52 18 16,-1 35-1,18-52-15,-35 52 16,53-53-16,-36 18 16,-17-18-1</inkml:trace>
  <inkml:trace contextRef="#ctx0" brushRef="#br0" timeOffset="14142.71">30321 5856 0,'0'-18'0,"0"36"16,-17-36-16,17 1 16,17 17-1,1 17 1,52-17-1,-17 36 1,0-36 0,35 35-1,-52-17-15,34 17 16,-34-17-16,17 17 16,-36-18-1,-17-34 1,-35-36-1,17 18 1,1-54 0,-1 19-1,18 52 1,0 36 0,-18 35-1,-17 17 1,-36 36-1,36-71 1,-18 36 15,18-53-15,35-36 0,0-17-1,53-53 1,53-18-1,-36 53 1,-34 35 0,-36 53 15,0-17-31,-18 17 16,0 1-1,18-19 1,-17-17-16,17 18 15,0-36 17</inkml:trace>
  <inkml:trace contextRef="#ctx0" brushRef="#br0" timeOffset="14676.88">31415 5680 0,'0'0'16,"17"0"-16,1 0 31,-18-18-15,-18 36 31,1-1-32,-1-17-15,1 18 16,-54 35-1,36-35-15,-53 52 16,-18 36 0,35-36-1,54-17 1,34-35 0,36-18-1,71 18 1,70-36-1,-18 0 17,-88 1-17,-17-19 1</inkml:trace>
  <inkml:trace contextRef="#ctx0" brushRef="#br0" timeOffset="14976.88">31468 5733 0,'0'-18'0,"0"36"0,17-54 16,-17 19-16,18-1 16,-18 36 15,-18 17-16,18-17 1,-35 52-16,0 71 31,0 36-15,17-36 0,18-71-1,0 1 1,18-71-16</inkml:trace>
  <inkml:trace contextRef="#ctx0" brushRef="#br0" timeOffset="15361.55">31821 5539 0,'0'-18'0,"-18"18"16,36 0 15,-18 18-16,52 35 1,-16-1 0,-19 1-16,36 53 15,-17 88 1,-72-35 0,-17-71-16,-105 53 15,-195 36 1,212-142-1</inkml:trace>
  <inkml:trace contextRef="#ctx0" brushRef="#br0" timeOffset="16345.39">26670 5415 0,'0'0'16,"18"-17"-16,-1 17 15,1-18 1,-18 0 0,0 36 15,-18-18-15,1 0-16,-36 18 15,35-1-15,-70 18 16,-18 54-1,53-19 1,35-35-16,1 107 16,52-19-1,18 53 17,35 1-17,-35-71 1,-18-71-16</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0:49:09.007"/>
    </inkml:context>
    <inkml:brush xml:id="br0">
      <inkml:brushProperty name="width" value="0.05292" units="cm"/>
      <inkml:brushProperty name="height" value="0.05292" units="cm"/>
      <inkml:brushProperty name="color" value="#FF0000"/>
    </inkml:brush>
  </inkml:definitions>
  <inkml:trace contextRef="#ctx0" brushRef="#br0">3069 5856 0,'-17'0'16,"-1"-18"0,0 18-16,1-17 15,-1 17 1,0 0-16,1 0 16,34 0 15,1 0-16,0 0 1,70 0 0,18 0-1,-18 0 1,-71 0-16,36 0 16,0 17-1,-70 1 16</inkml:trace>
  <inkml:trace contextRef="#ctx0" brushRef="#br0" timeOffset="682.33">2946 5874 0,'0'0'16,"17"0"15,-17 17 16,0 1-31,0 0-16,0-1 15,-17 36 1,17 0 0,-18-18-16,18 1 15,0-19 1,-18 1-1,18-36 17,0 1-32,0-1 15,18 18 1,0 0 0,35 0 15,0 35-16,-1 1 1,-34-19-16,0 36 16,-1 35-1,-34-52 1,-36 17 0,0-36-1,-53 1 1,18-1-1,53-17 1,-18-35 0,35 18-1,18-1 1</inkml:trace>
  <inkml:trace contextRef="#ctx0" brushRef="#br0" timeOffset="1199.58">3492 6121 0,'0'0'16,"18"0"-16,-18-36 0,0 19 15,0-1 1,18 0 0,-1 1 15,-17 34-15,0 19-1,0-19-15,0 54 16,0 0-1,0 17 1,-17 18 15,-1-71-31,18-18 16,-18 1-16</inkml:trace>
  <inkml:trace contextRef="#ctx0" brushRef="#br0" timeOffset="1866.36">4128 6156 0,'70'-35'0,"-140"70"0,158-88 16,-71 53-16,19-35 16,-36 17-1,-18 36 32,0-18-47,1 0 16,-1 17-1,-52 1 1,17-18 0,17-18-1,19-17 1,-1-18 0,18 18-1,18 17 1,17 1-1,0 17 1,1 17 0,-19 54-1,-34 35 1,-36-18 0,17-53-1,-17 36-15,0-1 31,36-34-15,-1-19 0,53 1 15,18-18-15,18 0-1,-36 0-15,18 0 16,-18 0-16</inkml:trace>
  <inkml:trace contextRef="#ctx0" brushRef="#br0" timeOffset="2686.86">6015 6191 0,'0'-17'31,"17"17"16,1 0-31,0-18-16,35 18 15,70-35 1,-17 17 0,-53 18-1,-53-18 1</inkml:trace>
  <inkml:trace contextRef="#ctx0" brushRef="#br0" timeOffset="3285.34">6032 6121 0,'0'0'16,"-17"0"0,34 17 30,-17 1-46,18 17 16,-18 36 0,-18-18-1,18-36-15,-17 19 16,-1 17 15,1-36-15,34-17 31,-17-17-32,18-1 1,-1 18-16,1 0 16,53 0-1,17 18 1,0 17-1,-17 18 1,-71 0 0,-36 0 15,19-36-31,-89 36 16,35-35-1,-17-1 1,70-17-16,-52 0 15,-1-35 1,54-18 0,17 36-16</inkml:trace>
  <inkml:trace contextRef="#ctx0" brushRef="#br0" timeOffset="3719.04">6668 6385 0,'0'0'0,"0"-17"0,0-1 16,17 18-1,-17-18 1,18 1 0,-1 17 15,-17 17-16,0 54 1,0 17 0,0-35-1,0-18 1,-17 54 0,17-54-1,-18-18-15</inkml:trace>
  <inkml:trace contextRef="#ctx0" brushRef="#br0" timeOffset="4319.7">7179 6227 0,'18'-18'0,"-36"36"0,53-36 0,1 0 15,-19 18 1,18 0-16,1-17 16,-19 17-1,-34 17 17,-1 1-1,0-18-31,-17 0 15,-35-18 1,17 1 0,0-19-1,53 1 1,0 17 0,17 18-1,19 0 1,34 36-1,-17 34 17,-53 1-17,-17-36-15,-19 36 16,-87 52 0,17-35-1,53-35 1,35-35-16,1 0 15,17-1 1,35 1 0,18-18-1,-18 0-15,18 17 16,18-17 0</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26:00.213"/>
    </inkml:context>
    <inkml:brush xml:id="br0">
      <inkml:brushProperty name="width" value="0.05292" units="cm"/>
      <inkml:brushProperty name="height" value="0.05292" units="cm"/>
      <inkml:brushProperty name="color" value="#FF0000"/>
    </inkml:brush>
  </inkml:definitions>
  <inkml:trace contextRef="#ctx0" brushRef="#br0">22384 5803 0,'0'-17'16,"0"34"-16,0-52 0,-18 0 15,18-18 1,-18 53 0,1 17-1,-1 1 1,-35 53 15,36-36-31,-19 35 16,-34 36-1,35-35 1,-1-18 0,19-36-16</inkml:trace>
  <inkml:trace contextRef="#ctx0" brushRef="#br0" timeOffset="234.61">21872 5821 0,'0'0'0,"0"-18"16,18 1 15,0-1-16,-18 0 17,17 18-1,1 0-31</inkml:trace>
  <inkml:trace contextRef="#ctx0" brushRef="#br0" timeOffset="424.83">22560 5980 0,'0'0'0,"18"0"16,-18-18-16,0 0 31,0 1 16</inkml:trace>
  <inkml:trace contextRef="#ctx0" brushRef="#br0" timeOffset="1285.17">23072 5909 0,'-18'0'31,"0"0"1,1 0-17,17 18 1,0-1 0,0 1-16,17 0 15,36 17 16,36-35-15,16-18 0,19-17-1,-54 0 1,1-36 0,-36 1-1,-35 34 1,0 1-1,-35 17 1,-18 1 0,-18 17-1,1 17 1,35 1-16,-36 0 16,-35 52-1,36 18 16,52 1-15,36-1 0,88 0-1,-18-35 1,-53-35-16,71 17 16,0-35-1,-71 0-15,35-18 16,-34 1-16</inkml:trace>
  <inkml:trace contextRef="#ctx0" brushRef="#br0" timeOffset="1922.1">23971 5627 0,'18'-18'16,"-18"1"-1,0-19 1,0 19 0,0 34 46,0 1-62,0 0 16,-35 52-1,-1 54 1,-34 34 0,52-52-1,18-71-15,0 71 16,18-53 0,-1-35-16,36 17 15,-35-35-15,35 18 16,35-54-1,0-52 17,-35-18-32,-53 53 15,-70-17 1,17 52 0,-53 18-1,18 36 16,70-19-31,-17 18 16</inkml:trace>
  <inkml:trace contextRef="#ctx0" brushRef="#br0" timeOffset="2352.4">24483 5874 0,'0'-18'0,"0"36"0,17-36 0,-17 0 15,36 1 1,17 17 0,0 35-1,-18 0 1,35 71-1,-17 18 1,-35-18 0,0-71-1,-18-18-15</inkml:trace>
  <inkml:trace contextRef="#ctx0" brushRef="#br0" timeOffset="2587.41">24800 5927 0,'0'0'0,"53"-71"16,0 18-1,-35 36 1,-1 34 0,-52 18-1,-53 54 1,17-1-1,-70 35 1,106-87-16,-18 17 16,0-1-1</inkml:trace>
  <inkml:trace contextRef="#ctx0" brushRef="#br0" timeOffset="2921.96">25629 6032 0,'18'0'31,"0"0"0,-1 0-31,1 0 0,35 0 16,-18-17 0,89 17-1,105 35 1,-53-17-1,-88-18 1</inkml:trace>
  <inkml:trace contextRef="#ctx0" brushRef="#br0" timeOffset="3170.62">26035 5838 0,'18'-17'31,"-36"34"-31,53-34 16,-35 34-1,0 1-15,-17 70 16,-36 53 15,-18 18-15,36-88-1,17-36-15,1 18 0</inkml:trace>
  <inkml:trace contextRef="#ctx0" brushRef="#br0" timeOffset="3471.06">27129 5821 0,'17'-18'0,"-34"36"0,34-53 15,1 35 1,-18 17 15,0 18-15,-18-17-16,1 53 15,-1-36-15,-17 53 16,-1 53 0,-16-17-1,34-89-15</inkml:trace>
  <inkml:trace contextRef="#ctx0" brushRef="#br0" timeOffset="3688.05">26758 6015 0,'0'0'0,"0"-18"0,0 1 0,18-1 32,-18 0-17,17 18 1,1 18 15,-18 0-31</inkml:trace>
  <inkml:trace contextRef="#ctx0" brushRef="#br0" timeOffset="3905.93">27146 6121 0,'0'-18'31,"18"18"-15,-18 18 15</inkml:trace>
  <inkml:trace contextRef="#ctx0" brushRef="#br0" timeOffset="4555.29">27323 6032 0,'35'-17'16,"-17"17"-1,17 0 1,-18 0-1,1 0 17,-18 17-1,18-17-31,35 18 16,88 35-1,-18-18 1,-17-35-1,-71-35 1,-17 17 0,0-35-1,-1-35 1,-34 18 0,-19 34-1,-17 19 1,-35 17-1,-53 53 1,18 0 0,17 35-1,35 18 1,71-36 0,88 54-1,71-54 1,-18-34-1,-70-36-15,-1 0 16</inkml:trace>
  <inkml:trace contextRef="#ctx0" brushRef="#br0" timeOffset="5006.05">28293 5997 0,'0'0'0,"17"-17"16,19-1 0,-19 0-1,-17 1 1,18-1-1,-18 0 17,-35 18-17,-1 0 17,1 18-17,0 17 1,17-17-16,1 35 15,17 53 1,17 0 0,36-18-1,18-53 1,-36-17 0,0-18-16</inkml:trace>
  <inkml:trace contextRef="#ctx0" brushRef="#br0" timeOffset="5339.94">28522 5856 0,'-18'0'0,"36"0"16,53 35 31,-36-35-47,0 18 0,0 0 16,18-1-16,88 54 15,-35 17 1,-35-35-1,-53-18-15,17 1 16,-18 16 0,-17-34-1</inkml:trace>
  <inkml:trace contextRef="#ctx0" brushRef="#br0" timeOffset="5756.19">29122 5856 0,'17'0'16,"-34"0"-16,34-18 0,-17 36 62,-17-18-62,17 18 0,-71 17 16,-35 36 15,1-1-15,69-35-16,-52 36 15,0 35 1,35-36-1,18-52 1,52-36 31,-17 1-47,18-1 16,0-17-1</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04T07:15:08.992"/>
    </inkml:context>
    <inkml:brush xml:id="br0">
      <inkml:brushProperty name="width" value="0.05292" units="cm"/>
      <inkml:brushProperty name="height" value="0.05292" units="cm"/>
      <inkml:brushProperty name="color" value="#FF0000"/>
    </inkml:brush>
  </inkml:definitions>
  <inkml:trace contextRef="#ctx0" brushRef="#br0">2040 17706 238 0,'0'0'14'0,"0"0"-12"0,0 0-1 16,0 0 21-16,0 0 66 0,0 0-83 15,0 0-5-15,0 0 0 0,-31-40 7 16,31 39 6-16,0 1-2 0,0 0-1 16,0 0 3-16,0 0-1 0,0 0-7 15,0 0-4-15,0 0-1 0,0 0-9 0,0 0-20 16,0 0-16-16,0 4-32 0,0 2-29 15,0 1-50-15</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26:18.069"/>
    </inkml:context>
    <inkml:brush xml:id="br0">
      <inkml:brushProperty name="width" value="0.05292" units="cm"/>
      <inkml:brushProperty name="height" value="0.05292" units="cm"/>
      <inkml:brushProperty name="color" value="#FF0000"/>
    </inkml:brush>
  </inkml:definitions>
  <inkml:trace contextRef="#ctx0" brushRef="#br0">13758 6032 0,'-17'0'15,"-1"0"16,0 0 1,1 0-17,-1 0 1,0 0-16,1-17 16,-1 17-1,1 0 1,34 0 109,1 0-110,-1 0 1,1 0-16,17 17 16,54 1-1,-19 0 1,-35-1 0,-17-17-1,-36 0 79,18-17-63,-17 17-15,-1 0 15,18-18-31,-17 18 31,-1 0-15</inkml:trace>
  <inkml:trace contextRef="#ctx0" brushRef="#br0" timeOffset="4689.52">11942 6315 0</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26:41.688"/>
    </inkml:context>
    <inkml:brush xml:id="br0">
      <inkml:brushProperty name="width" value="0.05292" units="cm"/>
      <inkml:brushProperty name="height" value="0.05292" units="cm"/>
      <inkml:brushProperty name="color" value="#FF0000"/>
    </inkml:brush>
  </inkml:definitions>
  <inkml:trace contextRef="#ctx0" brushRef="#br0">5027 6297 0,'0'0'0,"-18"0"15,36 0 17,0 0 15,-1 0 93,1 0-77,0 0 46,-1 0-62,1 0-31,0-18-16,-1 18 0,18 0 15,18-17 16,-17 17-15,-1 0 0,-17 0-16,-1-18 31,19 18-15,-19 0-1,18 0 1,1 0-1,-19 0 1,1 0 0,0 0-1,-1 0 1,19 18 0,-1-18-1,-18 0 1,19 0-1,-1 17 1,18-17 15,0 0-15,-18 0 0,0 0-1,1 0 1,-1 18-1,0-18 1,0 0 0,1 0-1,-1 18 1,18-18 0,0 0-1,-18 0 1,-17 0-1,17 0 1,0 0 0,-17 0-1,-36 0 110</inkml:trace>
  <inkml:trace contextRef="#ctx0" brushRef="#br0" timeOffset="9177.07">7320 6403 0,'18'0'0,"-36"0"62,36 0 32,-1 0-79,1-18 1,35 18 15,-18 0-15,18-17 0,18 17-1,-1-18 1,-34 18-1,-19 0-15,18 0 16,18 0 0,18 0-1,-18 0 1,0 18 0,0-18-1,17 0 1,-17 0-1,0 0 17,-35 0-17,35 0 1,17 0 0,-17 0-1,0 0 1,-35 0-16,17 0 15,18 0 1,0 0 0,0 0-1,-18 0 1,36 0 0,17 17-1,0-17 1,0 0 15,-17 18-15,-18-18-1,-18 0 1,35 18 0,19-18-1,-1 17 1,-18 1-1,36-1 1,-35 1 0,-18 0-1,17-18 1,-35 17 0,54-17-1,-1 0 1,-18 18-1,19-18 17,-1 0-17,-18-18 1,-17 18 0,-17 0-16,17-17 15,35-1 1,0 0-1,0 18 1,-35-17 0,35 17-1,0 0 1,-17 0 0,-18-18 15,35 18-16,-17 0 1,17 0 0,-35 0-1,0 0 1,17 0 0,1 0-1,17 0 1,0 0-1,0 0 1,-17 0 0,17 18-1,36-18 1,17 17 15,-18-17-15,-70 0-1,-18 0-15,1 0 16,-1 0 0,-17 0-1,17 0 1,-18 0 0,19 0-1,17 0 1,-18 0-1,35 18 1,-34-18 0,-1 18-1,-17-18 17,-36 0-1,0-18-31</inkml:trace>
  <inkml:trace contextRef="#ctx0" brushRef="#br0" timeOffset="63503.78">4392 6315 0,'-18'-18'15,"1"18"-15,34 0 63,1 0-1,0 18-30,-1-18-17,1 0-15,17 0 16,18 17-16,18-17 16,-36 18-16,0-18 15,1 0 1,-19 0-1,-34 0 32</inkml:trace>
  <inkml:trace contextRef="#ctx0" brushRef="#br0" timeOffset="120409.89">22507 5503 0,'0'0'15,"0"-17"-15,0-19 16,0 19 0,-17-1-1,-1 1 1,0-1 0,-35 0-1,-17 1 16,-1-1-15,36 0-16,-36 18 16,-52 0-1,17 36 1,0 17 0,36 17-1,34 1 1,54-18-1,35 17 1,71-17 0,-19-35-1,72-1 1,-36-34 15,-106-1-31</inkml:trace>
  <inkml:trace contextRef="#ctx0" brushRef="#br0" timeOffset="121427.73">22754 5045 0,'0'-18'32,"0"0"-32,18 18 15,-18 18 32,0 0-31,-18-1-1,1 54 1,-1 17 0,0-53-16,1 54 15,-19 34 1,36-88-16,0 36 16,0-1-1,0-17 1,0-35-1,18-18 1,-18-18 15,0 1-15,0-19 0,0 1-16,35-35 31,1-1-16,-1 36 1,0 17-16,18-17 16,18-18-1,-19 35 1,1 18 0,-17 0-1,17 53 1,-36 18-1,1-1 1,-18 1 0,0-53-16,-18 34 15,1 1 1,-1-17 0,18-19 15</inkml:trace>
  <inkml:trace contextRef="#ctx0" brushRef="#br0" timeOffset="122579.3">23883 5521 0,'18'-18'0,"-36"36"0,36-53 0,-1-1 16,-17 1-1,0 0 17,-17 17-17,-1 1 1,0 17-16,-17-18 15,-35 18 1,-36 35 0,0 1-1,18 34 1,52-17 0,1 18-1,18-36 1,17-18-16,17 1 15,36-18 1,35-18 0,36-70-1,-54 35 1,18-35 15,-35 35-15,-70 89 15,-1-19-31,0 18 16,-17 54-1,18-1 1,34-35 0,36-18-1,35-17 1,-35-54-1,53-69 1,-18-19 0,-35 1 15,-35 34-15,-53 54-1,17 17 1,-17 1-1,17 17 1,36 0 15,35 0-15,-18 17 0,71 1-1,0 35 1,-36 0-1,-52 0 1,-36-18 0,-35 36-1,-35 17 1,35-35 15,18-18-15,17 0-1,18-17 1,18 0 0,17-18-1,0 0-15,71 17 16,88-17 0,-35 18-1,-89-36 1,-70 1-1</inkml:trace>
  <inkml:trace contextRef="#ctx0" brushRef="#br0" timeOffset="125616.05">26264 5239 0,'0'0'0,"0"-18"32,0 0-17,0 1 1,0-1-1,-17-17 1,-19-18 0,-17 0-1,-17 18 1,17 17 0,-18 18-1,1 35 1,17 18-1,35-17-15,-35 17 16,-17 35 15,35-18-15,17-17 0,0-17-1,36-1 1,0-18-1,-1 1-15,19 0 16,16-1 0,1 1-1,-17-18 1,-19 0-16,19 0 16,34-35-1,1-18 16,17-53-15,-53 35 0,18-17-1,-35 35 1,-18 36 0,0 34 15,-36 36-16,19 0 1,-1-35-16,0 35 16,-17 53-1,18-18 1,17-18 0,17-34-1,54 16 1,17-34-1,18-18 17,-18-18-17,-35 1-15</inkml:trace>
  <inkml:trace contextRef="#ctx0" brushRef="#br0" timeOffset="126200.22">26882 5062 0,'0'0'0,"17"-17"0,1-1 16,17-17-1,-17 17 1,0 1-16,-1-1 15,-17 36 32,0-1-47,-17 18 16,17 1-16,0 17 16,-18 70-1,0 1 1,18-54 15,0-35-31,0 18 16,18 0-1,17-17 1,36-1 0,-18-35-1,52 0 1,1-35-1,-70 17-15</inkml:trace>
  <inkml:trace contextRef="#ctx0" brushRef="#br0" timeOffset="126433.59">27076 5009 0,'0'0'0,"0"-35"0,35 0 31,-35 0-15,35 17 0,18 0-1,0 18 1,18 0-1</inkml:trace>
  <inkml:trace contextRef="#ctx0" brushRef="#br0" timeOffset="126849.79">27711 5115 0,'17'0'0,"-34"0"0,34-17 0,1 17 16,0-36-1,-1 19 1,1 17 15,-18 17 0,0 1-15,0 0-16,-18 52 16,18 36-1,0-18 1,18-35 15,-18-35-15,0-1-16</inkml:trace>
  <inkml:trace contextRef="#ctx0" brushRef="#br0" timeOffset="127653.77">27817 4745 0,'0'0'15,"17"0"16,1 0-15,-1 0-16,19-18 16,-19 18-16,36 0 15,-17 0 1,34 0-16,36 0 31,-35 0-15,-36 0-1,-53 18 32,18-1-31,0 1 0,0 35-1,-17 53 1,17-71-16,0 53 15,0 53 1,0-70 0,35 35-1,-18-18 1,-17-53 0,0-17-1,0 0 16,-35-18-15,0 17 0,-36-17-1,18 18 1,-17-18 0,17 18-1</inkml:trace>
  <inkml:trace contextRef="#ctx0" brushRef="#br0" timeOffset="128102.81">28928 5521 0,'0'0'15,"35"0"17,-35 18-17,-18-1 1,1 19-1,-19-1 1,1 18 0,-18-18-1</inkml:trace>
  <inkml:trace contextRef="#ctx0" brushRef="#br0" timeOffset="129409.74">28840 5327 0,'17'0'16,"-17"18"-1,18-18 1</inkml:trace>
  <inkml:trace contextRef="#ctx0" brushRef="#br0" timeOffset="130923.17">22154 6315 0,'0'0'0,"0"-18"16,18 18 0,-18-18-1,18 18 79,-18 18-47,0 0-47,0-1 15,-18 19 1,-17 52 0,0 35-1,35-70 1,-18-17-16,18 16 16,18-16 15,-1-36-31</inkml:trace>
  <inkml:trace contextRef="#ctx0" brushRef="#br0" timeOffset="131132.72">22207 6050 0,'0'0'15,"18"-35"1,-18 17 0,0 1-16,0 34 31</inkml:trace>
  <inkml:trace contextRef="#ctx0" brushRef="#br0" timeOffset="132006.94">22401 6491 0,'-17'-18'0,"34"36"15,-52-53 1,17 17-16,1-17 16,17 0-1,17-1 1,36 1 0,18 35-1,-18 35 1,0 36-1,-18 35 17,-35 0-17,-18-53 1,1-36-16,17 18 16,0-17-16,0 0 15,0-36 1,0-35-1,53-17 1,53-72 0,17 54-1,-52 53 1,-54 35-16,18 35 16,1 53-1,-19 18 1,19-17-1,17-37 1,17-16 0,18-36 15,18-36-15,-35-16-1,35-107 1,-36 0-1,-70 18 1,-35 70 0,0 54-1,-1 34 1,1 36 0,17 71-1,1 34 16,17 19-15,0-89 0,0-53-16,0 36 15,17-36 1</inkml:trace>
  <inkml:trace contextRef="#ctx0" brushRef="#br0" timeOffset="132224.91">23442 6544 0,'-18'0'0,"36"0"0,-36-18 0,1 1 15,-18-1 1,35 0 0,17 1-1,18 17 1,1 0-16,34 0 15,54 0 17,-1 17-17</inkml:trace>
  <inkml:trace contextRef="#ctx0" brushRef="#br0" timeOffset="132773.68">25047 6456 0,'0'-35'0,"0"70"0,0-106 15,0 36 1,0 0 0,0 17-1,0 36 17,0 17-17,-35 53 1,17 18-1,1-53 17,17-18-32,-18 36 15,18-1 1,0 1 0,18-53-16</inkml:trace>
  <inkml:trace contextRef="#ctx0" brushRef="#br0" timeOffset="133140.87">24906 6791 0,'0'-18'0,"0"36"0,0-53 15,18 17-15,-18 0 16,17 18-1,1-35 1,17 18 0,-17 17-16,35-18 15,17 18 1,54 18 0,-18 17-1,-36 0 1,-52 36-1,-71-18 1,0-36 0,18 1-16,-53-1 15,-36-17 1,89-17-16</inkml:trace>
  <inkml:trace contextRef="#ctx0" brushRef="#br0" timeOffset="133594.15">25859 6562 0,'17'0'16,"-34"0"-16,52-18 0,-17-17 0,17-1 16,0 1-1,-17 0 1,-1 35 0,-17 18-1,0 17 1,-35 71 15,17 0-15,1-36-1,17 18 1,0-35 0,17 0-1,1-35 1,0-18-16,35 0 15,-18 0-15,35 0 16,54-53 0</inkml:trace>
  <inkml:trace contextRef="#ctx0" brushRef="#br0" timeOffset="133824.97">26053 6473 0,'-18'-17'0,"36"34"0,-36-69 0,0 34 15,18-35 1,36 0 0,-1 35-1,53 1 1,36 17-1,-36 17 1</inkml:trace>
  <inkml:trace contextRef="#ctx0" brushRef="#br0" timeOffset="134241.97">26776 6562 0,'17'-18'0,"-34"36"0,34-71 31,1 35-31,-18 0 15,0 1-15,0-1 32,0 36-1,0-1-31,-18 19 16,18-19-16,-17 36 31,17-17-31,0 52 15,0-35 1,0 0 0,17-36-1,19-17-15</inkml:trace>
  <inkml:trace contextRef="#ctx0" brushRef="#br0" timeOffset="134993.94">27093 6332 0,'0'-17'32,"-17"-1"-17,17 0 1,0 1 0,35-1-1,-17 18 1,52-17-1,18-1 1,-17 18 0,-53 0-16,34 0 15,1 18 1,-35-18 0,-18 17 15,18 1-16,-18 17 1,0 0 0,0 36-1,-18-1 1,0 19 0,-17 17-1,0-54 1,35-16-16,-18 17 15,1 0 1,17-36-16,0 18 16,-18-17-1,0-18 1,-17 0 0,17 0-16,-35-18 15,-52 18 16,-1 0-15,53 0 0,35 0-1,18 18-15</inkml:trace>
  <inkml:trace contextRef="#ctx0" brushRef="#br0" timeOffset="135443.37">27922 6985 0,'0'0'0,"18"-18"0,0 1 31,-1-1-15,-17 36 15,0-1-15,-17 1-16,-36 35 16,0 0-1,0-18 1,18-35-1,17 18-15</inkml:trace>
  <inkml:trace contextRef="#ctx0" brushRef="#br0" timeOffset="135698.81">28063 6720 0,'0'0'0,"18"0"78,0 0-47</inkml:trace>
  <inkml:trace contextRef="#ctx0" brushRef="#br0" timeOffset="138980.63">22454 8378 0,'18'0'62,"-18"-17"-46,0-1-1,0 1 1,0-1 0,-18 18-1,1-35 1,-19 17 0,-17 0-1,1 1 1,-1 17-1,35 0 1,-53 17-16,-17 19 31,0 52-15,18 18 0,34-36-1,19-35-15,-1 36 16,18-36-16,0 18 15,53 0 1,0-35 0,53-18-1,17-53 1,1-53 0,-54 18-1,18-53 1,-52 105-16,-1-16 15,-18 16 1,-17 54 31,0 17-47,0-17 0,-17 52 16,17 19-1,-35 52 1,35-35-1,-18-54 1,18-34-16,18-18 16,-1 0-1</inkml:trace>
  <inkml:trace contextRef="#ctx0" brushRef="#br0" timeOffset="139430.73">23125 8237 0,'17'-17'15,"-34"34"-15,52-52 16,-17 17-16,-1 1 15,1-18 1,-1 17 0,-17 53 15,0-17-31,0 35 16,-35 88-1,-18 18 1,18-36-1,0 18 1,35-53 0,35-52 15,36-19-15,-19-17-1,37-35 1,-72 17-16</inkml:trace>
  <inkml:trace contextRef="#ctx0" brushRef="#br0" timeOffset="139648">23266 8255 0,'0'0'0,"0"-18"0,0-35 15,53 18 1,35 0 0,-18 35-1,-17 0 1,53 0 0,0 18-16</inkml:trace>
  <inkml:trace contextRef="#ctx0" brushRef="#br0" timeOffset="140081.72">23724 8414 0,'18'-18'0,"-36"36"0,54-54 16,-1 1-1,-35 18 1,-18 34 15,1-17-15,17 18-16,-53 17 16,35 0-16,-17 18 15,17-17-15,0-1 16,18 0-16,-17 18 15,52 18 1,36-36 0,34-53-1,-16-52 1,-54-1 0,-17 18-16,-18-17 15,-36-19 1,-34 72-1,34 17 1</inkml:trace>
  <inkml:trace contextRef="#ctx0" brushRef="#br0" timeOffset="140650.24">24077 8202 0,'0'-18'15,"0"36"-15,-18-53 0,18 17 16,0 1 0,36 17-1,-1-18 1,0 18-16,36 0 15,88 0 17,17 0-17,-53 18 1,-87-18 0,-72 35 15,-16 18-16,16 0 1,19 0-16,-1 35 16,0 106-1,36-71 1,17 36 0,-17-88-1,0 34 1,-71-87-1,-53-18 1,18-18 15,52 1-31,-34-1 16,17-17 0,35 17-1</inkml:trace>
  <inkml:trace contextRef="#ctx0" brushRef="#br0" timeOffset="140949.41">25665 8749 0,'-18'-18'0,"36"36"0,-36-53 0,18 17 32,0 0-17,18 18 1,35-17 0,70-1-1,-70 18-15,88 0 16,-18 0-1,-87 18-15</inkml:trace>
  <inkml:trace contextRef="#ctx0" brushRef="#br0" timeOffset="141133.09">25806 8855 0,'0'0'0,"-36"17"0,-16 1 16,52 0-1,70-18 1,89 0 15,35 0-15,-141 0-16</inkml:trace>
  <inkml:trace contextRef="#ctx0" brushRef="#br0" timeOffset="141666.91">26917 8378 0,'18'-17'0,"-36"34"0,53-34 15,-17-18 1,0 35-16,-18-18 0,0 0 16,0 1 15,-18 34-15,0-17-16,-17 36 15,-53 34 1,17 54-1,36-36 1,17 71 0,36-54-1,70-34 1,18-53 15,-18-36-31,18-70 16,-35-71 15,-54-17-15,-52 70-1,-36 35 1,-52 89 0,88-18-16,-18 35 15,17-17-15</inkml:trace>
  <inkml:trace contextRef="#ctx0" brushRef="#br0" timeOffset="141983.59">27552 9049 0,'0'0'16,"35"-18"0,18 0-1,-18 18 1,-17 0-16,0 18 16,-1 17-1,-34 18 1,-19 0-1,1-35-15,-53 35 16,35-36 0,35-17-1</inkml:trace>
  <inkml:trace contextRef="#ctx0" brushRef="#br0" timeOffset="142216.91">27640 8678 0,'18'-17'16,"-36"34"-16,53-34 16,-35-1-16,18 18 15,0 0 1,-18 18-1,17-1 1,-17 1-16</inkml:trace>
  <inkml:trace contextRef="#ctx0" brushRef="#br0" timeOffset="144302.87">21925 10142 0,'0'0'16,"-17"0"-16,-1 0 0,18-17 31,0-1-16,0 0 1,18 1 0,-1-1-16,18-17 15,18 0 1,36-1 0,-19 36-1,-52 18-15,35 17 16,0 36-1,-53 52 1,-36-17 0,-17-35-1,36-36-15,-1 0 16,-17 1 15,17-36-15,18-36-1,0 1 1,18-36 0,52-52-1,36 17 1,0 36 0,-53 52-1,35 36 1,-17 52-1,-36 36 1,-17-36 0,-36-34-16,0 17 15,-35 0 1,18-18 15,0-17-15,17-36-1,18-35 1,35-53 0,54-17-1,-19 52 1,54-17 0,-18 53-1,-1 35 1,-16 70-1,-54-17 1,-17 71 0,-36-36-1,-35 0 17,18-35-17,-18-18 1</inkml:trace>
  <inkml:trace contextRef="#ctx0" brushRef="#br0" timeOffset="145203.79">23513 10319 0,'35'-18'16,"-70"36"-16,88-54 0,-18 1 15,-18 18-15,1-19 16,-18-17-1,-53 18 1,0 35 0,-17 18-1,-36 35 1,0 17 15,36 18-15,87-17-1,54-18 1,52-18 0,-35-35-1,53-53 1,-70-35 0,-53 0-1,-18 53-15,-36-18 16,-52 0-1,53 53 1,-53 0-16,-18 53 16,71 0 15,70-18-15,106 18-1,35-18 1,-70-35-1,0-53 1,-71-35 0,-17 0-1,0 17 1,-18 54 0,0 34-1,0 18 1,17 36-1,1 52 1,0 1 15,-18-18-15,17-71 0,18-17-1,-17-18-15,17-18 16,54-52-1,16-36 1,-34-18 0,-36 36-1,-70 17 1,-36 54 0,-34 52-1,52 0 1,53-17-16,0 17 15,0-17-15</inkml:trace>
  <inkml:trace contextRef="#ctx0" brushRef="#br0" timeOffset="147644.53">24853 9860 0,'0'0'0,"0"-18"16,0-17-1,-17 18 1,-1 17-16,0 0 47,18 35-31,0 0-1,-17 0-15,-1 36 16,-17 52-1,-1 1 1,19-36 0,17-35-1,17-53 17,1 0-32</inkml:trace>
  <inkml:trace contextRef="#ctx0" brushRef="#br0" timeOffset="148024.43">24694 10301 0,'0'-18'0,"18"1"16,-18-1-1,18-17 1,-1 35-16,1-35 16,17 17-1,53 0 1,18 18 0,0 36-1,-18 17 16,-70 17-15,-53 1 0,-54-18-1,-34-36 1,-18-17 0,70-35-1</inkml:trace>
  <inkml:trace contextRef="#ctx0" brushRef="#br0" timeOffset="148673.87">26106 10354 0,'17'-18'15,"-34"36"-15,52-53 0,0 17 16,-35 0-16,35-17 16,-17 0-1,-18 0 1,-18-1 0,-70 19-1,-53-1 16,88 36-31,-17-1 0,17 1 32,53 35-17,88 0 1,71 0 0,-18-18-1,35 36 1,-70-18-1,-71-18 1,-88-18 0,0 1-1,-70-18 1,-1 0 0,54-35-1,52 17 1</inkml:trace>
  <inkml:trace contextRef="#ctx0" brushRef="#br0" timeOffset="148991.97">26317 10178 0,'0'0'0,"0"-36"0,0 19 15,0-36 1,0 35-1,18 1 1,-1-1 0,19 36-1,-19 17 1,19 53 0,-36 0-1,-71 124 16,36-142-15,-18 36 0,18-53-1</inkml:trace>
  <inkml:trace contextRef="#ctx0" brushRef="#br0" timeOffset="149577.41">26793 10160 0,'0'0'15,"18"-18"-15,-18 1 16,18-19 0,-1 1-1,1 18 17,-36 17-17,1 17 1,-19 18-1,1 18 1,-18 36 0,36-19-1,17-52-15,0 52 16,17-34-16,1-1 16,88 35-1,0-70 1,-18-17 15,18-54-15,-36-52-1,-52-1 1,-53 54 0,-54-1-1,-16 71 1,16 35-1,19 18 1</inkml:trace>
  <inkml:trace contextRef="#ctx0" brushRef="#br0" timeOffset="149910.37">27499 10724 0,'18'-17'15,"-36"34"-15,36-52 0,-1 18 16,1 17-1,0 0 1,-18 17 0,0 18-1,-18 1 17,0-1-32,-35 0 15,0 1-15</inkml:trace>
  <inkml:trace contextRef="#ctx0" brushRef="#br0" timeOffset="151546.29">29069 9807 0,'18'0'15,"-36"0"-15,36-17 0,-18-1 16,0 36 47,-18-18-63,0 17 15,18 1-15,-88 52 16,0 36 15,17 35-15,54-35-1,17-53-15,70 88 16,-17-70 0,88 17-1,-17-70 1</inkml:trace>
  <inkml:trace contextRef="#ctx0" brushRef="#br0" timeOffset="151846.69">29598 10054 0,'0'0'15,"18"-17"-15,-1-19 16,1 19 0,0 17-1,-54 70 32,19-35-47,-36 36 16,35-36-16,-35 36 15,-17-1 1,52 1 0</inkml:trace>
  <inkml:trace contextRef="#ctx0" brushRef="#br0" timeOffset="152060.81">29175 10248 0,'0'0'0,"-18"-17"16,-17-1 0,52 0-1,19 1 1,-1 17 0,0 0-1,-17 0-15,-18 17 16</inkml:trace>
  <inkml:trace contextRef="#ctx0" brushRef="#br0" timeOffset="152276.01">29669 10248 0,'0'0'0,"17"0"0,1 0 15,0 0-15,-1 0 16,-17-17 0,18 17-1,-18-18 32</inkml:trace>
  <inkml:trace contextRef="#ctx0" brushRef="#br0" timeOffset="152963.6">30268 10213 0,'0'-18'16,"-35"-17"15,17 17-15,1 18-1,-1 18 1,18 17 0,18-17-1,52 0 1,1-1 15,-18-17-31,53 0 16,35-35-1,-35-18 1,-36-35 0,-52-18-1,-36 18 1,1 52 0,-54 19-1,0 17 1,-34 53-1,-1 17 1,18 36 15,17 0-15,53-53 0,18-18-16,36 18 15,-1-18-15,53 1 16,71-19-1,0-17 1,-106-17-16</inkml:trace>
  <inkml:trace contextRef="#ctx0" brushRef="#br0" timeOffset="153496.87">31133 10054 0,'0'0'0,"17"-35"15,19 0 1,-36 17 0,17-17-1,-52 35 32,17 17-31,-35 19-1,-35 34 1,18 18 0,52-35-1,0-35-15,18 35 16,0-36-16,36 1 16,17 0-1,35-54 1,-18-16-1,-34 16-15,87-70 16,-70 18 15,0 18-31,-53 87 32,0 19-17,-35 34 1,35 36-1,35-18 1,0-17 0,-17-54-16,35 19 15,-36-36 1</inkml:trace>
  <inkml:trace contextRef="#ctx0" brushRef="#br0" timeOffset="153796.4">31644 10037 0,'0'0'15,"-17"-18"-15,17 0 16,-18 1 15,36 17-15,-1 17-1,54 36 1,-18 0 0,-18-18-16,35 18 15,-34-35-15,17 35 16,-18-36-16,0 19 16,-17-19-1</inkml:trace>
  <inkml:trace contextRef="#ctx0" brushRef="#br0" timeOffset="154047.97">31962 10019 0,'0'0'0,"35"-53"31,-17 35-15,-36 18 15,0 18-31,-17 17 16,-53 36-1,17-18 1,54-36-16,-36 54 16,0-1-1,53-34 1</inkml:trace>
  <inkml:trace contextRef="#ctx0" brushRef="#br0" timeOffset="154713.76">32209 9560 0,'0'0'15,"0"-17"17,17 17-32,1 0 31,0 0-31,17 17 15,-18-17 1,36 36-16,36 69 16,-19-16 15,18 52-15,-70 17-1,-89 1 1,-34-71-1,52-35-15,-88 36 16,-71 16 0</inkml:trace>
  <inkml:trace contextRef="#ctx0" brushRef="#br0" timeOffset="162558.2">22366 11836 0,'0'0'16,"-35"-53"0,17 35-1,18 1-15,-17-19 16,-1 19 0,18 34 30,-18 36-46,1 18 32,17-36-32,-18 71 15,0-71-15,1 89 16,-1 17 0,18-18-1,18-88 1,-18 1-1</inkml:trace>
  <inkml:trace contextRef="#ctx0" brushRef="#br0" timeOffset="162942.75">22137 12206 0,'0'0'15,"17"-18"-15,1-17 32,35 0-17,0 17 1,-18 1 0,53 17-1,1 0 1,16 35-1,-34 35 1,-53 36 0,-18-35-1,-18-36-15,-53 18 32,36-35-32,-35 17 0,-36-35 15,18-35 16,35-1-31</inkml:trace>
  <inkml:trace contextRef="#ctx0" brushRef="#br0" timeOffset="163476.23">23019 11889 0,'0'0'15,"17"-18"-15,19-17 32,-1 17-17,0 18 1,-17-18 0,0 36-1,-18 17 1,-18 36-1,0-36-15,-17 106 16,-18-35 0,0 35-1,18-53 1,35 1 0,35-19-1,36-52 16,-18-18-15,70-18 0,-88 1-16</inkml:trace>
  <inkml:trace contextRef="#ctx0" brushRef="#br0" timeOffset="163692.62">23072 11836 0,'0'0'0,"35"-36"15,-17 19-15,17-18 16,35-1 0,1 19-1,-36 17-15,36 0 31,17 17-31</inkml:trace>
  <inkml:trace contextRef="#ctx0" brushRef="#br0" timeOffset="164148.24">23689 12118 0,'18'-18'0,"-36"36"0,53-36 0,1-35 16,-19 36-1,-17-1 1,0 0-1,-35 54 17,-36 17-17,36 17 1,0-52-16,17 52 16,1 36-1,87-35 1,54-54-1,17-34 1,-71-36 0,-17-53-1,-88-17 1,-53 52 15</inkml:trace>
  <inkml:trace contextRef="#ctx0" brushRef="#br0" timeOffset="164729.79">24059 11800 0,'-17'0'0,"34"0"0,-52-17 0,18-1 16,17 1-1,35 17 1,35-18 0,71 36-1,-35-18 1,-53 17-1,35-17 1,1 18 0,-72-18-1,-17 17 1,-35 36 0,0 18-1,17-1 1,0 36-1,18 0 1,18-53-16,0 53 16,-1 53-1,1-71 1,-53-35 15,-71-53-15,-18 0-1,36-36 1,-18 19 0,71-18-1</inkml:trace>
  <inkml:trace contextRef="#ctx0" brushRef="#br0" timeOffset="165010.66">25312 12294 0,'0'-17'15,"0"34"-15,17-34 16,1 17 15,53 0-15,52 0-1,-35 0 1,1 0-16</inkml:trace>
  <inkml:trace contextRef="#ctx0" brushRef="#br0" timeOffset="165194.34">25400 12506 0,'0'0'0,"-35"0"0,-18 18 15,35-1-15,1-17 16,87 0 0,54-17 15,70-1-16,-141 18-15</inkml:trace>
  <inkml:trace contextRef="#ctx0" brushRef="#br0" timeOffset="165696.69">26370 12188 0,'0'0'0,"18"-17"0,17-18 16,-17-1 0,-1 19-1,-17-1 16,-17 36-15,-1-1-16,-17 1 16,-53 52-1,17 36 1,18 18 0,35-36-1,54 18 1,52-18-1,18-70 1,-18-18 0,35-71-1,-52-70 1,-53 17 15,-18 54-31,-36-18 16,-87-18-1,-18 88 1</inkml:trace>
  <inkml:trace contextRef="#ctx0" brushRef="#br0" timeOffset="166012.26">26970 12612 0,'18'-18'16,"-36"36"-16,71-36 0,-18 18 16,18 0-1,-35 18-15,35-1 16,-1 19-1,-34 17 1,-36 0 0,-34 17-1,-1-35 1,17-35 0</inkml:trace>
  <inkml:trace contextRef="#ctx0" brushRef="#br0" timeOffset="166245.75">27376 12312 0,'0'0'0,"-36"-18"0,1 1 0,-36-1 31,54 0-16,52 36 1,0 0 0,36 17-1,-36-35-15</inkml:trace>
  <inkml:trace contextRef="#ctx0" brushRef="#br0" timeOffset="167848.01">22190 13829 0,'0'18'0,"-18"-1"31,18-34 16,18 17-32,-1-18 1,1 0-16,35 1 16,35-1-1,0 36 1,-35 35 0,-35 35-1,-53 35 1,-36 1-1,18-54 1,0-17 0,18-35-1,35-36 17,18-52-17,34 17 1,-34 17-16,53-52 15,34-18 1,-16 36 0,-19 52-1,-34 53 1,-19-17-16,18 53 16,-35 34-1,-35 19 1,0-53-1,17-54 1,1 1-16,-1-1 31,0-69-15,36-19 0,17 0-1,-17 36-15,35-53 16,53-36-1,-1 72 1,-52 52 0,36 17-1,-19 54 1,-52 17 0,-36 35-1,-17-52 1,0-53-16,-1 35 31,19-36-31,-1 1 16,36-18-16</inkml:trace>
  <inkml:trace contextRef="#ctx0" brushRef="#br0" timeOffset="168264.84">23671 14093 0,'0'0'15,"18"-17"-15,0-1 16,-18 1-16,0-19 16,-18 1-1,-35 17 1,0 18 0,-53 36-1,1 17 1,16 35-1,54-35 1,35-18-16,18 18 16,52 17 15,71-17-15,18-88-1,-88 0 1,-1-89-1,-70 1 1,-70 52 0,-54 54-1,1 17 1,87 17 0</inkml:trace>
  <inkml:trace contextRef="#ctx0" brushRef="#br0" timeOffset="169181.81">24024 13988 0,'0'-18'47,"18"18"-31,-1 0-1,1 0 17,-18 18-32,0-1 15,18-17 1,-18 18-16,17 35 15,-17 35 1,18 36 0,17-1-1,1-52 1,16-54 0,1-17-1,-35-35 1,17-18-1,54-70 1,-54 34-16,-18-17 31,-34 36-15,-18 52 0,17 18-1,0 0-15,1 0 16,17 18-16</inkml:trace>
  <inkml:trace contextRef="#ctx0" brushRef="#br0" timeOffset="169715.89">24536 13935 0,'0'0'16,"0"-18"-16,17 0 16,1 1-16,0-1 15,-1 1 1,19 17 0,-19 17-1,1-17-15,-18 35 16,17 54 15,-34 16-15,-18 1-1,-18 18 1,17-54 0,19 54-1,17-36 1,35-35-1,0-35 1,1-18 0</inkml:trace>
  <inkml:trace contextRef="#ctx0" brushRef="#br0" timeOffset="170767.92">26458 14358 0,'36'-18'0,"-72"36"0,89-53 15,-35 0 1,-18-1-16,-18 1 16,1 17-16,-54-35 15,0 36 1,-34-1 0,52 36-1,0-1 1,35 1-1,18 17 17,53 36-17,18 17 1,-1-17 0,18 17-1,-35-18 1,-53-52-1,-35 0 1,-36-36 0,-34 0-1,34-35 1,36 36 0</inkml:trace>
  <inkml:trace contextRef="#ctx0" brushRef="#br0" timeOffset="171066.91">26229 14041 0,'0'0'0,"18"0"16,35-36 0,-18 19-1,0-1 1,-17 18-1,-1 53 1,1 35 0,-18 71-1,0-36 1,-35 36 0,17-53 15,18-53-16</inkml:trace>
  <inkml:trace contextRef="#ctx0" brushRef="#br0" timeOffset="171618.5">26952 14041 0,'0'0'16,"18"-18"-16,0-17 31,-36 35 16,0 17-47,-17 1 15,17 0 1,-52 52 0,52-35-16,-17 36 15,35 35 1,17 0-1,19-36 1,-1-52-16,36 17 16,87-53 15,-87-52-31,-36-89 16,-52 53-1,-72-17 16,-16 70-15,-1 53 0,70 35-1,19-17-15</inkml:trace>
  <inkml:trace contextRef="#ctx0" brushRef="#br0" timeOffset="171919.66">27305 14728 0,'18'0'16,"-36"0"-16,71-17 0,-18 17 15,36-18 1,-36 18 0,-35 18-16,18-1 15,-36 54 1,-53 0 0,-52-1-1,35-35 1</inkml:trace>
  <inkml:trace contextRef="#ctx0" brushRef="#br0" timeOffset="173219.46">29598 13882 0,'18'-18'0,"-18"1"15,0-19 1,0 19-1,0-1 1,0 0 0,0 1-1,-18-1 1,-17 18 15,0 18-15,-1-18-16,-17 35 15,-35 0 1,0 36 0,0 35-1,52-1 1,19 19 0,52-36-1,53 36 1,71-36-1,-53-53 1,0-17 0</inkml:trace>
  <inkml:trace contextRef="#ctx0" brushRef="#br0" timeOffset="173604.84">30145 13952 0,'0'0'0,"17"0"16,1-17-16,0 17 15,-1-36-15,1 36 0,0-17 16,-18 34 31,-18 1-47,-17 35 31,17-35-31,-17 52 16,-18 36-1,35 0 1,1-36 0,-1-34-1</inkml:trace>
  <inkml:trace contextRef="#ctx0" brushRef="#br0" timeOffset="173842.17">29827 14093 0,'-17'-17'15,"34"34"-15</inkml:trace>
  <inkml:trace contextRef="#ctx0" brushRef="#br0" timeOffset="174104.03">30568 14305 0,'-17'-17'0,"34"34"16,-70-52-16,0 0 16,36 35-16,-1-18 15,0 18 1,36 0-1,0 0 1,35 0 0,-36 0-16</inkml:trace>
  <inkml:trace contextRef="#ctx0" brushRef="#br0" timeOffset="175205.22">30868 14058 0,'-35'18'31,"35"-1"-15,-18-17-16,18 18 16,0 0-1,35-1 1,-17-17-16,53 18 16,17 0-1,53 17 1,-53-35-1,18 0 1,-53-35 0,-36-1-1,-34-17 1,-1 18 0,-17 0-1,0 17 1,-18 1-1,0 17 17,0 0-17,35 0-15,-35 0 16,18 17 0,0 19-1,-18 16 1,0 19-1,35 0 1,54 17 0,17-35-1,52 35 1,1-53 0,-18-17-1,-35-18 1,18-18-1,-18-17 1</inkml:trace>
  <inkml:trace contextRef="#ctx0" brushRef="#br0" timeOffset="175756.87">31803 13811 0,'0'-17'0,"0"-1"16,18 18 15,-18 18 0,0-1-15,0 1-16,-18 17 15,0 18 1,-17 53 0,-18 0-1,35 0 1,18-1-1,0-52 1,18-35 0,0 17-1,-1-35 1,-17-17-16</inkml:trace>
  <inkml:trace contextRef="#ctx0" brushRef="#br0" timeOffset="176224.74">31591 14182 0,'0'-18'0,"0"0"16,18 18-1,0 0 1,-1-17 0,36 17-1,18 17 1,17 1-1,-18 0 1,-34-1-16,17 19 16,-18-19-16,-17 19 15,-1 16 1,-70 1 0,-35 0-1,0-17 1,-53-36 15,35 0-15,71 0-1</inkml:trace>
  <inkml:trace contextRef="#ctx0" brushRef="#br0" timeOffset="176639.19">31962 14252 0,'17'0'0,"1"-17"32,0 17-32,-1 0 31,36 17-15,-18 1-1,1 17 1,-19-17-16,54 17 15,35 89 1,-53-89 0,-18-18-1,-17 1 1,-1-36 0</inkml:trace>
  <inkml:trace contextRef="#ctx0" brushRef="#br0" timeOffset="177040.55">32456 14164 0,'17'-35'31,"-34"70"-31,52-88 0,-18 53 32,-17-18-17,0 36 1,-17 0 0,-1-1-1,1 1-15,-19 35 16,1-35-1,-18 52 1,-35 36 0,35-18-1,18 0 1,35-52 0,0-19-1</inkml:trace>
  <inkml:trace contextRef="#ctx0" brushRef="#br0" timeOffset="177593.16">32755 13741 0,'0'0'0,"0"17"47,18 1-16,0 0-15,-1-18 0,1 35-1,17 53 1,-17-17 0,-18-18-16,-35 35 15,-36 71 1,-35-1-1,0-17 1,-17-70 0</inkml:trace>
  <inkml:trace contextRef="#ctx0" brushRef="#br0" timeOffset="201233.53">20690 12118 0,'-17'0'16,"34"0"-16,-69 18 0,16-18 15,1 0-15,17 0 0,-52 0 16,34 0 15,19 0-15,34 0 15,1 0-15,17 0-1,36 0 1,-18 17-16,35-17 16,71 35-1,-18-17 1,-53-18-1,-53 0 1,-35-18 0</inkml:trace>
  <inkml:trace contextRef="#ctx0" brushRef="#br0" timeOffset="202402.81">20443 12136 0,'0'0'0,"18"-18"31,0 18 16,-18 18-32,0-1 1,0 1 0,0-1-1,-18 54 1,-17 35 0,17 0-1,1-36 1,-1-52-16,0 52 15,-17 19 1,35-54-16,-18 18 16,18 35-1,0-35 1,18 18 0,-18-19 15,0 1-16,0-35 1,0 0-16,0 17 16,0 0-1,0-17 17,0-1-1,18-17-16,-18 18 1,0 0 0,0-1-1,0 19 1,0-1 0,0 0-1,0-17 1,0-1-1,35 1 1,0 0 0,0-1-1,-17-17 1,0 0 0,17 0-1,36 0 1,-1 0-1,-17 0 1,0 0 0,18 18-1,17 0 17,-18-18-17,18 17 1,1 1-1,-36-18 1,-1 18 0,-16-18-1,-36-18 17,-18 0-32</inkml:trace>
  <inkml:trace contextRef="#ctx0" brushRef="#br0" timeOffset="202969.77">21184 13317 0,'0'0'0,"-17"0"16,17-17-1,-18-1 1,18 36 62,0-1-62,0 1-1,18 0-15,-18-1 32,17 1-32,19 17 0,16 0 31,19 1-16,-36-1 1,-17-17-16,0-1 16,-36 36-1,-53-18 1,-17 1 0,-18-1-1,36-17 1,17-1-1,18-17 1</inkml:trace>
  <inkml:trace contextRef="#ctx0" brushRef="#br0" timeOffset="204107.15">21131 11889 0,'-17'0'0,"-1"0"15,0-18 1,1 18 0,-1 0 15,1 0-15,-1 18 30,36-18-30,-1 17 0,18-17-1,-17 36 1,0-19-16,35 18 16,-36-17-16,19 17 15,52 18 1,0-17-1,-35-19 17,-71 1-1,1-18-15,-19 17-1,1 1 1,17 0-16,-35-1 15,-35 1 1,-18 17 0,1 1-1</inkml:trace>
  <inkml:trace contextRef="#ctx0" brushRef="#br0" timeOffset="-209629.33">11218 15222 0,'18'-17'15,"-36"34"-15,54-52 0,-19 17 0,1-17 16,-18 18-16,18-1 16,-1 18-1,-34 18 17,-19 17-17,1-18 1,-18 54-1,-70 35 1,-1-18 0,54-35-1,34-35-15</inkml:trace>
  <inkml:trace contextRef="#ctx0" brushRef="#br0" timeOffset="-209429.35">10777 15205 0,'-17'-18'0,"34"36"0,-70-71 16,1 18-1,69 35 17,1 0-17,17 0 1,-17 17-1</inkml:trace>
  <inkml:trace contextRef="#ctx0" brushRef="#br0" timeOffset="-209245.65">11465 15311 0,'0'0'0,"0"-18"16,18 0-1,0-17 1,-1 35 0,-17 18-1,18-18 1</inkml:trace>
  <inkml:trace contextRef="#ctx0" brushRef="#br0" timeOffset="-208294.45">12012 15187 0,'0'-18'15,"0"36"-15,0-53 0,0 17 16,0 36 31,0-1-47,-18 1 15,18 35 1,36-18 0,-1-17-16,36 0 15,70-1 16,0-34-15,-71-54 0,-70 18-1,-53-17 1,-70 34 0,-18 54-1,53 17 1,52-17-16,-34 35 15,17 53 1,71-18 0,34-18-1,-16-52-15,34 17 16,71-17 0,18-71-1,-18-71 16,-35 1-15,18-53 0,-19 34-1,-69 90 1,-19 34 0,-17 36-1,-53 34 1,-17 54-1,-1 0 1,1-18 0,17 36-1,18-18 1,52 0 15,54-54-15,17-34-1,-35-71 1,53-53 0,-71-17-1,-53 52 1,-70 18 0,-18 53-1,18 36 1,53 17-1,35-36 1</inkml:trace>
  <inkml:trace contextRef="#ctx0" brushRef="#br0" timeOffset="-207959.7">13229 15293 0,'0'0'16,"-17"-18"-16,17 1 15,52-1 1,1 0 0,36 18-1,-54 0 1,0 0-16,0 18 15,36 17 1,-18 53 0,-36-17-1,-17 0 17,-17-18-17</inkml:trace>
  <inkml:trace contextRef="#ctx0" brushRef="#br0" timeOffset="-207744.9">13705 15328 0,'0'-35'0,"0"70"0,18-123 16,0 53 0,-18 17-16,-36-17 15,1 52 1,-35 19-1,-19 52 1,54-53 0,-18 18-1,-17 0-15</inkml:trace>
  <inkml:trace contextRef="#ctx0" brushRef="#br0" timeOffset="-207460.81">14235 15311 0,'17'0'0,"-34"0"0,52-18 0,0 0 15,-17 18 1,-1 0 0,1 18-1,53 17 1,52 0 15,-88-17-31</inkml:trace>
  <inkml:trace contextRef="#ctx0" brushRef="#br0" timeOffset="-207293.64">14305 15575 0,'0'0'0,"-70"35"16,52-35-1,89 0 1,52 18-1,-70-18 1</inkml:trace>
  <inkml:trace contextRef="#ctx0" brushRef="#br0" timeOffset="-206609.73">15716 15734 0,'53'-18'16,"-106"36"-16,141-36 15,-17 18 1,-36 18 0,1 17-1,-36-17-15,0 17 16,-18 36-1,-53-18 1,-17-36 0,0-70-1,17-17 17,54-1-17,17 36-15,53-53 16,70-36-1,-17 54 1,0-1 0,-36 18-1,-34 18 1,-36 17 0,-36 1-1,-34 34 1,-18 19-1,-18 34 1,53 36 0,53-18-1,35 71 1,36 0 15,-1-36-15,-70-70-1,-17 0 1,-36-35 0,-35-18-1,52-18 1,1 0-16</inkml:trace>
  <inkml:trace contextRef="#ctx0" brushRef="#br0" timeOffset="-206141.7">16510 15381 0,'0'0'0,"35"-18"0,53-17 31,-70 18-31,0-1 16,-1-35 0,-17 18-1,0 17 1,18 18-16,-18-18 15,0 1 1,0 34 15,-71 36-15,1 53 0,-1-18-1,54-35-15,-36 53 16,18 53-1,17-36 1,36-52 0,-18-53-1</inkml:trace>
  <inkml:trace contextRef="#ctx0" brushRef="#br0" timeOffset="-205806.76">16369 15628 0,'0'0'0,"-18"-18"0,1 1 16,17-1-1,17-17 17,36 17-17,35 1 1,-17 34-1,-18-17-15,35 36 16,36 34 0,-54 1-1,-88-1 1,-70 1 0,-35-36-1,-71-17 1,17-18-1</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1:07.273"/>
    </inkml:context>
    <inkml:brush xml:id="br0">
      <inkml:brushProperty name="width" value="0.05292" units="cm"/>
      <inkml:brushProperty name="height" value="0.05292" units="cm"/>
      <inkml:brushProperty name="color" value="#FF0000"/>
    </inkml:brush>
  </inkml:definitions>
  <inkml:trace contextRef="#ctx0" brushRef="#br0">2328 9384 0,'0'-18'16,"18"18"93,0 0-77,-1 0-17,1 0-15,0 0 0,34 18 32,1-18-17,-35 0-15,53 18 16,-36-18-1,35 0 1,-17 0 0,-17 0-1,-19 0 1,19 0 0,34 0-1,1 0 16,17 17-15,-35-17 0,-36 0-16,36 0 15,18 18 1,-1-18 0,-34 17-1,34-17 1,1 18-1,17 0 1,0-1 0,-35-17-1,18 0 1,-1 0 0,-17 0-1,0 0 16,35 0-15,-35 0 0,18 0-1,-1-17 1,-34 17 0,34 0-1,1 0 1,34 17-1,-16-17 1,34 36 0,-17-19-1,-18 1 1,0-18 0,-17 0-1,70 0 16,18 0-15,-89 0 0,-17 0-1,-35 0-15,0 0 16,34-18 0,1 18-1,36 0 1,-19 0-1,36 0 1,0 0 0,-18 0-1,-35-17 1,-18 17-16,36 0 16,35 0-1,17 0 16,-35 0-15,-17 0 0,-36 17-1,-17-17 17,17 0-17,18 0 1,-35 18-16,34-18 15,54 0 1,18 18 0,-71-18-1,0 0 1,-36-18 0,-17 0-1,-17 18 16,-1-17-15</inkml:trace>
  <inkml:trace contextRef="#ctx0" brushRef="#br0" timeOffset="5939.67">12753 9049 0,'0'0'16,"-18"17"-16,1-17 0,-1 0 15,0 0 48,1 0-32,-1 0-31,-35 0 16,36 0-16</inkml:trace>
  <inkml:trace contextRef="#ctx0" brushRef="#br0" timeOffset="6846.09">12365 9155 0,'17'0'15,"-34"0"-15,52 0 0,-17 0 16,-1 0 15,1 0 1,17 17-17,-17-17-15,70 36 16,71-1-1,17-18 1,-35 1 0,-70-18-16,141 18 31,140-18-15,-175 17-1,-1 1 1,71 0-1,18 17 1,-124-17 0,88 17-1,-17 18 1,-71-18 0,106 36-1,17 17 1,36 0-1,-106-53 1,36-17 0,-54-18-1,-70-18 1,-36 1 15,-17 17-15,36 17-1,-19 1 1,54-1 0,-54 19-1,-52-36-15,35 17 16,-36-17 0,19 0-1,-19 0-15,36 0 16,18-17-1,-54 17-15,89-18 16,-71 18 0,18-18 15,-35 18-31,-18-17 31,-18 34-15,1-17-16</inkml:trace>
  <inkml:trace contextRef="#ctx0" brushRef="#br0" timeOffset="8657.39">12065 11112 0,'0'-17'16,"0"34"-16,-18-34 0,18-1 15,18 18 1,-18-17-1,18 17-15,-1 0 32,1 0-17,17-18-15,53 18 16,-35 0 0,18 0-1,70 0 1,35 18-1,107-18 17,-160 0-32,53 0 31,-105 0-31,52 0 16,19 0 15,-1 0-16,-35 0 1,35 0 0,-36 0-1,19 0 1,-53-18 0,87 18-1,1 0 1,17 18-1,-17 17 1,-35-18 0,52 1-1,0 17 1,1 1 15,-71-19-15,52 1-1,-17 0 1,1-18 0,-90 0-16,37 0 15,52 17 1,-53-17 0,71 18-1,-18-18 1,-53 0-1,18-35 1,0 17 0,0 0-1,-54 18 1,37 0 15,-72 0-31,19 0 16,-19 0-1,18 0 1,-17 0 15</inkml:trace>
  <inkml:trace contextRef="#ctx0" brushRef="#br0" timeOffset="10725.65">12153 12700 0,'18'0'47,"-1"18"-31,1-18 0,0 0-1,-1 0-15,1 0 16,53 17-1,52 1 1,53 0 15,1-1-15,-107 1-16,107-18 16,-54 0-1,-70 0-15,71 0 16,70 0-1,-18 0 17,-17 0-32,-53 0 31,52 0-15,-87 0-1,52 17 1,36 1-1,-71 0 1,124 17 0,-106-35-1,70 18 1,-70-1 0,53 1-1,0-18 1,-18 0-1,35 0 1,-52 18 0,34-18 15,-17 0-15,-17-18-1,-36 18 1,88 35-1,-87-17 1,34 0 0,1 17-1,-1-18 1,-35-17 0,-35 18-16,53-18 15,53 0 1,-18 0 15,0-18-15,-53 1-1,18-1 1,18 18 0,-1 0-1,-35 0 1,36 0-1,-1 0 1,-35 0 0,71 0-1,-71 0 1,53-17 0,-17-1-1,35 0 16,-54 18-15,-69 0 0,52-17-1,18 17 1,-36 0 0,-34 0-16,34 0 15,36 0 1,-36-18-1,-17 18 1,18 0 0,0 0 15,-36 0-15,-53 0 15</inkml:trace>
  <inkml:trace contextRef="#ctx0" brushRef="#br0" timeOffset="14817.84">15875 10813 0,'18'0'31,"-1"0"0,1 0 16,-18-18-31,18 18-1,-1 0 1,1 0 0,-1 18-16,1-18 15</inkml:trace>
  <inkml:trace contextRef="#ctx0" brushRef="#br0" timeOffset="15975.28">17515 10936 0,'18'0'46,"0"0"-14,-1-18-17,1 18-15,0 0 16,70 0 0,0 0-1,-35 0 1,-35 0-16</inkml:trace>
  <inkml:trace contextRef="#ctx0" brushRef="#br0" timeOffset="22719.25">15893 9278 0,'17'0'16,"1"0"0,0 0 93,-1 0-46,18 0-48,-17 0-15,0 0 16,35 0-16,17-18 15,-17 18 17,-35 0-17,-1 0-15,1 0 16,17 0 0,1 0-1,-1-17 1,0 17-1,0 0 1,1-18 0,-19 18-1,19 0 1,-1 0 0,18 0 15,-18 0-16,-17 0 1,-1 0 0,36 0-1,-17 0 1,-1 0 0,18 0-1,-36 0 1,19 0-1,-1 18 1,-17-18 0,-1 0-1,1 0-15,0 0 16,17 17 0,0-17-1,0 0 1,-17 0-1,70 18 1,-53-18 0,18 0-1,0 0 1,-35 0 0,70 18-1,-35-18 1,-18 0-1,36 0 1,-36 0 0,-17 17-1,-1-17 1,-34 0 31</inkml:trace>
  <inkml:trace contextRef="#ctx0" brushRef="#br0" timeOffset="28742.43">2434 10989 0,'18'0'109,"-1"0"-31,1 0-62,0 0 0,-1 0-1,1 0 1,0 0-16,17 18 16,0-18-1,106-18 32,-123 18-47,17 0 16,-17 0-1,0-18-15,34 18 16,1-17 31,-17 17-32,-19 0 1,1 0-16,0 0 16,34 0-1,-34 0 1,53 0 15,-36 0-15,-17 0-16,34 0 31,19 0-15,17 0-1,-53 0 17,-17 0-32,0 0 15,35 0 1,-18-18-1,18 18 1,-35 0 0,34 0-1,-16 0 1,-19 0 0,19 0-1,-1 0 1,35-18 15,-52 18-15,0 0-16,35 0 31,-18 0-15,-17 0-16,-1 0 15,36 0 1,-18 0-1,-17 18 1,70 0 31,-70-18-47,70 0 16,-53 0-1,36 0 1,-18 0-1,35 17 1,0 1 15,-17-18-15,-1 18 0,-17-18-1,-17 17 16,-19-17-15</inkml:trace>
  <inkml:trace contextRef="#ctx0" brushRef="#br0" timeOffset="28880.07">5133 11042 0,'35'0'16,"-70"0"-16,105 0 16,-52 0-1,0 0 1,17 0-1,0-18 1,36 18 0</inkml:trace>
  <inkml:trace contextRef="#ctx0" brushRef="#br0" timeOffset="28955.44">5468 11042 0,'35'0'0,"-17"0"16,35 18 0,-18-18-1,-176-18-15,300 36 0</inkml:trace>
  <inkml:trace contextRef="#ctx0" brushRef="#br0" timeOffset="48115.52">25277 9084 0,'-18'0'47,"0"-18"-31,1 18-1,-1 0 17,36 0 77,-1 0-78,1 0-15,17 0-1,0 0 1,-17 0 0,0 0-16,35 0 15,-18 0 1,18 0 0,17 18 15,-52-18 0,0 0-15,-1 0-1</inkml:trace>
  <inkml:trace contextRef="#ctx0" brushRef="#br0" timeOffset="51688.03">25100 10601 0,'18'0'125,"-1"0"-94,1 0-15,0 0-1,-1 0-15,1 0 16,35 0-1,17 0 1,-34 0 0,105 0 15,-88 0-15,-18 0-16,-17 0 15,17 0 1,-35-18 46,-18 18-46</inkml:trace>
  <inkml:trace contextRef="#ctx0" brushRef="#br0" timeOffset="55629.58">28152 12577 0,'-18'0'16,"36"0"-16,-71 0 0,35 0 31,36 0 0,17 0-15,-17 0-16,-1 0 16,72 17-1,34 1 1,0-1-1,-17-17 1,-53 0 0,18 0-1,-18 0 1,-36 0 0,-17-17 15,-17 17 0,-1-18-15</inkml:trace>
  <inkml:trace contextRef="#ctx0" brushRef="#br0" timeOffset="58860.34">25806 14041 0,'0'17'32,"17"-17"-17,19 0 17,52 0-1,-18 0-31,-34 0 15,-1 18-15,71-18 16,-36 17 0,-34-17-1,-19 0 1,-17-17 0,-17 17 15,-1 0-16,0-18-15</inkml:trace>
  <inkml:trace contextRef="#ctx0" brushRef="#br0" timeOffset="63641.15">23283 15716 0,'0'0'0,"0"-17"32,-17 17-1,34 0 0,1 0-15,35-18 15,-18 18-15,0 0-16,1 0 15,34 18 1,54-1-1,-54-17 1,71 0 0,-52 0-1,16 0 1,-16-17 0,-36-1-1,-36 18 1,-34 0 31</inkml:trace>
  <inkml:trace contextRef="#ctx0" brushRef="#br0" timeOffset="64663.02">26317 15981 0,'0'-18'16,"-17"18"15,34 18-31,-17-36 0,35 18 31,1 0-15,17 0 0,17 0-1,124 18 1,106 35 15,-123-36-31,-36 1 16,-36 0-1,-34-18 1,-106 0 0,-53-18 15</inkml:trace>
  <inkml:trace contextRef="#ctx0" brushRef="#br0" timeOffset="65453.45">28822 15928 0,'18'-18'15,"-36"36"-15,53-53 16,-17 35 0,-1-18-16,1 18 15,0 0 1,-1 0 0,1 0-1,53 18 32,-18-1-31,35 1-1,-18 0 1,54 17 0,-89-35-1,-35-18-15</inkml:trace>
  <inkml:trace contextRef="#ctx0" brushRef="#br0" timeOffset="66288.32">30445 15963 0,'-36'0'31,"19"0"1,52 18-1,-17-18-31,70 17 31,18 1-15,-53 0-1,0-1 1,-36-17 0,-34 0-1,-1 0-15</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2:41.442"/>
    </inkml:context>
    <inkml:brush xml:id="br0">
      <inkml:brushProperty name="width" value="0.05292" units="cm"/>
      <inkml:brushProperty name="height" value="0.05292" units="cm"/>
      <inkml:brushProperty name="color" value="#FF0000"/>
    </inkml:brush>
  </inkml:definitions>
  <inkml:trace contextRef="#ctx0" brushRef="#br0">4568 6385 0,'-17'0'31,"-1"18"16,36-18 16,-1 0-32,1 0-15,35-18-1,18 18 1,-19 0 0,-16 0-16,17 0 15,35 0 1,0 0-1,-17 0 1,-1 0 0,-35 0-1,-17 0-15,17-17 16,1 17 0,-19 0-16,1 0 15,17 0 16,1 0-15,-19-18 0,1 18-1,-1 0 1,1 0 0,0 0-1,17 0 1,-17-18-1,-1 18-15,1 0 16,17 0 0,0-17-1,-17 17 1,17 0 0,-17 0-1,0 0 16,-1 0-15,1 0 15,0 17-15,-1-17 0,1 0-1,-1 0 1,1 0-1,17 0 1,-17 0 0</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3:40.196"/>
    </inkml:context>
    <inkml:brush xml:id="br0">
      <inkml:brushProperty name="width" value="0.05292" units="cm"/>
      <inkml:brushProperty name="height" value="0.05292" units="cm"/>
      <inkml:brushProperty name="color" value="#FF0000"/>
    </inkml:brush>
  </inkml:definitions>
  <inkml:trace contextRef="#ctx0" brushRef="#br0">5380 3951 0</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4:55.863"/>
    </inkml:context>
    <inkml:brush xml:id="br0">
      <inkml:brushProperty name="width" value="0.05292" units="cm"/>
      <inkml:brushProperty name="height" value="0.05292" units="cm"/>
      <inkml:brushProperty name="color" value="#FF0000"/>
    </inkml:brush>
  </inkml:definitions>
  <inkml:trace contextRef="#ctx0" brushRef="#br0">22631 7549 0,'-18'0'47,"18"18"-16,18-18-15,-1 0-16,19 18 16,-19-18-16,36 17 15,18-17 1,-1 18 0,-17 0-1,-35-18 1</inkml:trace>
  <inkml:trace contextRef="#ctx0" brushRef="#br0" timeOffset="4877.95">12700 8378 0,'18'0'31,"-36"0"32,0 0 30,1 0-77,-1 0 15,0 0 1,36 0 108,0 0-124,-1 0-1,1 0 1,0 0 0,-1 0-16,1 0 15,35 0 1,0 0 0,17 0-1,-17 0 1,-35 0 15,0 0-31,-1 0 16,18 0-1,-17 0 1,17 0 0,1 0-1,-19 0 1,1 0 31,-18 18 15</inkml:trace>
  <inkml:trace contextRef="#ctx0" brushRef="#br0" timeOffset="14353.69">11606 9525 0,'18'0'31,"0"0"0,-1 0-15,1 0 0,-18-18-1,53 18 1,0 0 0,-18-17-1,0 17 1,1 0-1,-19 0 1,19 0 0,-19 0-1,1 0-15,17 0 16,0 0 0,1-18-1,-1 18 16,-17 0-15,-36 0 62</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5:46.770"/>
    </inkml:context>
    <inkml:brush xml:id="br0">
      <inkml:brushProperty name="width" value="0.05292" units="cm"/>
      <inkml:brushProperty name="height" value="0.05292" units="cm"/>
      <inkml:brushProperty name="color" value="#FF0000"/>
    </inkml:brush>
  </inkml:definitions>
  <inkml:trace contextRef="#ctx0" brushRef="#br0">7091 6209 0,'0'-18'31,"-18"36"47,36-18-31,-1 0-31,19 18-1,-19-18-15,36 0 16,18 17 0,-18-17-1,17 0 1,1 0 0,-1 0-1,19-17 1,-36 17-1,35 0 1,-18 0 0,1 0-1,-18 0 1,0-18 0,0 18-1,17 0 16,-17 0-15,-18-18 0,-17 18-16,17 0 15,18 0 1,-18-17 0,1 17-1,-19 0 1,19 0-1,17 17 1,35 1 0,-18 0-1,19-1 17,-54-17-17,35 18 1,-52-18-1,0 0-15,17 0 16,0 0 0,18 17-1,-18-17 1,-17 0 0,0 0-16,-1 0 15,-34 0 32,-1 0-47,0 0 0</inkml:trace>
  <inkml:trace contextRef="#ctx0" brushRef="#br0" timeOffset="1682.56">4762 6350 0,'18'0'109,"0"0"-93,-1 18-16,19-18 16,-19 0-16,54 0 15,-36 0-15,53 0 16,-52 0-16,69 0 16,72-18-1,-18 18 1,-71 0-1,18 0 1,-36-18 0,-35 18-1,1 0 17,17 0-17,-18 0 1,18-17-1,-36 17 1,1-18 15</inkml:trace>
  <inkml:trace contextRef="#ctx0" brushRef="#br0" timeOffset="24813.59">15416 11959 0,'-17'0'0,"34"0"0,-52 0 15,17 0 1,1 0-16,-1 0 15,1 0 1,34 0 47,1 0-48,-1 0-15,1 18 16,0-18-16,17 17 15,53 1 1,36 17 0,-1-17-1,-52 0 1,35-18 15,-36 0-15,1 0-1,-54 0 1,-17 17-16,18-17 16,-36-17 31,1-1-47</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6:58.727"/>
    </inkml:context>
    <inkml:brush xml:id="br0">
      <inkml:brushProperty name="width" value="0.05292" units="cm"/>
      <inkml:brushProperty name="height" value="0.05292" units="cm"/>
      <inkml:brushProperty name="color" value="#FF0000"/>
    </inkml:brush>
  </inkml:definitions>
  <inkml:trace contextRef="#ctx0" brushRef="#br0">2364 6509 0,'-18'0'16,"0"0"15,18 17-15,18-17 46,0 0-46,-1 0 0,1 0-16,35 0 15,35 0 1,18 0 15,-18 0-15,-35 0-16,18 0 31,-36 0-15,-18 0-16,36 0 15,18 0 1,-36 0 0,-17 18-1,-1-18 1,-34 0 78</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04:48.075"/>
    </inkml:context>
    <inkml:brush xml:id="br0">
      <inkml:brushProperty name="width" value="0.05292" units="cm"/>
      <inkml:brushProperty name="height" value="0.05292" units="cm"/>
      <inkml:brushProperty name="color" value="#FF0000"/>
    </inkml:brush>
  </inkml:definitions>
  <inkml:trace contextRef="#ctx0" brushRef="#br0">17533 13000 0,'-35'-18'16,"70"36"-16,-88-36 15,35 1 1,1 17-1,-1-18 1,1 18 0,-1 0-1,18-18 1,-18 18-16,1 0 31,-1-17-15,0 17 15,18-18 16,-17 18-31,-1 0-1,18-18 1,-18 18 46,1 0-46</inkml:trace>
  <inkml:trace contextRef="#ctx0" brushRef="#br0" timeOffset="3325.06">17815 8678 0,'0'0'0,"0"-17"47,-17 17-31,17-18 15,-18 18-31,0 0 31,1-18-15,-1 18 0,0 0-1,1 0 1,34 0 93,1 18-93,0-18 0,-1 0-1,1 0-15,0 18 31,-1-18-31,19 17 16,-1-17 0,0 18-1,-17-18 17,-1 18-17,1-18 1,-18 17-1,18-17 1,-1 18 0,1-18 15,-18-18 47,-18 18-62</inkml:trace>
  <inkml:trace contextRef="#ctx0" brushRef="#br0" timeOffset="11547.96">7038 9119 0,'-18'0'15,"1"0"1,34 0 62,1-17-78,0 17 16,17-18-1,-18 18-15,36-18 16,0 18 0,-17 0-1,-19 18 1</inkml:trace>
  <inkml:trace contextRef="#ctx0" brushRef="#br0" timeOffset="12265.26">7250 9437 0,'-18'0'16,"18"17"15,-18-17-31,1 0 47,17 18-47,17-18 78,1 0-78,0 0 15,-1-18 1,18 18 0,-17 0-16,17 0 15,1 0 1,-19 36 0</inkml:trace>
  <inkml:trace contextRef="#ctx0" brushRef="#br0" timeOffset="13000.69">7232 10037 0,'0'0'0,"0"17"31,0 1 1,18-18-17,-1 0 17,1 0-17,-1 0 1,1-18-1,0 18-15,17 0 16,0 0 0,1 0-1,-1 18 1,-17-18 0</inkml:trace>
  <inkml:trace contextRef="#ctx0" brushRef="#br0" timeOffset="13749.89">7197 10636 0,'0'0'15,"-18"0"1,18 18 0,18-18-1,-1 0 1,1 0-1,-18-18 1,53 18 0,-18 0-1,0 0 1,-17 0-16</inkml:trace>
  <inkml:trace contextRef="#ctx0" brushRef="#br0" timeOffset="14534.17">7108 11307 0,'18'0'15,"0"0"1,-1 0 15,1 0-31,0 0 16,-18-18-16,53 18 16,-1-18-1,-34 18-15</inkml:trace>
  <inkml:trace contextRef="#ctx0" brushRef="#br0" timeOffset="22195.3">7285 5503 0,'0'0'0,"17"0"15,-17 18 17,-17-18 14,34 0-14,1 0-17,0 0 1,-1 0 0,1 0-1,0 0-15,-1 0 0,1 0 16,0 0-1,-18 18 1</inkml:trace>
  <inkml:trace contextRef="#ctx0" brushRef="#br0" timeOffset="22742.86">7355 5715 0,'0'18'15,"18"-18"95,0 0-95,-1 0-15,1 0 16,17 0 0,-17 0 15</inkml:trace>
  <inkml:trace contextRef="#ctx0" brushRef="#br0" timeOffset="23378.04">7267 6015 0,'18'0'47,"-18"17"-32,17-17 32,1 0-31,0 0-1,-1 0-15,19 0 16,-1 0 0,-17 0-16,-1 0 15,-17 18 17</inkml:trace>
  <inkml:trace contextRef="#ctx0" brushRef="#br0" timeOffset="24163.29">7302 6421 0,'0'17'31,"18"-17"16,0 0-16,-1 0-15,1 0-1,0 0 1,-1 0-16,1 0 16,0 0-1,-1 0 1</inkml:trace>
  <inkml:trace contextRef="#ctx0" brushRef="#br0" timeOffset="25206.96">7320 6756 0,'0'0'0</inkml:trace>
  <inkml:trace contextRef="#ctx0" brushRef="#br0" timeOffset="25921.23">7320 6773 0,'0'0'0,"18"0"47,-18 18-1,17-18 48,1 0-63,0 0-15,-1 0 0,1 0-1,0-18 1,-1 18 0,1 0-16,0 0 15,-1 0 1,1 0-1</inkml:trace>
  <inkml:trace contextRef="#ctx0" brushRef="#br0" timeOffset="26539.35">7355 6950 0,'0'17'47,"18"-17"31,0 0-62,-1 0-1,1 0 1</inkml:trace>
  <inkml:trace contextRef="#ctx0" brushRef="#br0" timeOffset="37491.08">10283 5345 0,'18'0'188,"0"0"-157,-1-18-16,1 18 1,0-18 0,-1 18-16,1-17 15,35 17 1,-35-18 0,-1 18-1,1-18 1,-18 36 46</inkml:trace>
  <inkml:trace contextRef="#ctx0" brushRef="#br0" timeOffset="42229.85">7320 15558 0,'-18'0'15,"1"0"1,17 17-16,-18-17 15,1 0 1,17 18 15,0-36 16,17 18-47,1 0 94,-1 0-78,1 0-1,0 0-15,17 0 16,18-17-1,-18 17 1,-17 0-16,17 0 16,-17 0-16,17 0 15,-17 17 1,-18 1 15,0-1-15,-18 1 15,0-18-15,1 0-1</inkml:trace>
  <inkml:trace contextRef="#ctx0" brushRef="#br0" timeOffset="45973.06">7444 15399 0,'-18'0'94,"18"17"-32,18-17-46,-18 18-1,17-18 1,-17 18-16,18-1 31,0-17-31,17 0 31,-18 18-15,1 0 0,0-1-16,-1 1 15,1 0 1,-18-1 15,-18-17-15,1 35-1,-19 1 1,1-1 0</inkml:trace>
  <inkml:trace contextRef="#ctx0" brushRef="#br0" timeOffset="60818.96">7373 15875 0,'-18'18'31,"18"-1"16,-17-17 0,-1 18-47,0-18 15,1 18 1,-1-18-16,-17 17 15,17-17 1,1 0 15,17-17 1,-18 17-32,18-18 78,0 0-47,-18 18-15,18-17-1,0 34 16,18-17-15</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8:04.277"/>
    </inkml:context>
    <inkml:brush xml:id="br0">
      <inkml:brushProperty name="width" value="0.05292" units="cm"/>
      <inkml:brushProperty name="height" value="0.05292" units="cm"/>
      <inkml:brushProperty name="color" value="#FF0000"/>
    </inkml:brush>
  </inkml:definitions>
  <inkml:trace contextRef="#ctx0" brushRef="#br0">2505 6562 0,'0'-18'15,"0"36"-15,-18-36 16,18 0-16,-18 18 16,1 0-16,-1 0 31,36 18 47,-1-18-62,1 0-16,17 18 15,71-1 1,-35-17-1,52 36 1,1-19 0,-18 1-1,-54 0-15,107-1 16,-53 1 0,70-1-1,-34-17 1,-37 0 15,-52 18-15,0-18-1,-35 0 1,-36 0 78</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8:09.032"/>
    </inkml:context>
    <inkml:brush xml:id="br0">
      <inkml:brushProperty name="width" value="0.05292" units="cm"/>
      <inkml:brushProperty name="height" value="0.05292" units="cm"/>
      <inkml:brushProperty name="color" value="#FF0000"/>
    </inkml:brush>
  </inkml:definitions>
  <inkml:trace contextRef="#ctx0" brushRef="#br0">2417 6421 0,'0'0'0,"-18"0"16,18 17 0,18-17-1,-1 0 32,1 0-31,-1 0-1,1 0 1,53 0 0,34 0-1,-16 0 1,-54 0-16,88 0 15,-34 0 1,-1 0 0,-71 0-1,1 0-15,0 0 16,-1 0 0,1 0 15</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8:28.228"/>
    </inkml:context>
    <inkml:brush xml:id="br0">
      <inkml:brushProperty name="width" value="0.05292" units="cm"/>
      <inkml:brushProperty name="height" value="0.05292" units="cm"/>
      <inkml:brushProperty name="color" value="#FF0000"/>
    </inkml:brush>
  </inkml:definitions>
  <inkml:trace contextRef="#ctx0" brushRef="#br0">2593 6421 0,'-18'0'15,"36"0"-15,-53 0 0,17 0 16,0 0 0,18-18 15,18 18 16,0 18-16,-1-18-15,1 0-16,35 0 15,0 0 1,-36 0-16,36 0 16,18 0 15,-1-18-16,19 18 1,-36 0-16,17 0 31,1 0-15,-18 0 0,-18 0-1,0 0 1,18 0-1,-18 18 1,18-18 0,0 0-1,0 0 1,-18 0 0,1 0-1,-19 0 1,1 0-1,-36 0 32,1 0 0</inkml:trace>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39:06.788"/>
    </inkml:context>
    <inkml:brush xml:id="br0">
      <inkml:brushProperty name="width" value="0.05292" units="cm"/>
      <inkml:brushProperty name="height" value="0.05292" units="cm"/>
      <inkml:brushProperty name="color" value="#FF0000"/>
    </inkml:brush>
  </inkml:definitions>
  <inkml:trace contextRef="#ctx0" brushRef="#br0">3863 9313 0,'-18'-17'0,"1"-1"16,-1 0 0,-17 1 15,17-1-16,-17 1-15,-18-1 32,35 0-17,-35 18 1,0 0 0,-17 18-1,-1 17 1,18 0-1,-17 1 1,35 17 0,17 0-1,53 17 1,18-17 0,18-18-1,34 1 1,19-1 15,-53-35-15,-54 0-16,18 0 0</inkml:trace>
  <inkml:trace contextRef="#ctx0" brushRef="#br0" timeOffset="1084.98">4057 9296 0,'-18'-36'31,"18"19"-15,0-1-1,18-35 1,-18 18-1,18 0 1,-1 35 0,19 17-1,-1 36 1,-18 35 0,-17 1-1,0-19 1,-17-35-1,-1 18 1,1 18 0,17-18-1,0-36 1,-18-34 0,18-36-1,0-35 1,35-18-1,0 18 1,-17 35 0,-18 35-16,18-17 15,17 17 1,36 18 15,-19 36-15,1-19-1,-53 18 1,18 18 0,-18 0-1,-35 18 1,17-18 0,0-18-1,1-35 1,17-18-1,0-17 1,0-35 0,53-19-1,0 19 1,-18 17 0,35 18-1,-17 17 1,-35 36 15,0-18-31,17 17 16,0 36-1,-17 0 1,-1 18 0,-34-18-1,-18-1 1,17-16-16</inkml:trace>
  <inkml:trace contextRef="#ctx0" brushRef="#br0" timeOffset="1852.45">4939 9331 0,'0'-18'16,"0"36"-16,0-53 0,0-1 15,18 19 1,17 17 0,-18 0-1,-17 53 1,0 35-1,-17-18 1,-1-34-16,-17 52 16,0 53-1,17-35 1,18-53 0,0-36-1,0-70 32,35-52-31,-17-19-1,0 18 1,-18 53 0,0 18-16,17-18 15,1-17 1,17-18-1,0 35 1,-17 35-16,0-17 16,35-1 15,-18 36-31,-18 0 31,19 18-15,-1 35-1,-35-35-15,18 17 16,-18 18 0,-18-18-1,-35 18 1,0-18 0,18-17-1,0-18 1,-18-18-1,35 18-15</inkml:trace>
  <inkml:trace contextRef="#ctx0" brushRef="#br0" timeOffset="2736.82">6544 8961 0,'0'-18'16,"0"36"-16,0-54 15,0 54 16,0 0-15,-18 17 0,1 18-1,-1-18-15,0 36 16,-17 52 0,0-17 15,35-36-16,-18-52 1,18 0-16,-17-18 0</inkml:trace>
  <inkml:trace contextRef="#ctx0" brushRef="#br0" timeOffset="2960.69">6138 9260 0,'0'0'0,"18"0"16,0 0-16,-1-17 16,19-1 15,-19 18-15,1 0-1</inkml:trace>
  <inkml:trace contextRef="#ctx0" brushRef="#br0" timeOffset="3189.99">6632 9313 0,'0'0'0,"18"0"0,0 0 16,-1-17 0,-17-1-1,0 0 17,-17 18-17</inkml:trace>
  <inkml:trace contextRef="#ctx0" brushRef="#br0" timeOffset="4157.33">7073 9155 0,'0'0'16,"0"-18"-16,-17 0 15,-1 18 32,18 18-47,0 0 16,0-1 0,0 1-1,0 0-15,0 17 16,18-18-1,17 1 1,35-18 0,19-18-1,-37 1 1,1-36 15,-17 18-15,-36-18-1,0 35 1,-18 0-16,0-17 16,-35 0-1,-17 0 1,17 35 0,18 0-1,-1 17 1,1 18-1,-18 18 1,36 0 0,-1 18-1,0 17 1,18-17 15,36-1-15,-19-35-1,1-17-15,17 0 16,53-18 0,18-18-1,0-35 1,0 0 0,-53 18-1,0 0 1,-18 35-1,-17 0 1,-1 0 0,-34 0 15</inkml:trace>
  <inkml:trace contextRef="#ctx0" brushRef="#br0" timeOffset="4906.29">7867 9084 0,'0'0'0,"18"-18"0,-18 1 15,17-19 1,-17 1-1,0 18 1,-35 17 0,0 0-1,17 0-15,-17 17 16,-18 1 0,0 35-1,18-18 1,-1 53-1,36-70 1,-17 35 0,17 0-1,35-18 1,-17-35 0,35-18-1,-18-17 1,18-53-1,0 17 1,-36 36-16,1-18 16,17 0-1,-17 36 1,-18 34 0,18 18-1,-18 1-15,17 17 16,1 35-1,-18-35 1,17-36-16,1 36 16,-18-17-1,18-36 1</inkml:trace>
  <inkml:trace contextRef="#ctx0" brushRef="#br0" timeOffset="5224.63">8237 8996 0,'0'0'16,"0"-18"-16,0 1 15,-17 17 1,17 17 15,17 1-31,19 17 16,-1 36 15,18-18-15,-18 0-1,-17-36-15,17 36 16,-17-35-1,-18-1 1</inkml:trace>
  <inkml:trace contextRef="#ctx0" brushRef="#br0" timeOffset="5559.81">8484 9066 0,'0'0'0,"0"-17"0,36-19 16,-36 1 15,17 18-15,-34 17 0,-1 17-1,-17 36 1,-36 0-1,36 0 1,-36 18 0,36-19-1,17 1 1,1-35 0,-1-18-1</inkml:trace>
  <inkml:trace contextRef="#ctx0" brushRef="#br0" timeOffset="7043.86">9172 9366 0,'0'0'15,"0"-17"17,18 17-17,-18 17 1,0 1-1,-18 0 1,1 17 0,-1 0-1,-17-17 1,35-1 0,-36 1-16</inkml:trace>
  <inkml:trace contextRef="#ctx0" brushRef="#br0" timeOffset="8275.59">10478 8996 0,'0'0'0,"0"-18"0,17 18 16,-17 18 31,-17-1-31,-1 54-1,-17 17 1,17-17-1,18-36-15,-18 53 16,1 0 0,17-52-1,-18-19 1</inkml:trace>
  <inkml:trace contextRef="#ctx0" brushRef="#br0" timeOffset="8565.35">10019 9278 0,'0'-18'0,"0"36"0,0-53 16,0 17-1,-18 18 17,36 0-1,0 0 0</inkml:trace>
  <inkml:trace contextRef="#ctx0" brushRef="#br0" timeOffset="8834.85">10548 9296 0,'18'0'16,"-36"0"-16,53 0 0,-17-18 16,0 0-1,-36 18 17,0 0-17,1 0 1</inkml:trace>
  <inkml:trace contextRef="#ctx0" brushRef="#br0" timeOffset="11816.98">11060 9172 0,'0'18'62,"0"0"-46,-18-18-1,18 17 1,0 1-16,0-1 16,53 1-1,-36-18-15,19 18 16,70-18-1,-18-36 1,-53 19 0,0-18-1,-35-18 1,-17 17 0,-19 1-1,1 17 1,18 1-1,-19 17 17,-17 17-17,18 19 1,17-19-16,-35 19 16,18 17-1,18 17 1,34-17-1,18-18 1,36 1 0,70-19-1,0-34 1,-17-19 0,-71 1-16,53-36 15,17-34 16,-35-19-15,-53 18 0,-17 53-1,0-35 1,-1 18 0,-17 52-1,0 0 1,-17 71 15,-1 0-15,18-18-16,-18 36 15,1-36-15,-1 53 16,18-52-16,0 34 16,-17 36-1,17-71 1,17 18-1,1-53 1,-1 0 15,1-35-15,-18-18 0,0-17-1,-35-1 1,17 36-1,-17 35 1,0 0 0,17 0-16,0 35 15,-35 0 1,1 18 0,16 0-1,19 0 16,17-35-15,17-18-16,19 17 16,16 1-1,-16-18-15,34 18 16,54-18 0,-18-18-1,-89 0-15</inkml:trace>
  <inkml:trace contextRef="#ctx0" brushRef="#br0" timeOffset="12183.01">12224 9049 0,'0'0'16,"17"0"-16,-17-18 31,0 0-31,18 18 16,0 0 0,-1-17-1,36 52 1,-18 0-1,18 36 1,18 0 0,-18-19-1,-18-16 1,-35-19-16,18 1 16</inkml:trace>
  <inkml:trace contextRef="#ctx0" brushRef="#br0" timeOffset="12638.92">12559 9013 0,'18'-17'0,"-36"34"16,36-87-1,-1 52 1,-17 1 0,-17-1-1,-19 71 32,19-35-47,-1-1 0,18 1 16,-18-1-1,-17 19-15,-18 34 16,18-17 0,-36 18-1,18-18 1,36-36 0,-1 1-16,18 0 15,0-1 1,0-34 31,0-1-32</inkml:trace>
  <inkml:trace contextRef="#ctx0" brushRef="#br0" timeOffset="30466.64">3528 10530 0,'0'-17'47,"17"-1"0,-17 1-16,0-1-15,-17 18 15,17 18 94,0-1-109,0 1 0,0-1-16,0 19 15,0-19-15,0 36 16,0 0-1,0 18 1,0-1 0,-18-34-1,0 34 17,1-17-17,-18-35 1,-1-1-1,36 1-15,-70-18 16,34 0 0,-34-18-1,35-17 1,17 17 0,18 1-1,0-1 16</inkml:trace>
  <inkml:trace contextRef="#ctx0" brushRef="#br0" timeOffset="32115.35">4004 10336 0,'0'0'0,"18"0"16,-18-17-1,0-1 1,17 18 15,-17-18-15,0 1-1,-17 17 1,-1 0 46,18 17-46,0 1 0,0 0-1,0-1 1,-18 1 0,18 0-1,0 17 1,0 0-1,-17 18 1,17 18 0,-18-18-1,18-36-15,0 36 16,0 18 0,0-36-1,0 0 1,0-52 124,0-1-124,0 0 0,0 1-16,0-1 15,0 0 1,0 1-16,0-1 16,0 1-1,0-1 16,0 0-15,18 18 15,-1-17-15,1 17 0,0 0-1,35 0 1,-18 0-1,0 0 1,0 35 0,1-17-1,-36 17 1,17-18 0,-17 1-16,0 0 15,0 35 1,-35-18-1,0-17 1,0-1 0,17-17-1,-17 0 1,-18-17 0,0-1-1,17 0 1,36 1-1,-17 17-15</inkml:trace>
  <inkml:trace contextRef="#ctx0" brushRef="#br0" timeOffset="33642.91">4463 10583 0,'0'18'141,"-18"-18"-141,18 18 16,18-1-1,17 1 1,0-18-1,-17 18-15,17-18 16,53 0 0,-17-18-1,-54 0 1,19 18-16,-19-17 16,-17-1-16,18 0 15,-18-17 1,0 17 15,-35-17-15,-1 18-1,-34-1 1,-1 0 0,36 18-1,-18 0 1,18 18-1,0 17 1,-1 0 0,19 1-1,-1 17 1,36 17 0,-1-17-1,19-18 1,-1 18-1,18-17 17,17-19-17,19-17 1,-1 18 0,-35-18-1,-18 0 1,-17 0-16,-1 0 15,-17-18 17,-17 18-1</inkml:trace>
  <inkml:trace contextRef="#ctx0" brushRef="#br0" timeOffset="41927.71">6456 10407 0,'0'-18'16,"0"36"-16,0-53 0,0 17 16,0 0-1,0 1 1,0 34 171,0 1-140,0 0-47,0-1 16,0 1 0,0 53-1,17-1 1,-17-17-1,0-35-15,18 35 16,-18-18 0,0 18-1,0-36 1,0 1 0,0 0-1,0-36 110</inkml:trace>
  <inkml:trace contextRef="#ctx0" brushRef="#br0" timeOffset="45246.53">6985 10619 0,'0'-18'16,"0"0"15,0 1-31,-18-1 16,1 0-1,-19 1 16,1-1-15,18 18-16,-19 0 16,19 18-16,-19-1 15,-17 19 1,18 17 0,18 0-1,17-18 1,35 0-1,0-17 1,36-18 0,-18-36-1,-18 19-15,18-18 16,0-36 15,-18 0-15,-17 54-1,-18-1 1,0 36 0,0 35-1,-18 17 1,18-34 0,0-19-16,0 18 15,35 18 1,36-35-1,17-53 1,-18-18 0,36-35-1,-17-18 1,-54 18 15,-35 17-15,0 36-1,-18 17 1,18 0 0,-17 18-1,17 18 1,-36 35 0,19 0-1,-19 35 1,19 0-1,-1 1 17,0-1-17,36-35-15,17 0 16,18-18 15,-35-35-31,17 0 16,36-18-1,-36-35 1,0 0 0,-35 18-1,-17-18 1,-19 18 0,-17 17-1,-17 18 1,35 0-1,-1 18 1,36 0 0</inkml:trace>
  <inkml:trace contextRef="#ctx0" brushRef="#br0" timeOffset="46146.77">7849 10636 0,'0'-17'0,"-17"-1"47,-1 18-47,-35 18 16,35-1-1,1 1 1,17 17 15,35 0-15,36-17-1,-18-18 1,0-35 0,-18-18-1,-35 18 1,0 17-16,-18-17 16,-17 17-1,-36 36 1,18 17-1,18 0 1,35-17-16,0 35 16,18 17-1,52 1 17,36-18-17,-18-53 1,36-35-1,-1-89 1,-35-17 0,-35 0-1,-35 53 1,0 17 0,-18 18-1,0 36 1,0 34-1,-18 36 17,-35 18-17,18-1 1,-18 36 0,18-18-1,-1 36 1,36-1-1,53-35 1,-17-52 0,-1-19-1,-18-34 1</inkml:trace>
  <inkml:trace contextRef="#ctx0" brushRef="#br0" timeOffset="48566.23">2699 13899 0,'0'0'0,"0"-17"47,-18-1-15,18 1-17,0-1 1,0 0-1,18 18 1,-1 0 0,-17 18 15,18 0-31,-18 17 16,-18 53-1,1 0 1,-19-17 15,36-54-31,-52 107 16,34-54-1,-17 1 1,35-36-16,-18 18 16,36 0-1,-1-35-15</inkml:trace>
  <inkml:trace contextRef="#ctx0" brushRef="#br0" timeOffset="49717.87">3175 14182 0,'0'-18'0,"0"36"0,18-54 15,-18 19-15,17-1 32,-17 0-17,0 1 1,-17-1 0,-19 18-1,-17 0 1,1 18-1,16-1-15,-34 36 16,17-17 0,18 34-1,-1-17 1,36 0 0,18-35-1,35-1 1,35-52 15,35-35-15,19-36-1,-72 35 1,-17 1 0,-53 52-1,-53 71 1,0 35-1,18-35 1,35 35 0,18-53-1,-1-17-15,36 17 16,-35-17-16,52-18 16,36-35 15,18-71-16,-1-35 1,-52 35 0,-18-18-1,-1 54 1,-52 17 0,18 35-1,-18 1 1,-18 17 15,18 17-31,-17 1 16,-1 17-1,-35 36 1,0 35 0,18-36-1,-18 36 1,18 0 15,35-18-15,0-35-1,35-18 1,0-52 0,54-19-1,-36 1 1,-18-18-1,-18 18 1,-34-36 0,-1 36-1,-52 17 1,17 18 0,17 18-1,19 0 1</inkml:trace>
  <inkml:trace contextRef="#ctx0" brushRef="#br0" timeOffset="50619.68">4216 14146 0,'0'0'0,"0"-17"15,0-1 1,0 36 31,-18-18-32,0 35 1,18-17 0,0-1-16,18-17 15,17 18 1,36 0 0,-1-54-1,1-17 1,-53 18-1,-1-18 1,-70 18 0,0 17-1,-35 36 1,0 17 0,53 18-1,17-18 1,1 36 15,52-18-15,35 0-1,54-53 1,35 0 0,17-53-1,-88 0 1,18-71-1,-71 54 1,-17 17-16,0-18 16,-18 1-1,-18 17 1,0 53 15,-35 18-15,18 35-1,17-1 1,-17 19 0,35 17-1,0-17 1,0 35 0,18-1-1,-1-34 1,19-18-1,-1-35 1,0-18 0</inkml:trace>
  <inkml:trace contextRef="#ctx0" brushRef="#br0" timeOffset="52069.96">5450 13970 0,'0'-18'16,"-17"18"15,-1 0-15,1 0 0,-1 18-1,0 0 1,1-18-16,-1 17 15,0 19 1,18-19 0,18 1-1,17-18 1,1 0 0,-19-35-1,-17 17 1</inkml:trace>
  <inkml:trace contextRef="#ctx0" brushRef="#br0" timeOffset="52387.55">5203 14305 0,'0'0'0,"36"0"0,-19 0 15,19 0 1,-1-17 0,-35 52 15,-18-18-31,1 1 16,-1 35-1,18-18 1,18-35-1,-1-17 1,1-36 0,-18 0-1</inkml:trace>
  <inkml:trace contextRef="#ctx0" brushRef="#br0" timeOffset="53559">4128 11730 0,'0'0'15,"-18"0"-15,0 0 16,1 0 15,34 0-15,1 0-1,0 0 1,34-18 0,1 1-1,-17 17 1,-1-18 0,-17 18-1</inkml:trace>
  <inkml:trace contextRef="#ctx0" brushRef="#br0" timeOffset="54005.52">5027 11748 0,'35'-18'15,"-70"36"-15,88-36 0,-18 0 16,-17 36 62,0-18-62,-1 0-1,1 0 1,-1 0 0,19 0-1,-1-35 1,-17 17-1,-36 18 1,0 0 0,1 0-16</inkml:trace>
  <inkml:trace contextRef="#ctx0" brushRef="#br0" timeOffset="54224.43">5609 11800 0,'0'0'0,"0"-35"31,0 18-15,0 34-1</inkml:trace>
  <inkml:trace contextRef="#ctx0" brushRef="#br0" timeOffset="54872.82">4233 12471 0,'0'-18'16,"0"0"15,0 36-15,18 0-1,0-1 1,-18 1-1,17-18 1,19 18 0,34-1-1,-17-34 1,-18-1 0,-17 0-16,-18-17 15,0 0 1,-35 35-1,-1 0 1,1 17 0</inkml:trace>
  <inkml:trace contextRef="#ctx0" brushRef="#br0" timeOffset="55208.82">5080 12418 0,'0'0'16,"18"0"-16,-1 0 15,1 0 1,-18 17 31,0 1-32,18-18 1,-1 0 0,1 0-1,-1-18 1,1 1-1</inkml:trace>
  <inkml:trace contextRef="#ctx0" brushRef="#br0" timeOffset="55482.96">5574 12488 0,'0'0'16,"35"-17"-1,-17-1 32</inkml:trace>
  <inkml:trace contextRef="#ctx0" brushRef="#br0" timeOffset="56024.78">4374 12841 0,'0'0'0,"0"18"46,0-1-14,0 1-17,0 0 1,18-18-16,-18 17 16,18-17-1,-1 0-15,1 0 16,0-17-1,-1-19 1,1 1 0,-18 17-1,-18 18 1</inkml:trace>
  <inkml:trace contextRef="#ctx0" brushRef="#br0" timeOffset="56334.7">4957 12894 0,'35'-18'16,"-18"18"-16,1 0 16,-36 0 62</inkml:trace>
  <inkml:trace contextRef="#ctx0" brushRef="#br0" timeOffset="56611.71">5327 12982 0,'18'0'0,"-36"0"16,53 0-16,-17 0 15,0 0 1,-18-17 15,-18 17 16,18-18-47</inkml:trace>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40:41.081"/>
    </inkml:context>
    <inkml:brush xml:id="br0">
      <inkml:brushProperty name="width" value="0.05292" units="cm"/>
      <inkml:brushProperty name="height" value="0.05292" units="cm"/>
      <inkml:brushProperty name="color" value="#FF0000"/>
    </inkml:brush>
  </inkml:definitions>
  <inkml:trace contextRef="#ctx0" brushRef="#br0">4163 9666 0,'0'0'0,"-53"-35"31,35 35-16,-35-35 1,0-1 0,18 36-16,-53-17 15,0 17 1,0 70 0,52 1-1,1-1 1,17 54-1,18-1 1,53-17 0,-17-71-1,52 1 1,-53-36-16</inkml:trace>
  <inkml:trace contextRef="#ctx0" brushRef="#br0" timeOffset="883.57">4216 9878 0,'0'-18'15,"0"36"-15,0-54 0,-18 19 16,-17-18-1,17-18 1,18 17 0,18 19-1,35-19 17,-36 36-32,36 18 15,0 17-15,-18 1 16,1 34-1,-36 71 1,-36 0 0,-16-52-1,34-54 1,0-17 0,18-36-1,0-53 1,36-34-1,34-19 1,-35 71 0,1 35-16,-1-17 15,18 18 1,-18 17 0,-17 17-1,17 18-15,0 36 31,-17 17-15,-18 18 0,-18-53-1,1-35-15,-1-1 16,0 1 0,1-53-1,17-18 1,17 17-16,1-34 15,53-54 1,-19 19 0,-16 52-1,-1 35 1,18 0 0,0 18-1,0 53 16,-36-17-15,-17-1-16,18 35 16,-36 36-1,1 0 1,-18-53 0,17-35-1</inkml:trace>
  <inkml:trace contextRef="#ctx0" brushRef="#br0" timeOffset="1517.91">5309 9842 0,'0'0'0,"18"-17"0,-18-1 0,18 1 15,-1 34 16,-17 1-15,0 17-16,0 18 16,0 88-1,0-53 1,0 53 0,0-17-1,0-71 1,0-35-1,0-36 1,0-53 0,-17-87-1,17-36 17,-18 35-17,18 88 1,18 1-1,17 17 1,35 17 0,1 36-1,0 18 1,-54 17 0,18 36-1,-35 35 1,-35 0-1,0-71 1,-89 35 15,72-70-31,-19 0 16,53 0 0,18-35-1</inkml:trace>
  <inkml:trace contextRef="#ctx0" brushRef="#br0" timeOffset="3052.87">7250 9684 0,'0'-18'16,"17"18"-1,-17-18 1,0 1 15,-17 17 16,17-18-31,0 1-1,17 17 17,1 0-17,-18 17 17,0 1-17,0 17 1,0 0-1,-18 18-15,-17 71 16,0-36 0,-1 18-1,19-18 1,17-17 15,0-54-15,17 1-1,-17-36-15</inkml:trace>
  <inkml:trace contextRef="#ctx0" brushRef="#br0" timeOffset="3305.4">6985 9931 0,'0'0'16,"-18"0"-16,36 0 31,0 0-15,-1 0-1,1 0-15,-18-18 47,-18 18-31,18-18-1,-17 1-15</inkml:trace>
  <inkml:trace contextRef="#ctx0" brushRef="#br0" timeOffset="3539.56">7355 9984 0,'18'0'16,"-36"0"-16,54 0 0,-19 0 16,1 0-16,17-18 31,-17 18-15,-18-18 15,-35 18-16</inkml:trace>
  <inkml:trace contextRef="#ctx0" brushRef="#br0" timeOffset="4671.96">7814 9878 0,'18'-18'16,"-36"36"-16,53-54 0,-35 19 31,-17 17-15,-1 0-1,0 17 1,1 19 0,17-1-1,17-17 1,19-1 0,34 1-1,36-18 1,0-35-1,-53-1 1,-36 19 0,19-19-16,-36-52 15,-36 0 17,1 53-17,-18 17 1,-17 18-1,17 35 1,-18 18 0,1 53-1,34 0 1,36-35 0,36 34-1,17-52 1,52 0-1,37-35 1,-1-36 0,-18-88 15,-35 18-15,0-88-1,-17 35 1,-53 70-1,-18 36 1,-18 35 0,0 35-1,1-17-15,-19 35 16,-16 53 0,16-18-1,1 35 1,35-35-1,35-17 17,36-71-17,-18-18 1,-18-17-16,36-35 16,-1-72-1,1 19 1,-54 88-1,-17 105 17,0 18-17,0-52-15,36 17 16,17 35 0,-18-35-1,53 0 1,-35-53-1</inkml:trace>
  <inkml:trace contextRef="#ctx0" brushRef="#br0" timeOffset="4921.95">9190 9807 0,'0'0'15,"-18"-17"-15,1-19 16,17 19-16,0-1 15,17 18 1,19 18 0,16 17-1,37 18 1,-1 53 0,-18-18-1,-52-35 1,0-53-1</inkml:trace>
  <inkml:trace contextRef="#ctx0" brushRef="#br0" timeOffset="5158.85">9525 9860 0,'0'-53'16,"0"106"-16,-18-159 15,18 89-15,-17-1 16,17 0-1,-18 1 1,18 52 0,-18 0-1,-34 53 1,-1 18 0,-36 0-1,37-35 1</inkml:trace>
  <inkml:trace contextRef="#ctx0" brushRef="#br0" timeOffset="5472.06">9860 10231 0,'18'0'16,"-36"0"-16,53-18 0,-17 18 0,0 0 16,-1 0-16,19 0 15,-1 18 1,-53 17-1,-35 0 1,0 0 15,-17 1-31</inkml:trace>
  <inkml:trace contextRef="#ctx0" brushRef="#br0" timeOffset="5891.19">11448 9525 0,'0'-18'0,"0"36"0,0-18 47,0 18-31,-18 52-1,-35 54 1,0 34 0,36-69-1,-1-54-15,18 35 16,-18-17 0,18-35-1</inkml:trace>
  <inkml:trace contextRef="#ctx0" brushRef="#br0" timeOffset="6089">11060 9842 0,'0'0'0,"-18"0"0,0 0 31,36 0-15,0 0 15,-1 0-15,1 0-1</inkml:trace>
  <inkml:trace contextRef="#ctx0" brushRef="#br0" timeOffset="6323.89">11642 9913 0,'17'-18'16,"-34"36"-16,34-53 0,1 17 16,0 0-16,-18 1 15,17-18 1,-34 35-1,-1 0 1</inkml:trace>
  <inkml:trace contextRef="#ctx0" brushRef="#br0" timeOffset="6558.81">12012 9754 0,'0'0'0,"18"0"0,-1-17 16,1 17-1,17 17 1,-17-17-1,0 0 1</inkml:trace>
  <inkml:trace contextRef="#ctx0" brushRef="#br0" timeOffset="7741.9">12453 9613 0,'-18'18'16,"-17"-18"-1,17 17 1,1-17-16,-1 18 16,1 0-1,-1 17 1,53 0 0,36-17-1,35-18 16,-36 0-15,18-18 0,-52-35-1,-36 0 1,0 36-16,0-18 16,-36-1-1,-34 19 1,17 17-1,18 17-15,-36 1 16,-35 17 0,36 36-1,34-1 1,54 18 15,35-35-31,-18-35 16,53 35-1,106-35 1,-123-18-16,52-18 16,19-53-1,34-70 1,-53-35 0,-70 52-1,-35 36 1,-18 53-1,-18 35-15,1-18 16,-19 36 0,1 17-1,-35 18 1,17 35 15,35 1-15,-17 52-16,35-53 31,35 53-15,-17-106-1,17-35 1,0-35 0,-17-53-1,0 35 1,-54-35-1,-17 52 1,-17 36 0,-18 18-1,35 0 1,35-1 0,-17 19-16,17 34 15,18 1 16,71-1-15,-1-17 0,89-35-1,-18-36 1,-88-17-16</inkml:trace>
  <inkml:trace contextRef="#ctx0" brushRef="#br0" timeOffset="8025.56">13547 9596 0,'0'0'0,"0"-18"16,17 0 15,1 36-16,0 0 1,34 17 0,1 18-1,53 35 1,-70-70-16,16 34 16,19 19-1,-53-71-15</inkml:trace>
  <inkml:trace contextRef="#ctx0" brushRef="#br0" timeOffset="8292.19">13952 9613 0,'-17'-70'31,"34"140"-31,-34-158 0,17 106 47,-36 17-32,1 0 1,-53 71 0,0-35-1,-18 52 1,18-52-16</inkml:trace>
  <inkml:trace contextRef="#ctx0" brushRef="#br0" timeOffset="9726.42">3916 11148 0,'0'0'16,"-18"-18"-16,18 0 31,0 1-16,0-1 1,18 18 0,-18 18 15,0-1-15,-18 19-1,18-1-15,0 18 16,0 53-1,0 0 1,0-1 0,0-52 15,0 18-15,-17-36-1,-19-35 1,1 0-1,-53-17 1,17-1 0,36-17-1</inkml:trace>
  <inkml:trace contextRef="#ctx0" brushRef="#br0" timeOffset="10430.81">4463 11077 0,'0'0'0,"35"-70"16,18-1-1,-53 53-15,35-34 16,-35 34 15,0 36-15,-18 17 0,1 71-1,-1 17 1,18-88-1,-17 54-15,17-1 16,0 18 0,0-36-1,0-52 17,-18-18-1,18-18-31,-18-17 15,-17-18 1,17-18 0,18 19-1,18 34 1,35 0 0,17 18-1,54 36 1,-54-1-1,19 18 1,-72 17 0,-70-34 15,-17-1-15,35-35-16,-54 17 15,-16-17 1,52-17-1,70-36 1</inkml:trace>
  <inkml:trace contextRef="#ctx0" brushRef="#br0" timeOffset="11095.8">5115 11342 0,'0'-18'16,"0"36"-16,18-36 0,-18 1 0,18-1 16,-18 0-1,0 1-15,0-19 32,-18 54-17,18 0 1,-18-1-1,18 1 1,36 35 0,-1-36-1,0 1-15,18 0 16,-18-18-16,36 0 16,-36 0-16,36-18 15,-1-52 1,-52-19-1,-53 19 1,-1 34 0,-69 19-1,-1 34 17,17 19-17,54-1 1,18-17-16,-1 35 15,18 35 1,35 0 0,18-35-1,53 17 1,35-34 0,0-36-1,-53-18 1,-52-17-1,-19 17 1,-17 1 0,-17 17-16,-19 0 15</inkml:trace>
  <inkml:trace contextRef="#ctx0" brushRef="#br0" timeOffset="18317.27">2417 14711 0,'0'0'15,"-36"17"16,19-17-15,17 18 0,17-18-1,-17 18 1,18-1 0,-18 1-1,35 17 1,36-17-1,17-18 17,-18 0-17,-34 0-15,17-18 16,-36 18-16,1-17 16,0-36-1,-36 17 1,-17-16-1,-18 34 1,0 0 0,-35 18-1,52 18 1,1 0-16,0 17 16,17-18-16,1 36 15,17 18 16,35-1-15,18-34 0,53 17-1,-1-36 1,19-17 0,-18-35-1,-36 0 1,18-36-1,-17-35 1,-36 1 0,-35 34-1,0-35 1,0 0 0,0 18 15,0 0-16,0 53 1,18-18 0,-18 35-1,0 0 1,0 36 0,0 35-1,-18 18 1,-17 34-1,17 1 1,1-18 0,17 54-1,35-37 1,0-16 0,18-19 15,0-35-16,-18-35-15,1 18 16,52-18 0,-18-18-1,1 1 1,0-54 0,-1-17-1,-52-18 1,-18 18-1,0 53-15,-36-53 16,1 52 0,-35 19-1,-1 34 1,18 19 0,35-19-16,1 36 15,-1 18 16,53-1-15,1-17 0,17-18-1,0 18 1,0 0 0,-18 0-1,-18-18 1,1 1-1,-18-1 1,-18-35 0,-17 18-1,0-18 1,-18-18 0,18 0-1,17 1 16,18-1-15</inkml:trace>
  <inkml:trace contextRef="#ctx0" brushRef="#br0" timeOffset="18884.87">4039 14728 0,'0'-17'16,"0"34"-16,0-52 0,0 18 16,-17 17-16,17-18 15,0 53 17,0-17-17,17-1 16,1 19-15,17-19 0,18-17-1,18 0 1,-36-35 0,-17 17-16,-1-34 15,-17-19 1,-53 0-1,18 54 1,-35-1 0,-1 36-1,0 35 17,18 35-17,36 18 1,17-36-1,0 1 1,35-18 0,-17-36-16,35 1 15,-18-18 1,36 0 0,-36-18-16</inkml:trace>
  <inkml:trace contextRef="#ctx0" brushRef="#br0" timeOffset="19419.62">4551 14623 0,'-18'0'15,"36"0"-15,-36-18 0,18 0 16,0 1-1,-17 17 17,17 17-17,-18-17 17,18 18-32,-18 0 15,1-1 16,-1 1-31,18 17 16,0-17 0,35-1-1,1-17 1,-1 0 0,-18-17-1,-17-1 1,-17 18-1</inkml:trace>
  <inkml:trace contextRef="#ctx0" brushRef="#br0" timeOffset="20283.12">4621 15099 0,'-17'0'0,"17"-18"32,-18 36 14,0 0-46,1-1 16,-1-17 0,18 18-1,18-18 17,-18-18-17,0 1 1</inkml:trace>
  <inkml:trace contextRef="#ctx0" brushRef="#br0" timeOffset="25666.22">6914 11165 0,'0'18'62,"-17"-18"-46,-1 18-16,18-1 15,0 19 1,18-19 0,-18 1-16,35 0 15,-17-18 1,35 17-16,35-17 15,0-35 17,-35 0-17,-35-1 1,-18 19-16,0-19 16,-36 1-1,-17-18 1,-17 36-1,35 17 1,17 0-16,-35 0 16,-18 35 15,36 0-31,18 0 16,-19 36-1,36 0 16,36-1-15,-1-35 0,35 18-1,54-35 1,-1 0 0,-35-36-1,-35 18-15,36-35 16,16-18-1,1-35 1,-70 52-16,16-52 16,19-53-1,-36 35 1,18-17 0,-35 34-1,-18 72 1,-18 52 31,-17 53-32,0-17 1,-1-18-16,1 35 16,-18 18-1,36 0 1,17-36-1,17 1 1,1-36 0,52 0-1,19-17 1,16-18 0,1-18 15,-53-17-16,-18 17-15,18-35 16,18-70 0,-18-18-1,-53 70 1,-18 1 0,-17 52-1,-36 53 1,18 1-1,36-19-15,-18 19 16,17 34 0,18 1-1,70-1 17,19 1-17,-1-18 1,-35-18-1,-36 0 1,-34 1 0,-1-36-16,-35 17 15,-53-17 1,1 0 0,52-17-1,35-19 1,18 19-16</inkml:trace>
  <inkml:trace contextRef="#ctx0" brushRef="#br0" timeOffset="26151.68">8572 11342 0,'0'0'0,"0"-18"15,-17-17-15,-1 0 16,1 35 15,17-18-15,0 36-1,0-1 1,17 1 0,1-18-16,-1 18 15,54-1 1,-53-17-16,35 0 15,17-17 1,-52-36 0,-18 17-1,-53-17 1,-53 18 0,18 53-1,35 17 16,0 53-15,53 0 0,0-52-16,0 17 15,53 17 1,0-35 0,-18-17-16,36-18 15,-36 0 1</inkml:trace>
  <inkml:trace contextRef="#ctx0" brushRef="#br0" timeOffset="27239.38">4251 15699 0,'0'0'0,"-18"0"31,18 17-15,0 1-1,0 0 1,0-1-1,0 1 17,18-18-1</inkml:trace>
  <inkml:trace contextRef="#ctx0" brushRef="#br0" timeOffset="27485.39">4974 15716 0,'0'0'0,"0"-17"0,18-19 16,-18 1-1,17 35 1,1 18-1,0-18 1,-18 17 0,35 1 15,-17-18-31</inkml:trace>
  <inkml:trace contextRef="#ctx0" brushRef="#br0" timeOffset="27668.91">5239 15734 0,'0'0'0,"17"0"0,-17-18 15,36 18 1,-36-17-16,35 17 16,0 0-1,-17 0 1</inkml:trace>
  <inkml:trace contextRef="#ctx0" brushRef="#br0" timeOffset="27902.79">5891 15787 0,'36'-35'15,"-72"70"-15,89-70 0,-35 17 16,0 0-16,17 1 16,0 17-1,0 0 1,-35 17 0,-17 19-1,-19-19-15</inkml:trace>
  <inkml:trace contextRef="#ctx0" brushRef="#br0" timeOffset="28785.53">4269 16528 0,'17'-18'16,"-34"18"31,17 18-47,-18-1 16,0 1-1,1 0 1,34-18 15,1 0-15,0 0-1,-1 0 1,-17-18 0</inkml:trace>
  <inkml:trace contextRef="#ctx0" brushRef="#br0" timeOffset="29018.94">4780 16598 0,'0'0'0,"18"-17"0,-1 17 15,-17-18-15,18 18 16,0-18 0</inkml:trace>
  <inkml:trace contextRef="#ctx0" brushRef="#br0" timeOffset="29222.72">5115 16581 0,'18'-18'15,"-36"36"-15,54-36 16,-1 0-16,0 1 15,0 17 1,1 0 15,-19 17-31</inkml:trace>
  <inkml:trace contextRef="#ctx0" brushRef="#br0" timeOffset="29472.14">5750 16616 0,'0'0'16,"18"0"-16,0-18 0,17 1 16,-18 17-16,36 0 15,18 0 1,-18 17-1,-36 1 1,-34-18 0,-18 17-1</inkml:trace>
  <inkml:trace contextRef="#ctx0" brushRef="#br0" timeOffset="32992.21">2575 17498 0,'0'17'125,"-17"-17"-125,17 18 16,-18 0-1,18-1-15,-18 19 16,18-1 0,18-17-1,17 17 1,36-18-1,17 1 1,-53-18 15,1 0-31,-19-18 16,1-34 0,-18-1-1,-18-18 1,18 36-1,-35-1 1,-18 19 0,-35 34-1,17 19 1,18 17 0,0 0-1,53 17 1,18 18-1,35-52 1,53 34 15,17-35-15,-17-17 0</inkml:trace>
  <inkml:trace contextRef="#ctx0" brushRef="#br0" timeOffset="34192.71">3122 17674 0,'0'0'0,"0"-17"0,0-19 16,0 1-1,0 0 17,0-1-17,18 19 1,17-1 0,18 0-1,-35 18-15,17 18 16,-18 0-16,19 17 15,-19 53 1,-52-35 0,17-18-16,-17 36 15,-35 17 1,34-35 0,1-35 15,35-36-16,-18-17 1,36-36 0,17-35-1,54 1 1,-37 52 0,-34 35-16,35 0 15,18 36 1,-19 35-1,-34 18 1,0 34 0,-18-69-16,0 17 15,-18-18 1,18 0-16,0 0 16,18-35 15,-1 0-31,36-17 15,36-36 1,34-35 0,0-36-1,-70 36 1,-17-36 0,-36 54-1,0 17 1,-18 53-1,18-18 1,0 54 0,0 17-1,0 17 1,0-52-16,-18 70 16,-17 18 15,0 0-16,35-36 1,35-52 0,-17-18-1,35-53 1,-53-18 0,-18 1-1,0 52-15,-35-35 16,-35 36-1,0 17 1,18 53 0,34 17-1,36-17 1,36 18 0,52-19-1,35-16 16,-52-36-15,-18 0-16</inkml:trace>
  <inkml:trace contextRef="#ctx0" brushRef="#br0" timeOffset="35661.94">4392 17604 0,'0'0'0,"18"0"32,-1 0-17,-34 0 16,-1 0-15,-17 17 0,-18 1-1,18 0 1,17-1-16,18 1 16,18-1-1,35-17 1,-1 0-1,37-35 1,-36-18 0,-53 0-1,-18 0 1,-35 18 0,-18 35 15,1 18-16,17 52 1,35 1 0,18-18-1,18 35 1,53-35 0,52-35-1,18-18 1,-53-18-1,18-70 1,-18-36 0,-52-17-1,-1 53 17,-35 35-17,0 18 1,0 52 31,0 1-32,0 17 1,0-17 0,0 0-16,-18 17 15,1 18 1,-19 17-1,19 1 1,-1-36 0,0 36-1,18-1 1,-17 1 0,34-18 15,1-18-16,53-17 1,-1-1 0,1-34-1,-18-1 1,-36 0-16,19-17 16,34-35-1,1-36 1,17-35-1,-35 35 1,-36 53 15,-34 18-15,-1 17 0,-17 36-1,0-1 1,-18 36-1,35-18 1,18 18 0,18-17-1,-1-19-15,19 19 16,34 16 0,18 1-1,-35 0 1,-35-35-1,-18 0 1,-53-1 0,-18-17-1,19 0 1,52-17 0,-36 17-1,36-36 1,36-17-1</inkml:trace>
  <inkml:trace contextRef="#ctx0" brushRef="#br0" timeOffset="36194.05">5786 17657 0,'52'-18'16,"-104"36"-16,140-89 16,-88 53-1,-18 1 1,0 17-1,1 17 17,17 1-32,0 0 15,0-1 1,17 1 0,19 17-1,17-17 1,17-18-1,-17-35 1,-35-1 0,-18-17-1,-36 0 1,-52 18 0,35 35-1,-52 0 1,34 35-1,36 1 1,17 34 0,18 1 15,35-1-15,36-17-1,-18-35 1,0-18-1,0 0 1,-36-18-16</inkml:trace>
  <inkml:trace contextRef="#ctx0" brushRef="#br0" timeOffset="36517.6">6368 17639 0,'17'-18'31,"-17"1"-31,18 17 31,0 0 16,-18 17 0</inkml:trace>
  <inkml:trace contextRef="#ctx0" brushRef="#br0" timeOffset="36765.07">6315 17903 0,'0'0'15,"17"0"1,1 0 15,-36 0 32,1 0-48</inkml:trace>
  <inkml:trace contextRef="#ctx0" brushRef="#br0" timeOffset="39697.01">4445 12136 0,'0'0'0,"18"0"31,-18 17-31,0 1 31,0-1-31,17 1 31,1-18 1,0 0-17,-1 18-15,1-18 16,35 0-1,17 0 1,-34 0 0</inkml:trace>
  <inkml:trace contextRef="#ctx0" brushRef="#br0" timeOffset="39928.18">5115 12241 0,'18'-17'0,"0"17"16,-1-18-16,1 0 15,35 1 17,0 17-17,-18 0 1,-17 0-1,-1 0-15</inkml:trace>
  <inkml:trace contextRef="#ctx0" brushRef="#br0" timeOffset="40110.9">5574 12241 0,'35'-17'31,"-35"-1"-15,18 36 15</inkml:trace>
  <inkml:trace contextRef="#ctx0" brushRef="#br0" timeOffset="40361.85">5927 12224 0,'0'-18'16,"0"36"-16,17-36 0,-17 0 15,36 18 1,-19 0-1,-17 18-15,18-18 16,17 18 0,-17-18 15,-18 17-31</inkml:trace>
  <inkml:trace contextRef="#ctx0" brushRef="#br0" timeOffset="41090.21">4604 12771 0,'0'0'0</inkml:trace>
  <inkml:trace contextRef="#ctx0" brushRef="#br0" timeOffset="41312.33">4974 12771 0,'35'-18'16,"-70"36"-16,88-36 0,-35 18 16,35-18-1,-18 18 1,-17 0-16,-1 18 15,1-18 1</inkml:trace>
  <inkml:trace contextRef="#ctx0" brushRef="#br0" timeOffset="41546.99">5380 12700 0,'18'-18'16,"-36"36"-16,53-36 0,-17 18 15,17-17 1,-17 17 0,17 0-1,-17 17 1,-1-17-16</inkml:trace>
  <inkml:trace contextRef="#ctx0" brushRef="#br0" timeOffset="41762.55">5927 12735 0,'17'0'0</inkml:trace>
  <inkml:trace contextRef="#ctx0" brushRef="#br0" timeOffset="41979.53">6121 12806 0,'17'0'0,"1"-18"31,-36 18-15,1 0 0,-1 0-1</inkml:trace>
  <inkml:trace contextRef="#ctx0" brushRef="#br0" timeOffset="59081.1">4533 13088 0,'0'-18'15,"0"1"17,0-1-17,-17 1 1,17-1-1,0 36 32,0-1-31,-18-17-16,18 18 16,-18-1-16,1 36 15,-36 53 1,0 0-1,0-18 1,18-53 0,-1 1-1,36-19 1,-17-17 0,17-35-1,-36 0 1,1 0 15,0 17-15</inkml:trace>
  <inkml:trace contextRef="#ctx0" brushRef="#br0" timeOffset="60299.55">4886 13141 0,'0'0'16,"0"-18"-1,0 1 1,0-1 0,18 18 46,-1 0-31,1 0-15,0 18 0,-1 17-1,-17 53 16,-35-17-15,17-36-16,-52 53 16,34-35-1,-17-18 1,53-52 15,18-1-15,17-52-1,18 17 1,-35 17-16,17 1 16,18-18-1,-35 36-15,-1-1 32,1 18-32,17-18 0,18 18 31,0 18-16,-18-18 1,1 18-16,-19-1 16,19 1-1,-19 17 1,-17 0 0,-17 36-1,-1-18 1,0-18-1,1-17 1,17-36 31,0 0-47,0 1 16,35-36-1,-17-18 1,35 18-1,-36 18 1,36-18 0,18 0-1,-18 36 1,-18-1 0,-17 36-1,-1-1 1,1 36-1,-18 18 1,0 17 0,-18-35-1,1-35-15,-1 34 16,-17-16 0,17-1-1,0-17 16,36-18-31</inkml:trace>
  <inkml:trace contextRef="#ctx0" brushRef="#br0" timeOffset="61084.02">5733 13370 0,'0'-17'16,"0"34"-16,17-52 0,36 35 15,0 0 1,-18 0 0,-35 18-16,-17-1 46,-1 1-46,-17 17 16,0 36 0,17-54-16,0 54 15,1-18 1,-1-18-16,18 18 16,-18 0-1,18-35 1,-17-1-1,17-52 1,0 17 0,0-35-1,35-35 1,0 0 0,1 17 15,16-52-16,-16 35 1,-1 35 0,-17 18-16,-1 17 15,36-17 1,-35 35-16,17 0 16,53 0-1,-35 17 1,-17 1-1,-19 0-15,-17 17 16,-17 35 0,-19 1-1,-34-18 17,-19-18-17,37-17 1,-19-36-1,36-17 1,17 17 0,36-17-1</inkml:trace>
  <inkml:trace contextRef="#ctx0" brushRef="#br0" timeOffset="62170.12">7126 13370 0,'0'0'0,"-18"-17"16,1-19-1,17 19 1,-18 17 0,18 17 30,0 1-30,18 0 0,-1-18-1,36 0 1,53 0 0,-35-18-1,-36 18-15,36-35 16,-1-18-1,-52-18 1,-53 18 0,-1 36-1,1 17-15,-18-18 16,-35 18 15,-18 35-15,18 18-1,53-17 1,17-1-16,0 18 16,1 17-1,34 1 1,19-18 0,16 0-1,54-36 1,0-17-1</inkml:trace>
  <inkml:trace contextRef="#ctx0" brushRef="#br0" timeOffset="62954.78">7673 13264 0,'0'-17'16,"0"34"-16,-18-52 0,1 18 16,17-1-1,-18 0-15,36-17 31,17 17-15,-17 1 0,-1 17-16,18 0 15,36 0 1,-36 17 15,36 54-15,-53-18-1,-18 35 1,-53-17 0,-18-1-1,36-35 1,17-17-16,-17 0 16,0-1-1,35-34 1,0-1-1,17-53 1,54-34 0,-36 34-1,0 36-15,18-18 16,18 0 0,-18 35 15,0 18-16,-36 0 1,1 18-16,0 0 16,17 52-1,-18 18 1,-17-35 0,-52 18-1,16-1 1,-17-17-1,36-17 1</inkml:trace>
  <inkml:trace contextRef="#ctx0" brushRef="#br0" timeOffset="63653.75">8696 13212 0,'0'0'16,"-18"-18"-16,18-53 16,36 36-1,34 17 1,-35 1-1,1 17 1,-19 0 0,-17 17-1,-17 19 1,-19 17 0,19-18-1,-18 53 1,-36 36-1,0-1 1,36-35 0,17-35-1,36-35 1,17-18 0,1-53-1,-19-35 1,-34-1-1,-1 37 1,-35-19 0,0 53 15,18 18-15,17 0-16,-17 36 15,-18-1 1,18 18-1,0 0 1,52 0 0,1-36-1,-1 1-15,72 17 16,-19-35 0,36 0-1,-53-17 1</inkml:trace>
  <inkml:trace contextRef="#ctx0" brushRef="#br0" timeOffset="65421.93">9119 13317 0,'18'0'0,"-36"0"0,36-17 16,-18-1 15,-18 18-31,1 0 16,-36 0-1,17 0 1,36 18-16,-35-1 16,35 36-1,35-17 17,36-1-17,17-35 1,0-18-1,-17-35 1,-53 0 0,-1-17-1,-34-1 1,-19 54 0,-34 17-1,-18 17 1,35 19-1,35-19-15,-17 36 16,35-35 0,-18 35-16,18 35 31,18-18-15,35-17-1,-36-53-15,124 36 16,-35-36-1,71-36 1,-19-70 0,-69 18-1,-1-70 1,-35 34 0,-53 54-1,0 52 1,0 0-16,0 1 15,-18 17 1,0 0 15,1 0-15,-1 17 0,18 1-16,-18 0 15,-17 17 1,35-18-1,-17-17 1,52 0 15,0-17-15,-17-1-16,17-17 16,36-18-1,-18 18 1,-18-18-1,-18 35 1,-34 36 47,-1-18-48,-17 53 1,17-18-1,1 0-15,-19 18 16,19-35-16,-19 52 16,-17 54-1,1 17 1,34-71 0,0-34-16,18 34 15,0-17 1,0-18-1,18-17 1,0 0 0,34-1-1,-34-17-15,53 0 16,35-17 0,35-71-1,-36 17 1,-69 18-16,52-53 15,-17-17 1,-36 17 0,-35 71-1,-18 17 1,-17 18 0,-18 0-1,0 18 1,18 17-1,17 18 1,0 0 15,36 17-15,17-17 0,-35-35-16,18 35 15,17 17 1,-17-34-1,-18-1 1,-18-17 0,1-18-1,-54 0 1,18-18 0,18 0-1,17 18-15,1-17 16,52-1-1</inkml:trace>
  <inkml:trace contextRef="#ctx0" brushRef="#br0" timeOffset="66056.83">10777 13388 0,'0'0'0,"0"-53"16,-17 18-1,17 17-15,-18-17 16,0 17 0,1 18-1,17 18 1,0 17 0,0 0-1,17-17 1,19 17-1,52-17 17,-35-18-17,35-35 1,-35-54 0,-53 1-1,-35 0 1,-1 53-1,-34 0 1,-1 35 0,1 17-1,-18 36 1,17 0 0,0 53-1,36 0 16,53-18-15,35-35 0,70 17-1,1-34 1,-36-36 0,-53 0-1,-17 0 1,-36 0-1</inkml:trace>
  <inkml:trace contextRef="#ctx0" brushRef="#br0" timeOffset="71748.16">4216 12947 0,'17'0'62,"-17"-18"-62,18 18 47,0 0 0,-1 0-16,1 0 32,-18 18-48,18-18-15,-1 0 16,1 18-16,-1-18 15,1 0 1,-18-18 62,-18 18-78,18-18 31,0 36 126,0 0-142,0-1 1,-17-17 0,17 36-1,-18-1 1,1 0-1,-1-17 1,0-1 0,18 1-1,0 0 1,0-1 0,-17 19-1,-1-19 1,18 1-1,-18 17 1,18-17 0,0-1-1,0 19 1,0-19 0,0 1-1,0 0 1,0-1-1,0 1 1,0-1 15,-17 1-15,17 0 0,0-1-1,0 1 1,0 0-1,0-1 17,0 1-17,0 0 17,0-1-1,-18-17-16,0 0 1,1 0 0,-1-17-16,1 17 15,-19-18 1,19 0 0,-19 1-1,19-1 1,-1 18-16,0-18 15,18-17 1,0 17 0,0-17-1,0 18 1,0-1 31,0 36 0,0-1-16,0 1-31,18-18 16,-18 17-16,0 1 15,18 0 1,-18-1-1,17 19 1,-17-19 0,18 1-1,0 0 17,-1-18-17,19 17 1,-19-17-1,1-17 1,-1 17 0,-17-18-16,36 0 15,17-35 1,-18 36 0,18-36-1,-18 18 1,0-18-1,1 17 1,-1-34 0,18-18 15,-18 35-15,-17 17-1,-18 19-15,0-1 16,0-35-1,17 53-15,-17-35 16,0 17 0,18 18 15,-18-17-15,-18 17 30,18 17 33,-17-17-79,-1 0 31,0 18-31,1-18 15,-1 0 1,1 18 0,-1-1-1,0 19 1,1-1 0</inkml:trace>
  <inkml:trace contextRef="#ctx0" brushRef="#br0" timeOffset="72296.42">4427 13018 0,'0'0'0,"18"0"31,-18-18-15,18 18-16,-18-18 16,0 36 109,0 0-110,0-1-15,0 1 16,-18 35 0,-17 0-1,35 0 1,-18-36-16,18 36 15,-18-35-15,1 35 16,-18-18 0,35 0-1,-18-17 1,18-1 0,-18 1 15,18 0-16</inkml:trace>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42:42.643"/>
    </inkml:context>
    <inkml:brush xml:id="br0">
      <inkml:brushProperty name="width" value="0.05292" units="cm"/>
      <inkml:brushProperty name="height" value="0.05292" units="cm"/>
      <inkml:brushProperty name="color" value="#FF0000"/>
    </inkml:brush>
  </inkml:definitions>
  <inkml:trace contextRef="#ctx0" brushRef="#br0">7743 6315 0,'-17'-18'16,"-18"18"0,-1 0-1,-17 0 1,0 0 15,36 0-15,-1 0-16,36 0 62,-1 0-31,1 0-15,17 0 0,1-18-1,52 18 1,18 0 0,0 0-1,-36-17 1,1 17-1,-1 0 1,-35 0 0,-17 0-16,0 0 31,17 0-15,18 0-1,-18 0 1,-17 0-1,-1 0 1,19 0 0,-19 0-1,19 0 1,-19 0 0,36-18-1,18 1 1,-1 17-1,-34-18 1,-19 18-16,1 0 16,35-18 15,0 18-15,-18 18-1,18 0 1,-35-1-1,-1-17 1,-34 0 78,17 18-79</inkml:trace>
  <inkml:trace contextRef="#ctx0" brushRef="#br0" timeOffset="5023.62">6950 9243 0,'17'0'47,"1"0"-31,0 0 0,17 0-1,0 0-15,36 0 16,70 0-1,-18 0 1,-52 0 0,-53 0-16</inkml:trace>
  <inkml:trace contextRef="#ctx0" brushRef="#br0" timeOffset="6474.74">3052 9260 0,'35'-17'31,"-18"17"-15,-17-18 0,-17 18-1,34 0 48,-17 18-63,18-18 15,0 0 1,35 0 0,-36 0-16,71 0 15,36 0 1,17 0-1,-17-18 17,-19 18-17,-69 0 1,-19 0 0,1 0-1,-36-17 1</inkml:trace>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43:07.021"/>
    </inkml:context>
    <inkml:brush xml:id="br0">
      <inkml:brushProperty name="width" value="0.05292" units="cm"/>
      <inkml:brushProperty name="height" value="0.05292" units="cm"/>
      <inkml:brushProperty name="color" value="#FF0000"/>
    </inkml:brush>
  </inkml:definitions>
  <inkml:trace contextRef="#ctx0" brushRef="#br0">6950 6491 0,'17'0'47,"1"0"62,-18 18-78,18-18-15,-1 0-1,1 0 1,0 0 0,34 0-1,-16 0 1,-1 0 0,-17 0-1,-1 0 32,1 0-47,0 17 16,17-17-1,-18 0 1,19 0 0,-1 0 15,-17 0-16,-1 0 1,19 0 0,-19 0-1,19 0 1,-1 0 0,-18 0-16,1 0 15,35 0 1,-18 0-1,1 0 1,-1 0 0,-18 0-1,19 0 1,-1 0 15,-17 0-15,-1 0-16,1 0 15,17 18 1,-17-18-16,0 0 16,17 18-1,-18-18 1,19 0 0,17 0-1,-18 0 1,0 0-1,0 0 1,1 0 0,-1 0-1,18 17 17,-18-17-32,36 0 31,-36 0-16,0 0 1,-35 18-16,36-18 16,-1 0-1,18 0 1,0 0 0,0 0-1,35 0 1,-18 0-1,-17-18 1,-35 18 0,17 0-1,-17 0 1,-1 0-16,19 0 31,-1 0-15,0 18-1,1-18 1,-19 0 0,19 0-1,-19 0 1,1 0 0,-1 0-1,1-18 1,17 18-1,-17 0 1,17 0 0,-17 0 15,0 0-15,-1 0-1,1 0 1,17 0-1,0 0 1,1 0 0,-19 0-1,1 0 1,-36 0 46,18-17-30,-17 17 46,-1 0-63,0 0 1</inkml:trace>
  <inkml:trace contextRef="#ctx0" brushRef="#br0" timeOffset="2342.96">6897 6615 0,'17'0'47,"1"0"-16,-18 17 1,18-17-1,-1 0 0,1 0-15,-18-17-16,18 17 0,17 0 31,0-18-15,0 18-1,18 0 1,-35 0-16,0-18 15,17 18 1,18 0 0,-18 0-1,0-17 1,1 17 0,-1 0-1,18 0 1,0 0 15,0 0-15,0 0-1,-36 0 1,1 0-16,17 0 16,18 0-1,-18 0 1,36 0-1,-18 17 1,-18-17 0,18 18-1,0-18 1,-35 0 0,-1 0-16,19 18 15,16-18 1,19 0 15,0 0-15,-19 0-1,-16 0 1,-1 0 0,-17 0-1,-1-18 1,36 18-1,0 0 1,0 0 0,18 0-1,-18 18 1,-1-18 0,-16 0-1,-1 17 1,-17-17-1,-1 0 1,19 0 0,34 18-1,-17-18 1,0 0 0,-35 0-1,17 0 1,18 0-1,-18 18 1,18-18 0,-35 0-1,17 0 1,-17 0 0,17 0-1,0 0 1,-17 0-1,-1 0 1,1 0 15,17 0-15,-17 0 0,17 0-1,-17 0 1,-18-18-1,-18 18 64,1 0-64,17 18-15,-18-18 16</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44:37.325"/>
    </inkml:context>
    <inkml:brush xml:id="br0">
      <inkml:brushProperty name="width" value="0.05292" units="cm"/>
      <inkml:brushProperty name="height" value="0.05292" units="cm"/>
      <inkml:brushProperty name="color" value="#FF0000"/>
    </inkml:brush>
  </inkml:definitions>
  <inkml:trace contextRef="#ctx0" brushRef="#br0">7655 6297 0,'0'0'16,"-17"0"-16,17-18 15,-18 18 1,36 0 15,-18 18 0,17-18-15,1 0 46,-18-18-46,18 18 0,-1 0 15,1 0-15,-1 0 15,1 0-31,0 0 31,17 18-15,0-18-1,-17 0-15,53 0 16,-1 18 0,18-18-1,-17 17 1,-36 1-1,18-18 1,-18 0 0,1 0-1,-19 18 1,1-18-16,17 0 16,0 17-1,18-17 16,-35 0-15,0 0 0,-1 0-16,18 0 15,-17 0 1,17 0 0,1 0-1,-19 0 1,1-17-1,17 17 1,-17 0 0,17 0-1,-17 0 1,-1 0 0,19 17 15,-19-17-16,1 0 1,-18 18 31</inkml:trace>
  <inkml:trace contextRef="#ctx0" brushRef="#br0" timeOffset="3584">6438 9155 0,'18'0'125,"-18"-18"-94,17 18-15,1 0 15,-18-18-31,18 18 16,-1 0-1,1 0-15,0 0 16,35 0 15,0 0-15,-1 0 0,-16 0-1,17 0 1,-18-17-1,35 17 1,-52-18 0,17 18-1,18 0 1,-17 0 0,-19 18-1,18-18 1,18 17-1,-17 1 1,17-18 15,-1 18-15,1-18 0,0 0-1,-17 0 1,17 0-1,-1 0 1,1 0 0,-35 0-1,0 0-15,-1 0 16,1 0 31</inkml:trace>
  <inkml:trace contextRef="#ctx0" brushRef="#br0" timeOffset="5107.46">9754 9490 0,'0'0'0,"0"-18"79,18 18-79,0-18 46,-1 18-30,1 0 0,-1 0-1,1 0-15,17 0 16,54 18 0,-36-18-1,52 18 1,-16-18-1,-1 17 1,-53-17 0,-17 0-16,-1 0 15,19 18 1,-54-18 78,18 18-79,-18-18 1</inkml:trace>
  <inkml:trace contextRef="#ctx0" brushRef="#br0" timeOffset="9096.76">2893 9260 0,'0'0'0,"17"0"63,1 0-48,0 18 1,52-18-1,18 0 1,18-18 0,-18 18-1,-52 0-15,52-17 16,53 17 0,35 0 15,-105 0-31,52 0 15,-70 0 1,36 0 0,-36 0-1,-18 0 1,0 17 15,-17-17-15</inkml:trace>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44:58.004"/>
    </inkml:context>
    <inkml:brush xml:id="br0">
      <inkml:brushProperty name="width" value="0.05292" units="cm"/>
      <inkml:brushProperty name="height" value="0.05292" units="cm"/>
      <inkml:brushProperty name="color" value="#FF0000"/>
    </inkml:brush>
  </inkml:definitions>
  <inkml:trace contextRef="#ctx0" brushRef="#br0">6897 6473 0,'0'-17'78,"17"17"-31,1 0 31,0 17-78,-1-17 16,19 0-1,-1 0 1,-17 0-16,17 18 16,0-18-1,36 0 1,-18 0 0,-1 0-1,1 18 1,-17-18-1,-19 0-15,36 0 16,18 0 0,-1 17-1,1-17 1,-18 0 15,-18 0-15,18 0-16,-18 0 15,-17 0 1,17 0-16,18 0 31,0-17-15,0 17 0,0 0-1,-35 0-15,34 0 16,19 0-1,0 0 1,-19 0 0,-16 0-1,34 0 1,18 0 0,36 0-1,-18 0 16,-18 0-15,-35 17 0,35-17-1,0 0 1,36 18 0,-1 0-1,-52-18 1,-36 0-16,0 0 15,-17 17-15,0-17 32,-36 0 30,0 0-31</inkml:trace>
  <inkml:trace contextRef="#ctx0" brushRef="#br0" timeOffset="14865.4">9895 6050 0,'0'0'0,"18"0"16,0 0 15,-18 18 0,0-1 0,0 1-15,0 0 0,0-1-1,0 1 1,17-18-1,19 0 1,34-18 0,36-17-1,0 17 1,-71 1-16,71-1 16,17-17-1,-34 17 1,-19 1 15,-35 17-31,1 0 31,-19 0-15,-34 0 31</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06:31.024"/>
    </inkml:context>
    <inkml:brush xml:id="br0">
      <inkml:brushProperty name="width" value="0.05292" units="cm"/>
      <inkml:brushProperty name="height" value="0.05292" units="cm"/>
      <inkml:brushProperty name="color" value="#FF0000"/>
    </inkml:brush>
  </inkml:definitions>
  <inkml:trace contextRef="#ctx0" brushRef="#br0">17533 9966 0,'0'0'0,"18"0"16,-18 18 0,0-1-1,0 1 17,17-18-17,-17 18 79,0-1-63,18 1-31,-18-1 16,0 19-1,18-1 1,-18-17 0,0-1-16,17-17 31,1 0-15,17-17-1,18-1-15,18-17 16,17-18-1,18 18 17,-53-1-17,17 19 1,-35 17 0,1 0-1,-19 0 16,-34 0 110</inkml:trace>
  <inkml:trace contextRef="#ctx0" brushRef="#br0" timeOffset="4249.42">18415 6297 0,'0'0'0,"0"-18"16,18 18 124,-1 0-124,1 0-16,0 0 16,34 18-1,-16-18 1,17 0-1,-18 0 1,-17 0 0,17 0-16,53 0 31,0 0-15,-17 0-1,52 0 1,-52 0-1,-36 0 1,0 0 0,-17 18-16,17-18 15,18 0 1,0 17 0,-18-17-1,1 0 1,-1 0-1,-17 0 1,-1 0 15,1 0 1,-36 0 46</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07:03.044"/>
    </inkml:context>
    <inkml:brush xml:id="br0">
      <inkml:brushProperty name="width" value="0.05292" units="cm"/>
      <inkml:brushProperty name="height" value="0.05292" units="cm"/>
      <inkml:brushProperty name="color" value="#FF0000"/>
    </inkml:brush>
  </inkml:definitions>
  <inkml:trace contextRef="#ctx0" brushRef="#br0">31044 5944 0,'0'0'0,"0"18"31,0 0-31,0-1 16,0 1 15,0-1 0,0 1-31,0 0 16,18-18-16,0 17 15,17 1 1,18-36 0,35-17-1,53 0 17,-70 17-17,-36 1-15,18 17 16,0-18-1,-35 18 1,-36 0 0</inkml:trace>
  <inkml:trace contextRef="#ctx0" brushRef="#br0" timeOffset="2951.75">24659 6650 0,'-17'0'47,"17"-18"-47,0 1 46,0-1 1,17 18-47,-17-18 32,18 18-17,-18 18 48,0 0-16,0-1-32,-18-17 1,18 36-16,0-19 15,-17 18 1,17 1 15,0-19-15,-18-17-16,18 36 16,-18 17-1,18-36 1,-17 36-1,17 0 1,0-18 0,-18 18-1,0-18 1,1 18 0,17-17-1,0-1 1,-18 18-1,18 0 17,0-36-17,0 1 1,18-18 0,-1 0-1,1 0 1,0-18-1</inkml:trace>
  <inkml:trace contextRef="#ctx0" brushRef="#br0" timeOffset="4526.46">24730 6562 0,'0'0'0,"0"17"78,17-17-63,1 0 1,0 0-16,35 0 16,-18 0-16,71 18 15,-1-18 1,-34 0 15,-36 0-31,71-18 16,-71 18-16,1-17 15,52 17-15,35-18 32,19 18-17,-1 0 1,-53 0 0,35 18-1,-35-18 1,-17 0-1,-53 17 1,-1-17-16,19 0 31,-19 0-15,1 18 0,-1-18-1,-17 18 48,-17-18-48,17 17-15,0 1 16,-18 17 0,1-17-16,-1 17 15,-17 36 1,-1 17-1,19 18 1,-1-18 0,18 35-1,0-52 1,0 35 0,0-53-1,0-36 16,-18-17-15,1 0 0,-18-17-1,-54-1 1,19 0 0,-1 18-1,36 0-15,-53 0 16,-53 0-1,-18 0 1,-35 0 0,17 0-1,1-17 17,70 17-17,-35 0 1,18-18-1,35 18 1,-1-18 0,19 18-1,-1-17 1,36 17 0,0 0-1,17 0 1</inkml:trace>
  <inkml:trace contextRef="#ctx0" brushRef="#br0" timeOffset="11671.56">26088 8149 0,'0'0'0,"-18"0"15,1 0 1,-1 18 0,0-18-1,1 0 1,17 17-1,17-17 48,1 0-47,0 0-16,17-17 15,35 17 1,-34 0-1,-19-18 1,19 18 0,-19 0-1,-34 0 17</inkml:trace>
  <inkml:trace contextRef="#ctx0" brushRef="#br0" timeOffset="25894.21">18362 5644 0,'0'-17'125,"-18"17"-109,18-18-1,-17 18 1,17-17-1,0-1 126,0 0-94,0 36 47,0 0-63,0-1-15,0 1-16,0-1 31,0 19-31,0-19 15,0 36 1,-18 0 0,18 18-1,0 17 1,0-35 0,18 0-1,-18-18 1,0-17-1,0-1 1,-18-34 31</inkml:trace>
  <inkml:trace contextRef="#ctx0" brushRef="#br0" timeOffset="27352.05">18486 5468 0,'0'0'0,"0"-18"31,17 18 16,1 0-31,-1 0-1,19 0 1,-19 0-16,72 18 16,-54-18-1,53 0-15,36 0 31,-19 0-15,-69 0-16,52 0 16,18 18-1,0-18 1,-36 0 0,-35 0-1,18 0 1,-35 0-16,17 17 15,-17-17 1,-18 18 31,0 0 47,0-1-79,-18-17-15,18 18 16,0 0-16,-17 34 16,-1-16-1,0-1-15,18 18 16,-35 35-1,35 0 1,-18-17 0,18 17-1,18 18 1,0-53 0,-18-36-16,0 19 15,17-1 16,-17 0-15,0-17 0,-17-18-1,-1 0 1,0 0 0,1 0-1,-36 0 1,18 0-1,-18 0 1,-18-18 0,-35 18-1,18-17 1,-88-19 0,-36 19-1,0-19 1,106 19 15,-17-1-15,105 1-16,-17 17 15,0 0 1,17 0 15,18 17 16</inkml:trace>
  <inkml:trace contextRef="#ctx0" brushRef="#br0" timeOffset="29811.48">20038 5891 0,'-18'0'47,"18"18"15,18-18 157,-1 0-125,-17 18-79,18-18 1,-18 17-1,18 1 1,-18 0 0,17-18-16,-17 17 15,18-17 17,-18 18-17,18-18 141,-1 0-124,-17-18-32,18 18 15,0 0 1,-1 0-16,18-17 31,1 17-15,34-18-16,-17 0 31,-35 18-15,17 0-1,-17 0 1,-1 0 0,1 0 30,0 0 79,-1 0-93,1 0-1,0 0 0,-36 0 79</inkml:trace>
  <inkml:trace contextRef="#ctx0" brushRef="#br0" timeOffset="45146.51">14905 5856 0,'0'-18'0,"0"36"0,-18-36 16,1 1-1,-1 17 1,18 17 62,0 1-78,-18-18 16,18 18-16,-17 17 15,17 0 1,0 1-1,0-19 1,17-17 0,1 0-1,35-17 1,-18-1 0,53-35-1,-17 18 16,-1 17-15,-34 0 0,-1 1-1,0 17 1,1 17 0,-19-17-1,1 0 16,-36 0 16,18-17-31</inkml:trace>
  <inkml:trace contextRef="#ctx0" brushRef="#br0" timeOffset="61749.17">14870 7197 0,'17'0'16,"1"0"15,-18 17 16,0 1-32,0 0 1,0-1-16,17 18 16,-17 1-1,18-1 1,-18-17 0,18-18-1,17 0 1,0-36-1,1 19 1,17-19 0,-1 1-1,-16 0 17,-19 35-17,19-18 1,-54 18 31,0 0-32</inkml:trace>
  <inkml:trace contextRef="#ctx0" brushRef="#br0" timeOffset="67706.5">17339 11906 0,'0'18'110,"0"0"-95,-18-18 1,18 17-16,0 18 16,-17-35-16,17 36 15,0-19 17,17 1-17,19-36 1,52-17-1,18 0 1,0-18 0,-36 35-1,-35 18 1,-17 0 0,-36 0 15,1 0-16</inkml:trace>
  <inkml:trace contextRef="#ctx0" brushRef="#br0" timeOffset="94021.3">23989 6967 0,'0'-17'16,"0"-1"15,18 36 94,-18-1-94,0 1-15,0 0-1,17-1-15,1 1 32,-1-18-32,1 0 15,17 0-15,18-18 16,71-17-1,-1 0 1,-52 17 0,-1 0-1,-34 1 17,-19 17-32,-17 17 46,0 1-14,-17-18-17</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09:41.436"/>
    </inkml:context>
    <inkml:brush xml:id="br0">
      <inkml:brushProperty name="width" value="0.05292" units="cm"/>
      <inkml:brushProperty name="height" value="0.05292" units="cm"/>
      <inkml:brushProperty name="color" value="#FF0000"/>
    </inkml:brush>
  </inkml:definitions>
  <inkml:trace contextRef="#ctx0" brushRef="#br0">12524 6015 0,'-18'0'15,"0"0"32,1 0 0,-1 0-16,0 0 0,1 0-15,-1 0 15,0 0 1,36 0 108,0 0-124,-1 0-1,36 17 1,-17-17 0,-19 0-16,36 0 15,0 0 17,0-17-17,18 17 1,-19 0-1,19-18 1,-18 18 0,-18 0-1,-17 0-15,0 0 16,-1-17 0,-17 34 46,-17-17-46</inkml:trace>
  <inkml:trace contextRef="#ctx0" brushRef="#br0" timeOffset="1445.34">14058 6156 0,'-17'0'16,"-1"-18"-1,0 18-15,-17 0 31,17-17-15,1 17 0,-1 0-1,0 0-15,36 0 63,0 0-48,-1 0 1,1 0-16,35 0 16,0 0-1,0 0 1,-18 0 0,36 0-1,52 0 1,1 0-1,17 0 1,-53 0 0,35 0-1,-17 17 1,-18-17 0,-35 0-1,-17 18-15,16-18 16,19 0-1,0 0 1,-1 0 0,-52 0-1,17 0 1,-17 18 15</inkml:trace>
  <inkml:trace contextRef="#ctx0" brushRef="#br0" timeOffset="34571.39">12859 10248 0,'0'0'0,"17"0"16,36-17 0,-35 17-1,0 0 1,-1 0-1,1 0 17,-18 17 30,18-17-46,-1 0-1,1 0-15,17 0 16,0 0-16,36 0 16,52-17-1,-52 17 1,-36 0 0,-52 0 30,-36 0-46</inkml:trace>
  <inkml:trace contextRef="#ctx0" brushRef="#br0" timeOffset="35940.01">11677 11483 0,'-18'0'47,"1"18"-31,-1-18-1,18 17 17,18-17-1,-1 0-15,1 0-16,53 0 15,-1 0 1,-35 0-1,36 0 1,35 0 0,-18 0-1,-53 0 1,-52 0 15,-19 0-15,-34 0-1</inkml:trace>
  <inkml:trace contextRef="#ctx0" brushRef="#br0" timeOffset="56552.37">4322 14482 0,'0'0'0,"0"17"250,17-17-219,-17 18-31,35-18 16,-17 17-1,0-17-15,17 0 16,-17 0-16,35 0 15,17 0 1,36-17 0,-53 17-1,-18-18 1,18 18 0,-35 0-16,35 0 15,-36 0-15,19 0 16,-1-17-1,0 17 1,-17 0 0,-1 0 15,-34 0 0,-1 0-15</inkml:trace>
  <inkml:trace contextRef="#ctx0" brushRef="#br0" timeOffset="59081.25">8767 14623 0,'0'0'0,"-18"0"16,-17 17-1,17-17 1,18 18-16,-18-18 16,1 0-1,-1 0 1,18 18 31,-18-18 0,1 0 78,17-18-110,-18 18 1,36 0 62,-1 0-47,1 0-15,0 0 0,35 18-1,0-18 1,-36 0-16,36 0 15,-18 0-15,36 0 16,-53-18-16,52 18 16,-17 0-1,35 0 1,-17 0 0,17 0-1,-53 0 1,-17 0-16,35 0 15,17-18 1,1 18 0,-1 0-1,-17 0 17,-35 0-32,17 0 15,18 0 1,0 0-1,18 0 1,-36 0 0,0-17-16,18 17 15,18 0 1,-1 0 0,-17 0-1,0 0 1,-18 0-1,-17 0 1,17 0 0,-17 0-16,0 0 15,17 0-15,-17 0 16,34 17 15,-16-17-15,-1 0-1,0 0 1,-17 0 0,0 0 15,-36 0 16,0 0-32,1 0 1,-1 0-16</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11:19.495"/>
    </inkml:context>
    <inkml:brush xml:id="br0">
      <inkml:brushProperty name="width" value="0.05292" units="cm"/>
      <inkml:brushProperty name="height" value="0.05292" units="cm"/>
      <inkml:brushProperty name="color" value="#FF0000"/>
    </inkml:brush>
  </inkml:definitions>
  <inkml:trace contextRef="#ctx0" brushRef="#br0">7091 2875 0,'17'-17'0,"-34"34"0,52-52 16,36-18-16,17 18 15,-35 52 1,-36-17-16</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12:15.103"/>
    </inkml:context>
    <inkml:brush xml:id="br0">
      <inkml:brushProperty name="width" value="0.05292" units="cm"/>
      <inkml:brushProperty name="height" value="0.05292" units="cm"/>
      <inkml:brushProperty name="color" value="#FF0000"/>
    </inkml:brush>
  </inkml:definitions>
  <inkml:trace contextRef="#ctx0" brushRef="#br0">6385 6015 0,'0'0'0,"-17"0"15,-19 0-15,-17 0 32,-17 0-17,-18-18 1,-36 18 0,-17-17-1,53 17-15</inkml:trace>
  <inkml:trace contextRef="#ctx0" brushRef="#br0" timeOffset="7182.01">2646 6174 0,'0'0'0,"-18"0"15,18-18 1,-17 18 0,-1 0 15,18 18-15,-18-18-1,-17 17 1,17 1-1,18 0 17,18-18-1,0 0-15,-1 0-1,1 0-15,17 0 16,18 0-1,0 0 1,0-18 0,-18 18-1,36 0 17,35 18-17,-18-18 1,0 17-1,-35-17 1,0 0 0,-18 18-1,18-18 1,-35 0 0,35 17-1,-1-17 1,1 0-1,-17 0 1,-19 0-16,19 0 16,-19 0-1,1 0 1,0 0 15,17 0 0,-18 0-15,1 0 0,0 0-1</inkml:trace>
  <inkml:trace contextRef="#ctx0" brushRef="#br0" timeOffset="12570.15">4533 6368 0,'-17'0'16,"17"-18"0,-18 18-1,0 0 17,1 0-17,-1 0 1,0 0 15,1 0-15,-1 0-1,18-18 17,18 18-1,-1 0-31,36 18 31,35-18-15,18 0-1,-35 0 1,-36 0-16,36 0 16,-36 18-16,36-18 15,34 0 1,-34 0-1,-36 17 1,-17-17 0,-1 0 31,-34 0 15</inkml:trace>
  <inkml:trace contextRef="#ctx0" brushRef="#br0" timeOffset="14748.96">6121 6315 0,'17'0'63,"-17"-18"-47,18 18 15,0 0-31,-1 18 15,1-18 1,35 0 0,0 0-1,0 0 1,-36 17-16,36-17 16,0 0-1,35 0 1,-17 0-1,-1 0 1,-34 0 15,-19 18-31,19-18 16,17 0 0,17 18-1,-17-18 1,35 17-1,18-17 1,17 0 0,-34 18-1,-54-18 1,18 0 0,-18 18-1,18-18 1,18 0 15,-36 0-31,18 0 16,-18 17-1,-17-17 17,-1 0-17,1 0 1,0 0 15,-1 0-15,1 0 15,0 0-15,-1 0 15,1 0-16,-18-17-15,18 17 16,-36 0 78</inkml:trace>
  <inkml:trace contextRef="#ctx0" brushRef="#br0" timeOffset="25445.15">8467 9190 0,'17'0'94,"1"0"-63,0 0 0,17 0-15,35 18 0,1-18-1,-36 0-15,71 17 16,-53-17-16,53 0 15,70 0 1,-17 0 0,0-17-1,-53 17 1,35 0 0,0 0 15,-18 0-16,-70 0 1,18 17 0,-36-17-1,18 0 1,0 0 0,0 0-1,-36 0-15,54 0 16,17 0-1,-17-17 1,-36 17 0,-17 0-16,17 0 15,0 0 17,-17 0-32,17 0 0,-17-18 15,-1 18 1,19 0-1,-1 0 1,35 0 0,19-18-1,-36 18 1,35 0 0,18-17-1,-36 17 1,-52 0-1,-36-18 17,1 18-32</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2T11:13:20.680"/>
    </inkml:context>
    <inkml:brush xml:id="br0">
      <inkml:brushProperty name="width" value="0.05292" units="cm"/>
      <inkml:brushProperty name="height" value="0.05292" units="cm"/>
      <inkml:brushProperty name="color" value="#FF0000"/>
    </inkml:brush>
  </inkml:definitions>
  <inkml:trace contextRef="#ctx0" brushRef="#br0">2646 6350 0,'0'0'0,"-18"0"0,1 0 15,-1 0 17,0-18-17,36 18 79,0 0-78,-1 0 15,1 0-31,-1 0 16,36-17-1,18 17 1,-36 0-1,-17 0 1,17 0 0,18 0-1,18 17 1,-18-17 0,-1 0-1,1 0 1,0 18-1,0-18 1,-18 0 0,18 0-1,-17 0 1,17 18 0,-18-18-1,0 0 1,-17 0-1,17 0 1,36 17 0,-18-17-1,-1 0 1,-34 0-16,35 0 16,18 0-1,17-17 1,-18 17-1,1 0 1,-18 0 0,0 0-1,-18 0 1,36 0-16,-1 0 16,54 17-1,-19-17 1,-34 0 15,-36 18-15,-17-18-1,-1 0-15,19 0 16,34 0 0,54 18-1,-36-18 1,71 17-1,-36-17 1,-17 18 0,-35-18-1,-18 0 1,-18 0 0,-18 0-1,54 0 1,52 0-1,71 0 1,-70 17 0,-71-17-16,53 0 15,0 0 1,-36 0 0,-52 0-1,-1 0 1,1 0-1,17-17 1,-17 17-16,35 0 16,0 0-1,-18 0-15,36-18 16,34 18 0,-16 0-1,-72 0 1,1 0 15,-18-17 0,18 17-15,-1 0 0,1 0-16,17-18 15,36 18 1,17 0-1,18 0 1,-53 0 0,17 0-1,-17 0 1,-18 0 0,1 0-1,17 0 1,17 0 15,18 0-15,18 0-1,-53 0 1,-35 0-16,17 0 16,-17 0-1,-36 0 16,0 0 1,1 0 124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7EAF7-406F-4659-912F-66437D65D556}" type="datetimeFigureOut">
              <a:rPr lang="en-US" smtClean="0"/>
              <a:t>8/15/2023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B3C26-55E8-4DE7-9EC7-9FEE1F36C5A3}" type="slidenum">
              <a:rPr lang="en-US" smtClean="0"/>
              <a:t>‹#›</a:t>
            </a:fld>
            <a:endParaRPr lang="en-US"/>
          </a:p>
        </p:txBody>
      </p:sp>
    </p:spTree>
    <p:extLst>
      <p:ext uri="{BB962C8B-B14F-4D97-AF65-F5344CB8AC3E}">
        <p14:creationId xmlns:p14="http://schemas.microsoft.com/office/powerpoint/2010/main" val="340170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a:t>
            </a:fld>
            <a:endParaRPr lang="en-US"/>
          </a:p>
        </p:txBody>
      </p:sp>
    </p:spTree>
    <p:extLst>
      <p:ext uri="{BB962C8B-B14F-4D97-AF65-F5344CB8AC3E}">
        <p14:creationId xmlns:p14="http://schemas.microsoft.com/office/powerpoint/2010/main" val="2286200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12</a:t>
            </a:fld>
            <a:endParaRPr lang="en-US"/>
          </a:p>
        </p:txBody>
      </p:sp>
    </p:spTree>
    <p:extLst>
      <p:ext uri="{BB962C8B-B14F-4D97-AF65-F5344CB8AC3E}">
        <p14:creationId xmlns:p14="http://schemas.microsoft.com/office/powerpoint/2010/main" val="469875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13</a:t>
            </a:fld>
            <a:endParaRPr lang="en-US"/>
          </a:p>
        </p:txBody>
      </p:sp>
    </p:spTree>
    <p:extLst>
      <p:ext uri="{BB962C8B-B14F-4D97-AF65-F5344CB8AC3E}">
        <p14:creationId xmlns:p14="http://schemas.microsoft.com/office/powerpoint/2010/main" val="1873849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not let the applications access the console directly, because in that case, an application can hijack the console and prevent other applications from using them.</a:t>
            </a:r>
          </a:p>
        </p:txBody>
      </p:sp>
      <p:sp>
        <p:nvSpPr>
          <p:cNvPr id="4" name="Slide Number Placeholder 3"/>
          <p:cNvSpPr>
            <a:spLocks noGrp="1"/>
          </p:cNvSpPr>
          <p:nvPr>
            <p:ph type="sldNum" sz="quarter" idx="5"/>
          </p:nvPr>
        </p:nvSpPr>
        <p:spPr/>
        <p:txBody>
          <a:bodyPr/>
          <a:lstStyle/>
          <a:p>
            <a:fld id="{166B3C26-55E8-4DE7-9EC7-9FEE1F36C5A3}" type="slidenum">
              <a:rPr lang="en-US" smtClean="0"/>
              <a:t>14</a:t>
            </a:fld>
            <a:endParaRPr lang="en-US"/>
          </a:p>
        </p:txBody>
      </p:sp>
    </p:spTree>
    <p:extLst>
      <p:ext uri="{BB962C8B-B14F-4D97-AF65-F5344CB8AC3E}">
        <p14:creationId xmlns:p14="http://schemas.microsoft.com/office/powerpoint/2010/main" val="3469237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15</a:t>
            </a:fld>
            <a:endParaRPr lang="en-US"/>
          </a:p>
        </p:txBody>
      </p:sp>
    </p:spTree>
    <p:extLst>
      <p:ext uri="{BB962C8B-B14F-4D97-AF65-F5344CB8AC3E}">
        <p14:creationId xmlns:p14="http://schemas.microsoft.com/office/powerpoint/2010/main" val="1188235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16</a:t>
            </a:fld>
            <a:endParaRPr lang="en-US"/>
          </a:p>
        </p:txBody>
      </p:sp>
    </p:spTree>
    <p:extLst>
      <p:ext uri="{BB962C8B-B14F-4D97-AF65-F5344CB8AC3E}">
        <p14:creationId xmlns:p14="http://schemas.microsoft.com/office/powerpoint/2010/main" val="1445560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17</a:t>
            </a:fld>
            <a:endParaRPr lang="en-US"/>
          </a:p>
        </p:txBody>
      </p:sp>
    </p:spTree>
    <p:extLst>
      <p:ext uri="{BB962C8B-B14F-4D97-AF65-F5344CB8AC3E}">
        <p14:creationId xmlns:p14="http://schemas.microsoft.com/office/powerpoint/2010/main" val="3333296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18</a:t>
            </a:fld>
            <a:endParaRPr lang="en-US"/>
          </a:p>
        </p:txBody>
      </p:sp>
    </p:spTree>
    <p:extLst>
      <p:ext uri="{BB962C8B-B14F-4D97-AF65-F5344CB8AC3E}">
        <p14:creationId xmlns:p14="http://schemas.microsoft.com/office/powerpoint/2010/main" val="878247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19</a:t>
            </a:fld>
            <a:endParaRPr lang="en-US"/>
          </a:p>
        </p:txBody>
      </p:sp>
    </p:spTree>
    <p:extLst>
      <p:ext uri="{BB962C8B-B14F-4D97-AF65-F5344CB8AC3E}">
        <p14:creationId xmlns:p14="http://schemas.microsoft.com/office/powerpoint/2010/main" val="2473221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20</a:t>
            </a:fld>
            <a:endParaRPr lang="en-US"/>
          </a:p>
        </p:txBody>
      </p:sp>
    </p:spTree>
    <p:extLst>
      <p:ext uri="{BB962C8B-B14F-4D97-AF65-F5344CB8AC3E}">
        <p14:creationId xmlns:p14="http://schemas.microsoft.com/office/powerpoint/2010/main" val="4031436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21</a:t>
            </a:fld>
            <a:endParaRPr lang="en-US"/>
          </a:p>
        </p:txBody>
      </p:sp>
    </p:spTree>
    <p:extLst>
      <p:ext uri="{BB962C8B-B14F-4D97-AF65-F5344CB8AC3E}">
        <p14:creationId xmlns:p14="http://schemas.microsoft.com/office/powerpoint/2010/main" val="3174838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4</a:t>
            </a:fld>
            <a:endParaRPr lang="en-US"/>
          </a:p>
        </p:txBody>
      </p:sp>
    </p:spTree>
    <p:extLst>
      <p:ext uri="{BB962C8B-B14F-4D97-AF65-F5344CB8AC3E}">
        <p14:creationId xmlns:p14="http://schemas.microsoft.com/office/powerpoint/2010/main" val="2508456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22</a:t>
            </a:fld>
            <a:endParaRPr lang="en-US"/>
          </a:p>
        </p:txBody>
      </p:sp>
    </p:spTree>
    <p:extLst>
      <p:ext uri="{BB962C8B-B14F-4D97-AF65-F5344CB8AC3E}">
        <p14:creationId xmlns:p14="http://schemas.microsoft.com/office/powerpoint/2010/main" val="3368681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23</a:t>
            </a:fld>
            <a:endParaRPr lang="en-US"/>
          </a:p>
        </p:txBody>
      </p:sp>
    </p:spTree>
    <p:extLst>
      <p:ext uri="{BB962C8B-B14F-4D97-AF65-F5344CB8AC3E}">
        <p14:creationId xmlns:p14="http://schemas.microsoft.com/office/powerpoint/2010/main" val="2005472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24</a:t>
            </a:fld>
            <a:endParaRPr lang="en-US"/>
          </a:p>
        </p:txBody>
      </p:sp>
    </p:spTree>
    <p:extLst>
      <p:ext uri="{BB962C8B-B14F-4D97-AF65-F5344CB8AC3E}">
        <p14:creationId xmlns:p14="http://schemas.microsoft.com/office/powerpoint/2010/main" val="3626329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25</a:t>
            </a:fld>
            <a:endParaRPr lang="en-US"/>
          </a:p>
        </p:txBody>
      </p:sp>
    </p:spTree>
    <p:extLst>
      <p:ext uri="{BB962C8B-B14F-4D97-AF65-F5344CB8AC3E}">
        <p14:creationId xmlns:p14="http://schemas.microsoft.com/office/powerpoint/2010/main" val="2645895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26</a:t>
            </a:fld>
            <a:endParaRPr lang="en-US"/>
          </a:p>
        </p:txBody>
      </p:sp>
    </p:spTree>
    <p:extLst>
      <p:ext uri="{BB962C8B-B14F-4D97-AF65-F5344CB8AC3E}">
        <p14:creationId xmlns:p14="http://schemas.microsoft.com/office/powerpoint/2010/main" val="19500361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27</a:t>
            </a:fld>
            <a:endParaRPr lang="en-US"/>
          </a:p>
        </p:txBody>
      </p:sp>
    </p:spTree>
    <p:extLst>
      <p:ext uri="{BB962C8B-B14F-4D97-AF65-F5344CB8AC3E}">
        <p14:creationId xmlns:p14="http://schemas.microsoft.com/office/powerpoint/2010/main" val="1141852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28</a:t>
            </a:fld>
            <a:endParaRPr lang="en-US"/>
          </a:p>
        </p:txBody>
      </p:sp>
    </p:spTree>
    <p:extLst>
      <p:ext uri="{BB962C8B-B14F-4D97-AF65-F5344CB8AC3E}">
        <p14:creationId xmlns:p14="http://schemas.microsoft.com/office/powerpoint/2010/main" val="3547676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29</a:t>
            </a:fld>
            <a:endParaRPr lang="en-US"/>
          </a:p>
        </p:txBody>
      </p:sp>
    </p:spTree>
    <p:extLst>
      <p:ext uri="{BB962C8B-B14F-4D97-AF65-F5344CB8AC3E}">
        <p14:creationId xmlns:p14="http://schemas.microsoft.com/office/powerpoint/2010/main" val="2765014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30</a:t>
            </a:fld>
            <a:endParaRPr lang="en-US"/>
          </a:p>
        </p:txBody>
      </p:sp>
    </p:spTree>
    <p:extLst>
      <p:ext uri="{BB962C8B-B14F-4D97-AF65-F5344CB8AC3E}">
        <p14:creationId xmlns:p14="http://schemas.microsoft.com/office/powerpoint/2010/main" val="28416939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31</a:t>
            </a:fld>
            <a:endParaRPr lang="en-US"/>
          </a:p>
        </p:txBody>
      </p:sp>
    </p:spTree>
    <p:extLst>
      <p:ext uri="{BB962C8B-B14F-4D97-AF65-F5344CB8AC3E}">
        <p14:creationId xmlns:p14="http://schemas.microsoft.com/office/powerpoint/2010/main" val="2386590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5</a:t>
            </a:fld>
            <a:endParaRPr lang="en-US"/>
          </a:p>
        </p:txBody>
      </p:sp>
    </p:spTree>
    <p:extLst>
      <p:ext uri="{BB962C8B-B14F-4D97-AF65-F5344CB8AC3E}">
        <p14:creationId xmlns:p14="http://schemas.microsoft.com/office/powerpoint/2010/main" val="12823820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32</a:t>
            </a:fld>
            <a:endParaRPr lang="en-US"/>
          </a:p>
        </p:txBody>
      </p:sp>
    </p:spTree>
    <p:extLst>
      <p:ext uri="{BB962C8B-B14F-4D97-AF65-F5344CB8AC3E}">
        <p14:creationId xmlns:p14="http://schemas.microsoft.com/office/powerpoint/2010/main" val="27907023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33</a:t>
            </a:fld>
            <a:endParaRPr lang="en-US"/>
          </a:p>
        </p:txBody>
      </p:sp>
    </p:spTree>
    <p:extLst>
      <p:ext uri="{BB962C8B-B14F-4D97-AF65-F5344CB8AC3E}">
        <p14:creationId xmlns:p14="http://schemas.microsoft.com/office/powerpoint/2010/main" val="10611923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34</a:t>
            </a:fld>
            <a:endParaRPr lang="en-US"/>
          </a:p>
        </p:txBody>
      </p:sp>
    </p:spTree>
    <p:extLst>
      <p:ext uri="{BB962C8B-B14F-4D97-AF65-F5344CB8AC3E}">
        <p14:creationId xmlns:p14="http://schemas.microsoft.com/office/powerpoint/2010/main" val="33732419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35</a:t>
            </a:fld>
            <a:endParaRPr lang="en-US"/>
          </a:p>
        </p:txBody>
      </p:sp>
    </p:spTree>
    <p:extLst>
      <p:ext uri="{BB962C8B-B14F-4D97-AF65-F5344CB8AC3E}">
        <p14:creationId xmlns:p14="http://schemas.microsoft.com/office/powerpoint/2010/main" val="7779214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36</a:t>
            </a:fld>
            <a:endParaRPr lang="en-US"/>
          </a:p>
        </p:txBody>
      </p:sp>
    </p:spTree>
    <p:extLst>
      <p:ext uri="{BB962C8B-B14F-4D97-AF65-F5344CB8AC3E}">
        <p14:creationId xmlns:p14="http://schemas.microsoft.com/office/powerpoint/2010/main" val="16353772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37</a:t>
            </a:fld>
            <a:endParaRPr lang="en-US"/>
          </a:p>
        </p:txBody>
      </p:sp>
    </p:spTree>
    <p:extLst>
      <p:ext uri="{BB962C8B-B14F-4D97-AF65-F5344CB8AC3E}">
        <p14:creationId xmlns:p14="http://schemas.microsoft.com/office/powerpoint/2010/main" val="37203891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38</a:t>
            </a:fld>
            <a:endParaRPr lang="en-US"/>
          </a:p>
        </p:txBody>
      </p:sp>
    </p:spTree>
    <p:extLst>
      <p:ext uri="{BB962C8B-B14F-4D97-AF65-F5344CB8AC3E}">
        <p14:creationId xmlns:p14="http://schemas.microsoft.com/office/powerpoint/2010/main" val="17953783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39</a:t>
            </a:fld>
            <a:endParaRPr lang="en-US"/>
          </a:p>
        </p:txBody>
      </p:sp>
    </p:spTree>
    <p:extLst>
      <p:ext uri="{BB962C8B-B14F-4D97-AF65-F5344CB8AC3E}">
        <p14:creationId xmlns:p14="http://schemas.microsoft.com/office/powerpoint/2010/main" val="28508431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40</a:t>
            </a:fld>
            <a:endParaRPr lang="en-US"/>
          </a:p>
        </p:txBody>
      </p:sp>
    </p:spTree>
    <p:extLst>
      <p:ext uri="{BB962C8B-B14F-4D97-AF65-F5344CB8AC3E}">
        <p14:creationId xmlns:p14="http://schemas.microsoft.com/office/powerpoint/2010/main" val="33943572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41</a:t>
            </a:fld>
            <a:endParaRPr lang="en-US"/>
          </a:p>
        </p:txBody>
      </p:sp>
    </p:spTree>
    <p:extLst>
      <p:ext uri="{BB962C8B-B14F-4D97-AF65-F5344CB8AC3E}">
        <p14:creationId xmlns:p14="http://schemas.microsoft.com/office/powerpoint/2010/main" val="2286478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6</a:t>
            </a:fld>
            <a:endParaRPr lang="en-US"/>
          </a:p>
        </p:txBody>
      </p:sp>
    </p:spTree>
    <p:extLst>
      <p:ext uri="{BB962C8B-B14F-4D97-AF65-F5344CB8AC3E}">
        <p14:creationId xmlns:p14="http://schemas.microsoft.com/office/powerpoint/2010/main" val="38369892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 evident from this instruction that, whether we want to store 1,2, or 4-byte value (0) into the destination memory address. A “b”, “w”, or “l” suffix is required to eliminate this ambiguity.</a:t>
            </a:r>
          </a:p>
        </p:txBody>
      </p:sp>
      <p:sp>
        <p:nvSpPr>
          <p:cNvPr id="4" name="Slide Number Placeholder 3"/>
          <p:cNvSpPr>
            <a:spLocks noGrp="1"/>
          </p:cNvSpPr>
          <p:nvPr>
            <p:ph type="sldNum" sz="quarter" idx="5"/>
          </p:nvPr>
        </p:nvSpPr>
        <p:spPr/>
        <p:txBody>
          <a:bodyPr/>
          <a:lstStyle/>
          <a:p>
            <a:fld id="{166B3C26-55E8-4DE7-9EC7-9FEE1F36C5A3}" type="slidenum">
              <a:rPr lang="en-US" smtClean="0"/>
              <a:t>42</a:t>
            </a:fld>
            <a:endParaRPr lang="en-US"/>
          </a:p>
        </p:txBody>
      </p:sp>
    </p:spTree>
    <p:extLst>
      <p:ext uri="{BB962C8B-B14F-4D97-AF65-F5344CB8AC3E}">
        <p14:creationId xmlns:p14="http://schemas.microsoft.com/office/powerpoint/2010/main" val="28344834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know that %</a:t>
            </a:r>
            <a:r>
              <a:rPr lang="en-US" dirty="0" err="1"/>
              <a:t>eax</a:t>
            </a:r>
            <a:r>
              <a:rPr lang="en-US" dirty="0"/>
              <a:t> contains a 4-byte value.</a:t>
            </a:r>
          </a:p>
        </p:txBody>
      </p:sp>
      <p:sp>
        <p:nvSpPr>
          <p:cNvPr id="4" name="Slide Number Placeholder 3"/>
          <p:cNvSpPr>
            <a:spLocks noGrp="1"/>
          </p:cNvSpPr>
          <p:nvPr>
            <p:ph type="sldNum" sz="quarter" idx="5"/>
          </p:nvPr>
        </p:nvSpPr>
        <p:spPr/>
        <p:txBody>
          <a:bodyPr/>
          <a:lstStyle/>
          <a:p>
            <a:fld id="{166B3C26-55E8-4DE7-9EC7-9FEE1F36C5A3}" type="slidenum">
              <a:rPr lang="en-US" smtClean="0"/>
              <a:t>43</a:t>
            </a:fld>
            <a:endParaRPr lang="en-US"/>
          </a:p>
        </p:txBody>
      </p:sp>
    </p:spTree>
    <p:extLst>
      <p:ext uri="{BB962C8B-B14F-4D97-AF65-F5344CB8AC3E}">
        <p14:creationId xmlns:p14="http://schemas.microsoft.com/office/powerpoint/2010/main" val="22173831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44</a:t>
            </a:fld>
            <a:endParaRPr lang="en-US"/>
          </a:p>
        </p:txBody>
      </p:sp>
    </p:spTree>
    <p:extLst>
      <p:ext uri="{BB962C8B-B14F-4D97-AF65-F5344CB8AC3E}">
        <p14:creationId xmlns:p14="http://schemas.microsoft.com/office/powerpoint/2010/main" val="6405460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jmp</a:t>
            </a:r>
            <a:r>
              <a:rPr lang="en-US" dirty="0"/>
              <a:t> instruction is an unconditional jump. This instruction sets the EIP to EIP + rel32.</a:t>
            </a:r>
          </a:p>
        </p:txBody>
      </p:sp>
      <p:sp>
        <p:nvSpPr>
          <p:cNvPr id="4" name="Slide Number Placeholder 3"/>
          <p:cNvSpPr>
            <a:spLocks noGrp="1"/>
          </p:cNvSpPr>
          <p:nvPr>
            <p:ph type="sldNum" sz="quarter" idx="5"/>
          </p:nvPr>
        </p:nvSpPr>
        <p:spPr/>
        <p:txBody>
          <a:bodyPr/>
          <a:lstStyle/>
          <a:p>
            <a:fld id="{A01BC1F8-B591-43DC-9BA9-3FFB1191E75A}" type="slidenum">
              <a:rPr lang="en-US" smtClean="0"/>
              <a:t>45</a:t>
            </a:fld>
            <a:endParaRPr lang="en-US"/>
          </a:p>
        </p:txBody>
      </p:sp>
    </p:spTree>
    <p:extLst>
      <p:ext uri="{BB962C8B-B14F-4D97-AF65-F5344CB8AC3E}">
        <p14:creationId xmlns:p14="http://schemas.microsoft.com/office/powerpoint/2010/main" val="2891459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46</a:t>
            </a:fld>
            <a:endParaRPr lang="en-US"/>
          </a:p>
        </p:txBody>
      </p:sp>
    </p:spTree>
    <p:extLst>
      <p:ext uri="{BB962C8B-B14F-4D97-AF65-F5344CB8AC3E}">
        <p14:creationId xmlns:p14="http://schemas.microsoft.com/office/powerpoint/2010/main" val="14176359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47</a:t>
            </a:fld>
            <a:endParaRPr lang="en-US"/>
          </a:p>
        </p:txBody>
      </p:sp>
    </p:spTree>
    <p:extLst>
      <p:ext uri="{BB962C8B-B14F-4D97-AF65-F5344CB8AC3E}">
        <p14:creationId xmlns:p14="http://schemas.microsoft.com/office/powerpoint/2010/main" val="33815231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48</a:t>
            </a:fld>
            <a:endParaRPr lang="en-US"/>
          </a:p>
        </p:txBody>
      </p:sp>
    </p:spTree>
    <p:extLst>
      <p:ext uri="{BB962C8B-B14F-4D97-AF65-F5344CB8AC3E}">
        <p14:creationId xmlns:p14="http://schemas.microsoft.com/office/powerpoint/2010/main" val="17959844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49</a:t>
            </a:fld>
            <a:endParaRPr lang="en-US"/>
          </a:p>
        </p:txBody>
      </p:sp>
    </p:spTree>
    <p:extLst>
      <p:ext uri="{BB962C8B-B14F-4D97-AF65-F5344CB8AC3E}">
        <p14:creationId xmlns:p14="http://schemas.microsoft.com/office/powerpoint/2010/main" val="3700564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ZF is set, then src2 = src1. The x86 processor looks at the </a:t>
            </a:r>
            <a:r>
              <a:rPr lang="en-US" dirty="0" err="1"/>
              <a:t>eflags</a:t>
            </a:r>
            <a:r>
              <a:rPr lang="en-US" dirty="0"/>
              <a:t> register to find the value of zero flag(ZF). If ZF is set, then the x86 processor sets the EIP to the target address (EIP + rel32).</a:t>
            </a:r>
          </a:p>
        </p:txBody>
      </p:sp>
      <p:sp>
        <p:nvSpPr>
          <p:cNvPr id="4" name="Slide Number Placeholder 3"/>
          <p:cNvSpPr>
            <a:spLocks noGrp="1"/>
          </p:cNvSpPr>
          <p:nvPr>
            <p:ph type="sldNum" sz="quarter" idx="5"/>
          </p:nvPr>
        </p:nvSpPr>
        <p:spPr/>
        <p:txBody>
          <a:bodyPr/>
          <a:lstStyle/>
          <a:p>
            <a:fld id="{A01BC1F8-B591-43DC-9BA9-3FFB1191E75A}" type="slidenum">
              <a:rPr lang="en-US" smtClean="0"/>
              <a:t>50</a:t>
            </a:fld>
            <a:endParaRPr lang="en-US"/>
          </a:p>
        </p:txBody>
      </p:sp>
    </p:spTree>
    <p:extLst>
      <p:ext uri="{BB962C8B-B14F-4D97-AF65-F5344CB8AC3E}">
        <p14:creationId xmlns:p14="http://schemas.microsoft.com/office/powerpoint/2010/main" val="10695596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ZF is set then src2 = src1. ja jumps to the target address (EIP + rel32) only if src2 &gt; src1. The x86 processor looks at the </a:t>
            </a:r>
            <a:r>
              <a:rPr lang="en-US" dirty="0" err="1"/>
              <a:t>eflags</a:t>
            </a:r>
            <a:r>
              <a:rPr lang="en-US" dirty="0"/>
              <a:t> register to find the value of the carry flag(CF) and the zero flag(ZF). If both of them are not set, then it sets the EIP to the target address (EIP + rel32).</a:t>
            </a:r>
          </a:p>
        </p:txBody>
      </p:sp>
      <p:sp>
        <p:nvSpPr>
          <p:cNvPr id="4" name="Slide Number Placeholder 3"/>
          <p:cNvSpPr>
            <a:spLocks noGrp="1"/>
          </p:cNvSpPr>
          <p:nvPr>
            <p:ph type="sldNum" sz="quarter" idx="5"/>
          </p:nvPr>
        </p:nvSpPr>
        <p:spPr/>
        <p:txBody>
          <a:bodyPr/>
          <a:lstStyle/>
          <a:p>
            <a:fld id="{A01BC1F8-B591-43DC-9BA9-3FFB1191E75A}" type="slidenum">
              <a:rPr lang="en-US" smtClean="0"/>
              <a:t>51</a:t>
            </a:fld>
            <a:endParaRPr lang="en-US"/>
          </a:p>
        </p:txBody>
      </p:sp>
    </p:spTree>
    <p:extLst>
      <p:ext uri="{BB962C8B-B14F-4D97-AF65-F5344CB8AC3E}">
        <p14:creationId xmlns:p14="http://schemas.microsoft.com/office/powerpoint/2010/main" val="1454687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7</a:t>
            </a:fld>
            <a:endParaRPr lang="en-US"/>
          </a:p>
        </p:txBody>
      </p:sp>
    </p:spTree>
    <p:extLst>
      <p:ext uri="{BB962C8B-B14F-4D97-AF65-F5344CB8AC3E}">
        <p14:creationId xmlns:p14="http://schemas.microsoft.com/office/powerpoint/2010/main" val="384251451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52</a:t>
            </a:fld>
            <a:endParaRPr lang="en-US"/>
          </a:p>
        </p:txBody>
      </p:sp>
    </p:spTree>
    <p:extLst>
      <p:ext uri="{BB962C8B-B14F-4D97-AF65-F5344CB8AC3E}">
        <p14:creationId xmlns:p14="http://schemas.microsoft.com/office/powerpoint/2010/main" val="29142616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1BC1F8-B591-43DC-9BA9-3FFB1191E75A}" type="slidenum">
              <a:rPr lang="en-US" smtClean="0"/>
              <a:t>53</a:t>
            </a:fld>
            <a:endParaRPr lang="en-US"/>
          </a:p>
        </p:txBody>
      </p:sp>
    </p:spTree>
    <p:extLst>
      <p:ext uri="{BB962C8B-B14F-4D97-AF65-F5344CB8AC3E}">
        <p14:creationId xmlns:p14="http://schemas.microsoft.com/office/powerpoint/2010/main" val="5210527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54</a:t>
            </a:fld>
            <a:endParaRPr lang="en-US"/>
          </a:p>
        </p:txBody>
      </p:sp>
    </p:spTree>
    <p:extLst>
      <p:ext uri="{BB962C8B-B14F-4D97-AF65-F5344CB8AC3E}">
        <p14:creationId xmlns:p14="http://schemas.microsoft.com/office/powerpoint/2010/main" val="32942623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55</a:t>
            </a:fld>
            <a:endParaRPr lang="en-US"/>
          </a:p>
        </p:txBody>
      </p:sp>
    </p:spTree>
    <p:extLst>
      <p:ext uri="{BB962C8B-B14F-4D97-AF65-F5344CB8AC3E}">
        <p14:creationId xmlns:p14="http://schemas.microsoft.com/office/powerpoint/2010/main" val="412058562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if body, we need to insert an unconditional jump to skip the else body.</a:t>
            </a:r>
          </a:p>
        </p:txBody>
      </p:sp>
      <p:sp>
        <p:nvSpPr>
          <p:cNvPr id="4" name="Slide Number Placeholder 3"/>
          <p:cNvSpPr>
            <a:spLocks noGrp="1"/>
          </p:cNvSpPr>
          <p:nvPr>
            <p:ph type="sldNum" sz="quarter" idx="5"/>
          </p:nvPr>
        </p:nvSpPr>
        <p:spPr/>
        <p:txBody>
          <a:bodyPr/>
          <a:lstStyle/>
          <a:p>
            <a:fld id="{A01BC1F8-B591-43DC-9BA9-3FFB1191E75A}" type="slidenum">
              <a:rPr lang="en-US" smtClean="0"/>
              <a:t>56</a:t>
            </a:fld>
            <a:endParaRPr lang="en-US"/>
          </a:p>
        </p:txBody>
      </p:sp>
    </p:spTree>
    <p:extLst>
      <p:ext uri="{BB962C8B-B14F-4D97-AF65-F5344CB8AC3E}">
        <p14:creationId xmlns:p14="http://schemas.microsoft.com/office/powerpoint/2010/main" val="304047091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if body, we need to insert an unconditional jump to skip the else body.</a:t>
            </a:r>
          </a:p>
        </p:txBody>
      </p:sp>
      <p:sp>
        <p:nvSpPr>
          <p:cNvPr id="4" name="Slide Number Placeholder 3"/>
          <p:cNvSpPr>
            <a:spLocks noGrp="1"/>
          </p:cNvSpPr>
          <p:nvPr>
            <p:ph type="sldNum" sz="quarter" idx="5"/>
          </p:nvPr>
        </p:nvSpPr>
        <p:spPr/>
        <p:txBody>
          <a:bodyPr/>
          <a:lstStyle/>
          <a:p>
            <a:fld id="{A01BC1F8-B591-43DC-9BA9-3FFB1191E75A}" type="slidenum">
              <a:rPr lang="en-US" smtClean="0"/>
              <a:t>57</a:t>
            </a:fld>
            <a:endParaRPr lang="en-US"/>
          </a:p>
        </p:txBody>
      </p:sp>
    </p:spTree>
    <p:extLst>
      <p:ext uri="{BB962C8B-B14F-4D97-AF65-F5344CB8AC3E}">
        <p14:creationId xmlns:p14="http://schemas.microsoft.com/office/powerpoint/2010/main" val="158500500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58</a:t>
            </a:fld>
            <a:endParaRPr lang="en-US"/>
          </a:p>
        </p:txBody>
      </p:sp>
    </p:spTree>
    <p:extLst>
      <p:ext uri="{BB962C8B-B14F-4D97-AF65-F5344CB8AC3E}">
        <p14:creationId xmlns:p14="http://schemas.microsoft.com/office/powerpoint/2010/main" val="6339627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59</a:t>
            </a:fld>
            <a:endParaRPr lang="en-US"/>
          </a:p>
        </p:txBody>
      </p:sp>
    </p:spTree>
    <p:extLst>
      <p:ext uri="{BB962C8B-B14F-4D97-AF65-F5344CB8AC3E}">
        <p14:creationId xmlns:p14="http://schemas.microsoft.com/office/powerpoint/2010/main" val="8882714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60</a:t>
            </a:fld>
            <a:endParaRPr lang="en-US"/>
          </a:p>
        </p:txBody>
      </p:sp>
    </p:spTree>
    <p:extLst>
      <p:ext uri="{BB962C8B-B14F-4D97-AF65-F5344CB8AC3E}">
        <p14:creationId xmlns:p14="http://schemas.microsoft.com/office/powerpoint/2010/main" val="127294720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61</a:t>
            </a:fld>
            <a:endParaRPr lang="en-US"/>
          </a:p>
        </p:txBody>
      </p:sp>
    </p:spTree>
    <p:extLst>
      <p:ext uri="{BB962C8B-B14F-4D97-AF65-F5344CB8AC3E}">
        <p14:creationId xmlns:p14="http://schemas.microsoft.com/office/powerpoint/2010/main" val="3187385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8</a:t>
            </a:fld>
            <a:endParaRPr lang="en-US"/>
          </a:p>
        </p:txBody>
      </p:sp>
    </p:spTree>
    <p:extLst>
      <p:ext uri="{BB962C8B-B14F-4D97-AF65-F5344CB8AC3E}">
        <p14:creationId xmlns:p14="http://schemas.microsoft.com/office/powerpoint/2010/main" val="38818230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62</a:t>
            </a:fld>
            <a:endParaRPr lang="en-US"/>
          </a:p>
        </p:txBody>
      </p:sp>
    </p:spTree>
    <p:extLst>
      <p:ext uri="{BB962C8B-B14F-4D97-AF65-F5344CB8AC3E}">
        <p14:creationId xmlns:p14="http://schemas.microsoft.com/office/powerpoint/2010/main" val="29054671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63</a:t>
            </a:fld>
            <a:endParaRPr lang="en-US"/>
          </a:p>
        </p:txBody>
      </p:sp>
    </p:spTree>
    <p:extLst>
      <p:ext uri="{BB962C8B-B14F-4D97-AF65-F5344CB8AC3E}">
        <p14:creationId xmlns:p14="http://schemas.microsoft.com/office/powerpoint/2010/main" val="1422579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disk interface is the sequence of sectors. In this example, the sector size is 512 bytes. The disk interface allows programmers to read/write from/to sectors. </a:t>
            </a:r>
          </a:p>
        </p:txBody>
      </p:sp>
      <p:sp>
        <p:nvSpPr>
          <p:cNvPr id="4" name="Slide Number Placeholder 3"/>
          <p:cNvSpPr>
            <a:spLocks noGrp="1"/>
          </p:cNvSpPr>
          <p:nvPr>
            <p:ph type="sldNum" sz="quarter" idx="5"/>
          </p:nvPr>
        </p:nvSpPr>
        <p:spPr/>
        <p:txBody>
          <a:bodyPr/>
          <a:lstStyle/>
          <a:p>
            <a:fld id="{166B3C26-55E8-4DE7-9EC7-9FEE1F36C5A3}" type="slidenum">
              <a:rPr lang="en-US" smtClean="0"/>
              <a:t>9</a:t>
            </a:fld>
            <a:endParaRPr lang="en-US"/>
          </a:p>
        </p:txBody>
      </p:sp>
    </p:spTree>
    <p:extLst>
      <p:ext uri="{BB962C8B-B14F-4D97-AF65-F5344CB8AC3E}">
        <p14:creationId xmlns:p14="http://schemas.microsoft.com/office/powerpoint/2010/main" val="4263458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 interface is the file system. A file is divided into the contiguous blocks, where the block size is equal to sector size. Blocks can be stored in random sectors. The OS hides the complexity of blocks to sector translation from the programmers.</a:t>
            </a:r>
          </a:p>
        </p:txBody>
      </p:sp>
      <p:sp>
        <p:nvSpPr>
          <p:cNvPr id="4" name="Slide Number Placeholder 3"/>
          <p:cNvSpPr>
            <a:spLocks noGrp="1"/>
          </p:cNvSpPr>
          <p:nvPr>
            <p:ph type="sldNum" sz="quarter" idx="5"/>
          </p:nvPr>
        </p:nvSpPr>
        <p:spPr/>
        <p:txBody>
          <a:bodyPr/>
          <a:lstStyle/>
          <a:p>
            <a:fld id="{166B3C26-55E8-4DE7-9EC7-9FEE1F36C5A3}" type="slidenum">
              <a:rPr lang="en-US" smtClean="0"/>
              <a:t>10</a:t>
            </a:fld>
            <a:endParaRPr lang="en-US"/>
          </a:p>
        </p:txBody>
      </p:sp>
    </p:spTree>
    <p:extLst>
      <p:ext uri="{BB962C8B-B14F-4D97-AF65-F5344CB8AC3E}">
        <p14:creationId xmlns:p14="http://schemas.microsoft.com/office/powerpoint/2010/main" val="227896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OS keeps the mapping from blocks to sectors.</a:t>
            </a:r>
          </a:p>
        </p:txBody>
      </p:sp>
      <p:sp>
        <p:nvSpPr>
          <p:cNvPr id="4" name="Slide Number Placeholder 3"/>
          <p:cNvSpPr>
            <a:spLocks noGrp="1"/>
          </p:cNvSpPr>
          <p:nvPr>
            <p:ph type="sldNum" sz="quarter" idx="5"/>
          </p:nvPr>
        </p:nvSpPr>
        <p:spPr/>
        <p:txBody>
          <a:bodyPr/>
          <a:lstStyle/>
          <a:p>
            <a:fld id="{166B3C26-55E8-4DE7-9EC7-9FEE1F36C5A3}" type="slidenum">
              <a:rPr lang="en-US" smtClean="0"/>
              <a:t>11</a:t>
            </a:fld>
            <a:endParaRPr lang="en-US"/>
          </a:p>
        </p:txBody>
      </p:sp>
    </p:spTree>
    <p:extLst>
      <p:ext uri="{BB962C8B-B14F-4D97-AF65-F5344CB8AC3E}">
        <p14:creationId xmlns:p14="http://schemas.microsoft.com/office/powerpoint/2010/main" val="33338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F782-B62A-438F-A8FD-33DC371C60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6077A0-0993-4489-8B39-506E66E9B0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70A9BC-44DB-48DD-BC56-625ADE422EAA}"/>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5" name="Footer Placeholder 4">
            <a:extLst>
              <a:ext uri="{FF2B5EF4-FFF2-40B4-BE49-F238E27FC236}">
                <a16:creationId xmlns:a16="http://schemas.microsoft.com/office/drawing/2014/main" id="{2E131D1B-716D-455E-9273-71A512DA7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CA981-B5CE-4E29-B6A3-0510DF45A49A}"/>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113008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22D80-E2E8-46B8-A0B2-8FECFA81A7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F74FCC-EBD9-4E5A-8B28-4CFC4FA58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E79A6-ADC7-4953-8EB6-5DE1FFF214CF}"/>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5" name="Footer Placeholder 4">
            <a:extLst>
              <a:ext uri="{FF2B5EF4-FFF2-40B4-BE49-F238E27FC236}">
                <a16:creationId xmlns:a16="http://schemas.microsoft.com/office/drawing/2014/main" id="{14F3B247-204D-4127-9E78-1935B6ACF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3490AA-9245-46E1-B54E-417C84F0FDAA}"/>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380682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08F7D-EC7C-4767-A2B6-3E262F5810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22929F-5047-40E5-A4C1-346552BCB3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B9E17-9781-459C-94B6-8760889D6FC5}"/>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5" name="Footer Placeholder 4">
            <a:extLst>
              <a:ext uri="{FF2B5EF4-FFF2-40B4-BE49-F238E27FC236}">
                <a16:creationId xmlns:a16="http://schemas.microsoft.com/office/drawing/2014/main" id="{2A4367B7-8EAD-4990-8A88-F4FE4E78E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D40FE-CDF5-4517-AFC5-4C221954C03D}"/>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138903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7D5F-D1C5-4F9A-8EB2-617CE790C0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D676D-2B87-46DF-BEA0-CA4B919F52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4EA778-27F6-4827-831A-CDCD90A33A29}"/>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5" name="Footer Placeholder 4">
            <a:extLst>
              <a:ext uri="{FF2B5EF4-FFF2-40B4-BE49-F238E27FC236}">
                <a16:creationId xmlns:a16="http://schemas.microsoft.com/office/drawing/2014/main" id="{FA5ED2AE-F816-4090-9998-5C06E30E0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2D5420-8A5C-44D2-909C-459C60410C14}"/>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298750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679A1-3247-4457-AA7D-007A1F1B36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56A48E-6255-46AE-8119-B0FE05CD17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7CB1B2-086A-4A50-9BD8-0BD31E6BAA16}"/>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5" name="Footer Placeholder 4">
            <a:extLst>
              <a:ext uri="{FF2B5EF4-FFF2-40B4-BE49-F238E27FC236}">
                <a16:creationId xmlns:a16="http://schemas.microsoft.com/office/drawing/2014/main" id="{796A78B1-05EE-42CC-AED5-50267B4E7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FF2DD-B670-41A3-A3FF-FD7350A37E18}"/>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414853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4BFB-BE6D-4D9D-89D1-DF582F05E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E9799E-E682-4313-B1CC-47A615EEF9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5ABCA-221B-4FA6-97A5-A5995763EF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93D5CE-DFC9-43CD-A94C-C6CB8C0FCEF1}"/>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6" name="Footer Placeholder 5">
            <a:extLst>
              <a:ext uri="{FF2B5EF4-FFF2-40B4-BE49-F238E27FC236}">
                <a16:creationId xmlns:a16="http://schemas.microsoft.com/office/drawing/2014/main" id="{515DECA5-E598-4ACD-8C61-F0FE1E6C24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EB4F77-9234-4964-8655-405BF7B1E4F6}"/>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273022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699B-10F7-4EFD-AD54-01746E8817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9E0BA7-DA06-457D-ACE3-4C020267F1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57D824-BFD3-47EF-AC73-ADE6B93AD4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0AA409-D6C1-4F3C-A465-D25B2D749A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57F201-1035-45E6-8CB0-7B00FC3E26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67FE2B-F49C-4536-9578-624B0EB0D80D}"/>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8" name="Footer Placeholder 7">
            <a:extLst>
              <a:ext uri="{FF2B5EF4-FFF2-40B4-BE49-F238E27FC236}">
                <a16:creationId xmlns:a16="http://schemas.microsoft.com/office/drawing/2014/main" id="{0080FC69-64D0-493F-8534-C0A0DA53AC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09D9F7-6BE9-41CB-A7E6-E9C224FFF6A9}"/>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1416157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0F58F-3F6F-4005-9270-6F4B469CB5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6F5013-5048-4DD9-95B8-7D28C5DE5BA6}"/>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4" name="Footer Placeholder 3">
            <a:extLst>
              <a:ext uri="{FF2B5EF4-FFF2-40B4-BE49-F238E27FC236}">
                <a16:creationId xmlns:a16="http://schemas.microsoft.com/office/drawing/2014/main" id="{11B2F210-D4F4-48B0-8978-DDE66F09F7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DEC43D-84E1-4EB3-A965-2439B6BDF20F}"/>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140921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09D976-B237-4AE4-8170-60C17219B8A5}"/>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3" name="Footer Placeholder 2">
            <a:extLst>
              <a:ext uri="{FF2B5EF4-FFF2-40B4-BE49-F238E27FC236}">
                <a16:creationId xmlns:a16="http://schemas.microsoft.com/office/drawing/2014/main" id="{EB94AC14-0F38-454B-8FA7-0B12F9D952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DBAF6E-0FB8-4CEA-8E9F-2EEF5AA60C2F}"/>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404206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0852E-6AA5-4359-A9A1-7E16311D7A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0150AA-3CC1-4557-AA69-D2CCF38373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F1118E-15D1-4954-B855-19C47A396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A66DB2-916E-4421-9945-ACE094ECFC7F}"/>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6" name="Footer Placeholder 5">
            <a:extLst>
              <a:ext uri="{FF2B5EF4-FFF2-40B4-BE49-F238E27FC236}">
                <a16:creationId xmlns:a16="http://schemas.microsoft.com/office/drawing/2014/main" id="{A11F3AEB-F887-4C34-B0F2-8F49A309C2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FA76E5-0210-4536-9972-B30C7DE5AC17}"/>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3917724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8687E-19EA-4EF3-8F09-F14B71631C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EE7236-3878-4ED9-B024-A451B866E6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7C26FF-777F-48B2-8673-898177D44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DF17FA-9910-4D0B-8654-05E433226F28}"/>
              </a:ext>
            </a:extLst>
          </p:cNvPr>
          <p:cNvSpPr>
            <a:spLocks noGrp="1"/>
          </p:cNvSpPr>
          <p:nvPr>
            <p:ph type="dt" sz="half" idx="10"/>
          </p:nvPr>
        </p:nvSpPr>
        <p:spPr/>
        <p:txBody>
          <a:bodyPr/>
          <a:lstStyle/>
          <a:p>
            <a:fld id="{D7484C45-FA2D-4767-9B9D-770632AD82FC}" type="datetimeFigureOut">
              <a:rPr lang="en-US" smtClean="0"/>
              <a:t>8/15/2023</a:t>
            </a:fld>
            <a:endParaRPr lang="en-US"/>
          </a:p>
        </p:txBody>
      </p:sp>
      <p:sp>
        <p:nvSpPr>
          <p:cNvPr id="6" name="Footer Placeholder 5">
            <a:extLst>
              <a:ext uri="{FF2B5EF4-FFF2-40B4-BE49-F238E27FC236}">
                <a16:creationId xmlns:a16="http://schemas.microsoft.com/office/drawing/2014/main" id="{1E6EBDBA-BF2F-4689-9F9B-4B21B225BA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7083BD-7BB8-4D28-B32F-5675A94F596A}"/>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367583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257D0E-9385-4044-9ECF-FE38DB624F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BF1B85-A5F4-4330-B0D2-CF62E4ACCC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209613-9D8E-401E-8749-121F99CD82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84C45-FA2D-4767-9B9D-770632AD82FC}" type="datetimeFigureOut">
              <a:rPr lang="en-US" smtClean="0"/>
              <a:t>8/15/2023</a:t>
            </a:fld>
            <a:endParaRPr lang="en-US"/>
          </a:p>
        </p:txBody>
      </p:sp>
      <p:sp>
        <p:nvSpPr>
          <p:cNvPr id="5" name="Footer Placeholder 4">
            <a:extLst>
              <a:ext uri="{FF2B5EF4-FFF2-40B4-BE49-F238E27FC236}">
                <a16:creationId xmlns:a16="http://schemas.microsoft.com/office/drawing/2014/main" id="{625EC1AD-DC54-41E7-9EEF-A519868034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41B238-A24F-4AF1-9B2E-18F91E45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9ECA2-DD04-41D5-884F-D36DAD90B18D}" type="slidenum">
              <a:rPr lang="en-US" smtClean="0"/>
              <a:t>‹#›</a:t>
            </a:fld>
            <a:endParaRPr lang="en-US"/>
          </a:p>
        </p:txBody>
      </p:sp>
    </p:spTree>
    <p:extLst>
      <p:ext uri="{BB962C8B-B14F-4D97-AF65-F5344CB8AC3E}">
        <p14:creationId xmlns:p14="http://schemas.microsoft.com/office/powerpoint/2010/main" val="3531424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6.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7.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8.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9.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31.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32.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33.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34.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35.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36.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37.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38.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39.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21.emf"/><Relationship Id="rId5" Type="http://schemas.openxmlformats.org/officeDocument/2006/relationships/customXml" Target="../ink/ink22.xml"/><Relationship Id="rId4" Type="http://schemas.openxmlformats.org/officeDocument/2006/relationships/image" Target="../media/image50.emf"/></Relationships>
</file>

<file path=ppt/slides/_rels/slide41.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45.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46.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49.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ustomXml" Target="../ink/ink29.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51.xml.rels><?xml version="1.0" encoding="UTF-8" standalone="yes"?>
<Relationships xmlns="http://schemas.openxmlformats.org/package/2006/relationships"><Relationship Id="rId3" Type="http://schemas.openxmlformats.org/officeDocument/2006/relationships/customXml" Target="../ink/ink30.xm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52.xml.rels><?xml version="1.0" encoding="UTF-8" standalone="yes"?>
<Relationships xmlns="http://schemas.openxmlformats.org/package/2006/relationships"><Relationship Id="rId3" Type="http://schemas.openxmlformats.org/officeDocument/2006/relationships/customXml" Target="../ink/ink31.xm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53.xml.rels><?xml version="1.0" encoding="UTF-8" standalone="yes"?>
<Relationships xmlns="http://schemas.openxmlformats.org/package/2006/relationships"><Relationship Id="rId3" Type="http://schemas.openxmlformats.org/officeDocument/2006/relationships/customXml" Target="../ink/ink32.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54.xml.rels><?xml version="1.0" encoding="UTF-8" standalone="yes"?>
<Relationships xmlns="http://schemas.openxmlformats.org/package/2006/relationships"><Relationship Id="rId3" Type="http://schemas.openxmlformats.org/officeDocument/2006/relationships/customXml" Target="../ink/ink33.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33.emf"/></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ustomXml" Target="../ink/ink34.xm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ustomXml" Target="../ink/ink35.xm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35.emf"/></Relationships>
</file>

<file path=ppt/slides/_rels/slide59.xml.rels><?xml version="1.0" encoding="UTF-8" standalone="yes"?>
<Relationships xmlns="http://schemas.openxmlformats.org/package/2006/relationships"><Relationship Id="rId3" Type="http://schemas.openxmlformats.org/officeDocument/2006/relationships/customXml" Target="../ink/ink36.xm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36.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customXml" Target="../ink/ink37.xm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61.xml.rels><?xml version="1.0" encoding="UTF-8" standalone="yes"?>
<Relationships xmlns="http://schemas.openxmlformats.org/package/2006/relationships"><Relationship Id="rId3" Type="http://schemas.openxmlformats.org/officeDocument/2006/relationships/customXml" Target="../ink/ink38.xm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40CD-4A64-4662-8AFE-30B0C3D0AB8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FFDDFA5-0EF5-42C2-84D8-421870F9F26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793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516D2-42A0-4AC2-8848-C651B8058203}"/>
              </a:ext>
            </a:extLst>
          </p:cNvPr>
          <p:cNvSpPr>
            <a:spLocks noGrp="1"/>
          </p:cNvSpPr>
          <p:nvPr>
            <p:ph type="title"/>
          </p:nvPr>
        </p:nvSpPr>
        <p:spPr/>
        <p:txBody>
          <a:bodyPr/>
          <a:lstStyle/>
          <a:p>
            <a:r>
              <a:rPr lang="en-US" dirty="0"/>
              <a:t>OS interface</a:t>
            </a:r>
          </a:p>
        </p:txBody>
      </p:sp>
      <p:sp>
        <p:nvSpPr>
          <p:cNvPr id="3" name="Content Placeholder 2">
            <a:extLst>
              <a:ext uri="{FF2B5EF4-FFF2-40B4-BE49-F238E27FC236}">
                <a16:creationId xmlns:a16="http://schemas.microsoft.com/office/drawing/2014/main" id="{A25D1692-558B-4D02-82F1-DA2AAB87EBBA}"/>
              </a:ext>
            </a:extLst>
          </p:cNvPr>
          <p:cNvSpPr>
            <a:spLocks noGrp="1"/>
          </p:cNvSpPr>
          <p:nvPr>
            <p:ph idx="1"/>
          </p:nvPr>
        </p:nvSpPr>
        <p:spPr/>
        <p:txBody>
          <a:bodyPr/>
          <a:lstStyle/>
          <a:p>
            <a:pPr marL="0" indent="0">
              <a:buNone/>
            </a:pPr>
            <a:r>
              <a:rPr lang="en-US" dirty="0" err="1"/>
              <a:t>fd</a:t>
            </a:r>
            <a:r>
              <a:rPr lang="en-US" dirty="0"/>
              <a:t> = open(</a:t>
            </a:r>
            <a:r>
              <a:rPr lang="en-US" dirty="0" err="1"/>
              <a:t>argv</a:t>
            </a:r>
            <a:r>
              <a:rPr lang="en-US" dirty="0"/>
              <a:t>[1], O_CREAT);</a:t>
            </a:r>
          </a:p>
          <a:p>
            <a:pPr marL="0" indent="0">
              <a:buNone/>
            </a:pPr>
            <a:r>
              <a:rPr lang="en-US" dirty="0"/>
              <a:t>write(</a:t>
            </a:r>
            <a:r>
              <a:rPr lang="en-US" dirty="0" err="1"/>
              <a:t>fd</a:t>
            </a:r>
            <a:r>
              <a:rPr lang="en-US" dirty="0"/>
              <a:t>, “hello world”, 11);</a:t>
            </a:r>
          </a:p>
          <a:p>
            <a:pPr marL="0" indent="0">
              <a:buNone/>
            </a:pPr>
            <a:endParaRPr lang="en-US" dirty="0"/>
          </a:p>
          <a:p>
            <a:pPr marL="0" indent="0">
              <a:buNone/>
            </a:pPr>
            <a:r>
              <a:rPr lang="en-US" dirty="0"/>
              <a:t>Even though the entire file is not stored in consecutive sectors, the OS interfaces allow you to access the file sequentially</a:t>
            </a:r>
          </a:p>
        </p:txBody>
      </p:sp>
    </p:spTree>
    <p:extLst>
      <p:ext uri="{BB962C8B-B14F-4D97-AF65-F5344CB8AC3E}">
        <p14:creationId xmlns:p14="http://schemas.microsoft.com/office/powerpoint/2010/main" val="3397064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516D2-42A0-4AC2-8848-C651B8058203}"/>
              </a:ext>
            </a:extLst>
          </p:cNvPr>
          <p:cNvSpPr>
            <a:spLocks noGrp="1"/>
          </p:cNvSpPr>
          <p:nvPr>
            <p:ph type="title"/>
          </p:nvPr>
        </p:nvSpPr>
        <p:spPr/>
        <p:txBody>
          <a:bodyPr/>
          <a:lstStyle/>
          <a:p>
            <a:r>
              <a:rPr lang="en-US" dirty="0"/>
              <a:t>OS interface</a:t>
            </a:r>
          </a:p>
        </p:txBody>
      </p:sp>
      <p:sp>
        <p:nvSpPr>
          <p:cNvPr id="3" name="Content Placeholder 2">
            <a:extLst>
              <a:ext uri="{FF2B5EF4-FFF2-40B4-BE49-F238E27FC236}">
                <a16:creationId xmlns:a16="http://schemas.microsoft.com/office/drawing/2014/main" id="{A25D1692-558B-4D02-82F1-DA2AAB87EBBA}"/>
              </a:ext>
            </a:extLst>
          </p:cNvPr>
          <p:cNvSpPr>
            <a:spLocks noGrp="1"/>
          </p:cNvSpPr>
          <p:nvPr>
            <p:ph idx="1"/>
          </p:nvPr>
        </p:nvSpPr>
        <p:spPr/>
        <p:txBody>
          <a:bodyPr/>
          <a:lstStyle/>
          <a:p>
            <a:pPr marL="0" indent="0">
              <a:buNone/>
            </a:pPr>
            <a:r>
              <a:rPr lang="en-US" dirty="0" err="1"/>
              <a:t>fd</a:t>
            </a:r>
            <a:r>
              <a:rPr lang="en-US" dirty="0"/>
              <a:t> = open(</a:t>
            </a:r>
            <a:r>
              <a:rPr lang="en-US" dirty="0" err="1"/>
              <a:t>argv</a:t>
            </a:r>
            <a:r>
              <a:rPr lang="en-US" dirty="0"/>
              <a:t>[1], O_CREAT);</a:t>
            </a:r>
          </a:p>
          <a:p>
            <a:pPr marL="0" indent="0">
              <a:buNone/>
            </a:pPr>
            <a:r>
              <a:rPr lang="en-US" dirty="0"/>
              <a:t>write(</a:t>
            </a:r>
            <a:r>
              <a:rPr lang="en-US" dirty="0" err="1"/>
              <a:t>fd</a:t>
            </a:r>
            <a:r>
              <a:rPr lang="en-US" dirty="0"/>
              <a:t>, “hello world”, 11);</a:t>
            </a:r>
          </a:p>
          <a:p>
            <a:pPr marL="0" indent="0">
              <a:buNone/>
            </a:pPr>
            <a:endParaRPr lang="en-US" dirty="0"/>
          </a:p>
          <a:p>
            <a:pPr marL="0" indent="0">
              <a:buNone/>
            </a:pPr>
            <a:r>
              <a:rPr lang="en-US" dirty="0"/>
              <a:t>Even though the entire file is not stored in consecutive sectors, the OS interfaces allow you to access the file sequentially</a:t>
            </a:r>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25C96FBA-38D0-42EF-9BA5-01877DD48DE2}"/>
              </a:ext>
            </a:extLst>
          </p:cNvPr>
          <p:cNvGraphicFramePr>
            <a:graphicFrameLocks noGrp="1"/>
          </p:cNvGraphicFramePr>
          <p:nvPr/>
        </p:nvGraphicFramePr>
        <p:xfrm>
          <a:off x="2032000" y="4529662"/>
          <a:ext cx="4368800" cy="2208594"/>
        </p:xfrm>
        <a:graphic>
          <a:graphicData uri="http://schemas.openxmlformats.org/drawingml/2006/table">
            <a:tbl>
              <a:tblPr firstRow="1" bandRow="1">
                <a:tableStyleId>{5C22544A-7EE6-4342-B048-85BDC9FD1C3A}</a:tableStyleId>
              </a:tblPr>
              <a:tblGrid>
                <a:gridCol w="2184400">
                  <a:extLst>
                    <a:ext uri="{9D8B030D-6E8A-4147-A177-3AD203B41FA5}">
                      <a16:colId xmlns:a16="http://schemas.microsoft.com/office/drawing/2014/main" val="3194065719"/>
                    </a:ext>
                  </a:extLst>
                </a:gridCol>
                <a:gridCol w="2184400">
                  <a:extLst>
                    <a:ext uri="{9D8B030D-6E8A-4147-A177-3AD203B41FA5}">
                      <a16:colId xmlns:a16="http://schemas.microsoft.com/office/drawing/2014/main" val="1012644061"/>
                    </a:ext>
                  </a:extLst>
                </a:gridCol>
              </a:tblGrid>
              <a:tr h="368099">
                <a:tc>
                  <a:txBody>
                    <a:bodyPr/>
                    <a:lstStyle/>
                    <a:p>
                      <a:r>
                        <a:rPr lang="en-US" dirty="0"/>
                        <a:t>BLOCK</a:t>
                      </a:r>
                    </a:p>
                  </a:txBody>
                  <a:tcPr/>
                </a:tc>
                <a:tc>
                  <a:txBody>
                    <a:bodyPr/>
                    <a:lstStyle/>
                    <a:p>
                      <a:r>
                        <a:rPr lang="en-US" dirty="0"/>
                        <a:t>SECTOR</a:t>
                      </a:r>
                    </a:p>
                  </a:txBody>
                  <a:tcPr/>
                </a:tc>
                <a:extLst>
                  <a:ext uri="{0D108BD9-81ED-4DB2-BD59-A6C34878D82A}">
                    <a16:rowId xmlns:a16="http://schemas.microsoft.com/office/drawing/2014/main" val="2009937058"/>
                  </a:ext>
                </a:extLst>
              </a:tr>
              <a:tr h="368099">
                <a:tc>
                  <a:txBody>
                    <a:bodyPr/>
                    <a:lstStyle/>
                    <a:p>
                      <a:r>
                        <a:rPr lang="en-US" dirty="0"/>
                        <a:t>0</a:t>
                      </a:r>
                    </a:p>
                  </a:txBody>
                  <a:tcPr/>
                </a:tc>
                <a:tc>
                  <a:txBody>
                    <a:bodyPr/>
                    <a:lstStyle/>
                    <a:p>
                      <a:r>
                        <a:rPr lang="en-US" dirty="0"/>
                        <a:t>15</a:t>
                      </a:r>
                    </a:p>
                  </a:txBody>
                  <a:tcPr/>
                </a:tc>
                <a:extLst>
                  <a:ext uri="{0D108BD9-81ED-4DB2-BD59-A6C34878D82A}">
                    <a16:rowId xmlns:a16="http://schemas.microsoft.com/office/drawing/2014/main" val="3165522555"/>
                  </a:ext>
                </a:extLst>
              </a:tr>
              <a:tr h="368099">
                <a:tc>
                  <a:txBody>
                    <a:bodyPr/>
                    <a:lstStyle/>
                    <a:p>
                      <a:r>
                        <a:rPr lang="en-US" dirty="0"/>
                        <a:t>1</a:t>
                      </a:r>
                    </a:p>
                  </a:txBody>
                  <a:tcPr/>
                </a:tc>
                <a:tc>
                  <a:txBody>
                    <a:bodyPr/>
                    <a:lstStyle/>
                    <a:p>
                      <a:r>
                        <a:rPr lang="en-US" dirty="0"/>
                        <a:t>23</a:t>
                      </a:r>
                    </a:p>
                  </a:txBody>
                  <a:tcPr/>
                </a:tc>
                <a:extLst>
                  <a:ext uri="{0D108BD9-81ED-4DB2-BD59-A6C34878D82A}">
                    <a16:rowId xmlns:a16="http://schemas.microsoft.com/office/drawing/2014/main" val="2519041718"/>
                  </a:ext>
                </a:extLst>
              </a:tr>
              <a:tr h="368099">
                <a:tc>
                  <a:txBody>
                    <a:bodyPr/>
                    <a:lstStyle/>
                    <a:p>
                      <a:r>
                        <a:rPr lang="en-US" dirty="0"/>
                        <a:t>2</a:t>
                      </a:r>
                    </a:p>
                  </a:txBody>
                  <a:tcPr/>
                </a:tc>
                <a:tc>
                  <a:txBody>
                    <a:bodyPr/>
                    <a:lstStyle/>
                    <a:p>
                      <a:r>
                        <a:rPr lang="en-US" dirty="0"/>
                        <a:t>43</a:t>
                      </a:r>
                    </a:p>
                  </a:txBody>
                  <a:tcPr/>
                </a:tc>
                <a:extLst>
                  <a:ext uri="{0D108BD9-81ED-4DB2-BD59-A6C34878D82A}">
                    <a16:rowId xmlns:a16="http://schemas.microsoft.com/office/drawing/2014/main" val="3621198202"/>
                  </a:ext>
                </a:extLst>
              </a:tr>
              <a:tr h="368099">
                <a:tc>
                  <a:txBody>
                    <a:bodyPr/>
                    <a:lstStyle/>
                    <a:p>
                      <a:r>
                        <a:rPr lang="en-US" dirty="0"/>
                        <a:t>3</a:t>
                      </a:r>
                    </a:p>
                  </a:txBody>
                  <a:tcPr/>
                </a:tc>
                <a:tc>
                  <a:txBody>
                    <a:bodyPr/>
                    <a:lstStyle/>
                    <a:p>
                      <a:r>
                        <a:rPr lang="en-US" dirty="0"/>
                        <a:t>29</a:t>
                      </a:r>
                    </a:p>
                  </a:txBody>
                  <a:tcPr/>
                </a:tc>
                <a:extLst>
                  <a:ext uri="{0D108BD9-81ED-4DB2-BD59-A6C34878D82A}">
                    <a16:rowId xmlns:a16="http://schemas.microsoft.com/office/drawing/2014/main" val="1198544845"/>
                  </a:ext>
                </a:extLst>
              </a:tr>
              <a:tr h="368099">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1023396340"/>
                  </a:ext>
                </a:extLst>
              </a:tr>
            </a:tbl>
          </a:graphicData>
        </a:graphic>
      </p:graphicFrame>
    </p:spTree>
    <p:extLst>
      <p:ext uri="{BB962C8B-B14F-4D97-AF65-F5344CB8AC3E}">
        <p14:creationId xmlns:p14="http://schemas.microsoft.com/office/powerpoint/2010/main" val="2344725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What does an OS do?</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OS is a library</a:t>
            </a:r>
          </a:p>
          <a:p>
            <a:pPr lvl="1"/>
            <a:r>
              <a:rPr lang="en-US" dirty="0" err="1"/>
              <a:t>write_to_console</a:t>
            </a:r>
            <a:r>
              <a:rPr lang="en-US" dirty="0"/>
              <a:t>, write, read, etc.</a:t>
            </a:r>
          </a:p>
        </p:txBody>
      </p:sp>
    </p:spTree>
    <p:extLst>
      <p:ext uri="{BB962C8B-B14F-4D97-AF65-F5344CB8AC3E}">
        <p14:creationId xmlns:p14="http://schemas.microsoft.com/office/powerpoint/2010/main" val="426001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EF248-0803-4996-95DE-19B35A083AA7}"/>
              </a:ext>
            </a:extLst>
          </p:cNvPr>
          <p:cNvSpPr>
            <a:spLocks noGrp="1"/>
          </p:cNvSpPr>
          <p:nvPr>
            <p:ph type="title"/>
          </p:nvPr>
        </p:nvSpPr>
        <p:spPr/>
        <p:txBody>
          <a:bodyPr/>
          <a:lstStyle/>
          <a:p>
            <a:r>
              <a:rPr lang="en-US" dirty="0" err="1"/>
              <a:t>write_to_console</a:t>
            </a:r>
            <a:endParaRPr lang="en-US" dirty="0"/>
          </a:p>
        </p:txBody>
      </p:sp>
      <p:sp>
        <p:nvSpPr>
          <p:cNvPr id="3" name="Content Placeholder 2">
            <a:extLst>
              <a:ext uri="{FF2B5EF4-FFF2-40B4-BE49-F238E27FC236}">
                <a16:creationId xmlns:a16="http://schemas.microsoft.com/office/drawing/2014/main" id="{29A97CCD-AB4E-4608-ADC0-2C939BC65D7D}"/>
              </a:ext>
            </a:extLst>
          </p:cNvPr>
          <p:cNvSpPr>
            <a:spLocks noGrp="1"/>
          </p:cNvSpPr>
          <p:nvPr>
            <p:ph idx="1"/>
          </p:nvPr>
        </p:nvSpPr>
        <p:spPr/>
        <p:txBody>
          <a:bodyPr/>
          <a:lstStyle/>
          <a:p>
            <a:r>
              <a:rPr lang="en-US" dirty="0"/>
              <a:t>An API that writes a character to the display device</a:t>
            </a:r>
          </a:p>
          <a:p>
            <a:endParaRPr lang="en-US" dirty="0"/>
          </a:p>
          <a:p>
            <a:r>
              <a:rPr lang="en-US" dirty="0"/>
              <a:t>Applications are not allowed to use their own implementation of </a:t>
            </a:r>
            <a:r>
              <a:rPr lang="en-US" dirty="0" err="1"/>
              <a:t>write_to_console</a:t>
            </a:r>
            <a:endParaRPr lang="en-US" dirty="0"/>
          </a:p>
          <a:p>
            <a:pPr lvl="1"/>
            <a:r>
              <a:rPr lang="en-US" dirty="0"/>
              <a:t>Different from the standard library where you can use a custom implementation of library functions, e.g., </a:t>
            </a:r>
            <a:r>
              <a:rPr lang="en-US" dirty="0" err="1"/>
              <a:t>strcpy</a:t>
            </a:r>
            <a:r>
              <a:rPr lang="en-US" dirty="0"/>
              <a:t>, </a:t>
            </a:r>
            <a:r>
              <a:rPr lang="en-US" dirty="0" err="1"/>
              <a:t>strcmp</a:t>
            </a:r>
            <a:r>
              <a:rPr lang="en-US" dirty="0"/>
              <a:t>, etc.</a:t>
            </a:r>
          </a:p>
        </p:txBody>
      </p:sp>
    </p:spTree>
    <p:extLst>
      <p:ext uri="{BB962C8B-B14F-4D97-AF65-F5344CB8AC3E}">
        <p14:creationId xmlns:p14="http://schemas.microsoft.com/office/powerpoint/2010/main" val="1388822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What does an OS do?</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OS is a library</a:t>
            </a:r>
          </a:p>
          <a:p>
            <a:pPr lvl="1"/>
            <a:r>
              <a:rPr lang="en-US" dirty="0" err="1"/>
              <a:t>write_to_console</a:t>
            </a:r>
            <a:endParaRPr lang="en-US" dirty="0"/>
          </a:p>
          <a:p>
            <a:pPr lvl="1"/>
            <a:endParaRPr lang="en-US" dirty="0"/>
          </a:p>
          <a:p>
            <a:r>
              <a:rPr lang="en-US" dirty="0"/>
              <a:t>Enforce use of OS library</a:t>
            </a:r>
          </a:p>
          <a:p>
            <a:pPr lvl="1"/>
            <a:r>
              <a:rPr lang="en-US" dirty="0"/>
              <a:t>Access to hardware recourses is only permitted through the OS library APIs</a:t>
            </a:r>
          </a:p>
        </p:txBody>
      </p:sp>
    </p:spTree>
    <p:extLst>
      <p:ext uri="{BB962C8B-B14F-4D97-AF65-F5344CB8AC3E}">
        <p14:creationId xmlns:p14="http://schemas.microsoft.com/office/powerpoint/2010/main" val="2461258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6B2B-4A20-4BF3-842C-0C550DD1C66C}"/>
              </a:ext>
            </a:extLst>
          </p:cNvPr>
          <p:cNvSpPr>
            <a:spLocks noGrp="1"/>
          </p:cNvSpPr>
          <p:nvPr>
            <p:ph type="title"/>
          </p:nvPr>
        </p:nvSpPr>
        <p:spPr/>
        <p:txBody>
          <a:bodyPr/>
          <a:lstStyle/>
          <a:p>
            <a:r>
              <a:rPr lang="en-US" dirty="0"/>
              <a:t>Isolation</a:t>
            </a:r>
          </a:p>
        </p:txBody>
      </p:sp>
      <p:sp>
        <p:nvSpPr>
          <p:cNvPr id="3" name="Content Placeholder 2">
            <a:extLst>
              <a:ext uri="{FF2B5EF4-FFF2-40B4-BE49-F238E27FC236}">
                <a16:creationId xmlns:a16="http://schemas.microsoft.com/office/drawing/2014/main" id="{466BC84C-CB74-4B4A-BC65-F363B48F4EEB}"/>
              </a:ext>
            </a:extLst>
          </p:cNvPr>
          <p:cNvSpPr>
            <a:spLocks noGrp="1"/>
          </p:cNvSpPr>
          <p:nvPr>
            <p:ph idx="1"/>
          </p:nvPr>
        </p:nvSpPr>
        <p:spPr/>
        <p:txBody>
          <a:bodyPr/>
          <a:lstStyle/>
          <a:p>
            <a:r>
              <a:rPr lang="en-US" dirty="0"/>
              <a:t>An application can’t see the data of other applications</a:t>
            </a:r>
          </a:p>
          <a:p>
            <a:endParaRPr lang="en-US" dirty="0"/>
          </a:p>
          <a:p>
            <a:r>
              <a:rPr lang="en-US" dirty="0"/>
              <a:t>Applications are untrusted</a:t>
            </a:r>
          </a:p>
          <a:p>
            <a:pPr lvl="1"/>
            <a:r>
              <a:rPr lang="en-US" dirty="0"/>
              <a:t>A gaming application can’t see your password in a banking application</a:t>
            </a:r>
          </a:p>
          <a:p>
            <a:pPr lvl="1"/>
            <a:endParaRPr lang="en-US" dirty="0"/>
          </a:p>
          <a:p>
            <a:r>
              <a:rPr lang="en-US" dirty="0"/>
              <a:t>OS is trusted</a:t>
            </a:r>
          </a:p>
          <a:p>
            <a:pPr lvl="1"/>
            <a:r>
              <a:rPr lang="en-US" dirty="0"/>
              <a:t>If our OS is malicious, then it can allow malicious applications to steal our passwords</a:t>
            </a:r>
          </a:p>
          <a:p>
            <a:pPr lvl="1"/>
            <a:r>
              <a:rPr lang="en-US" dirty="0"/>
              <a:t>We all trust our OS to protect us from malicious software</a:t>
            </a:r>
          </a:p>
        </p:txBody>
      </p:sp>
    </p:spTree>
    <p:extLst>
      <p:ext uri="{BB962C8B-B14F-4D97-AF65-F5344CB8AC3E}">
        <p14:creationId xmlns:p14="http://schemas.microsoft.com/office/powerpoint/2010/main" val="1862000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What does an OS do?</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OS is a library</a:t>
            </a:r>
          </a:p>
          <a:p>
            <a:pPr lvl="1"/>
            <a:r>
              <a:rPr lang="en-US" dirty="0" err="1"/>
              <a:t>write_to_console</a:t>
            </a:r>
            <a:endParaRPr lang="en-US" dirty="0"/>
          </a:p>
          <a:p>
            <a:pPr lvl="1"/>
            <a:endParaRPr lang="en-US" dirty="0"/>
          </a:p>
          <a:p>
            <a:r>
              <a:rPr lang="en-US" dirty="0"/>
              <a:t>Enforce use of OS library</a:t>
            </a:r>
          </a:p>
          <a:p>
            <a:pPr lvl="1"/>
            <a:r>
              <a:rPr lang="en-US" dirty="0"/>
              <a:t>Access to hardware recourses is only permitted through the OS library APIs</a:t>
            </a:r>
          </a:p>
          <a:p>
            <a:pPr lvl="1"/>
            <a:endParaRPr lang="en-US" dirty="0"/>
          </a:p>
          <a:p>
            <a:r>
              <a:rPr lang="en-US" dirty="0"/>
              <a:t>Isolation</a:t>
            </a:r>
          </a:p>
        </p:txBody>
      </p:sp>
    </p:spTree>
    <p:extLst>
      <p:ext uri="{BB962C8B-B14F-4D97-AF65-F5344CB8AC3E}">
        <p14:creationId xmlns:p14="http://schemas.microsoft.com/office/powerpoint/2010/main" val="187194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Sharing of hardware resources</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E.g., OS decides which application is going to use the display device at a given time</a:t>
            </a:r>
          </a:p>
        </p:txBody>
      </p:sp>
    </p:spTree>
    <p:extLst>
      <p:ext uri="{BB962C8B-B14F-4D97-AF65-F5344CB8AC3E}">
        <p14:creationId xmlns:p14="http://schemas.microsoft.com/office/powerpoint/2010/main" val="2561683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What does an OS do?</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OS is a library</a:t>
            </a:r>
          </a:p>
          <a:p>
            <a:pPr lvl="1"/>
            <a:r>
              <a:rPr lang="en-US" dirty="0" err="1"/>
              <a:t>write_to_console</a:t>
            </a:r>
            <a:endParaRPr lang="en-US" dirty="0"/>
          </a:p>
          <a:p>
            <a:pPr lvl="1"/>
            <a:endParaRPr lang="en-US" dirty="0"/>
          </a:p>
          <a:p>
            <a:r>
              <a:rPr lang="en-US" dirty="0"/>
              <a:t>Enforce use of OS library</a:t>
            </a:r>
          </a:p>
          <a:p>
            <a:pPr lvl="1"/>
            <a:r>
              <a:rPr lang="en-US" dirty="0"/>
              <a:t>Access to hardware recourses is only permitted through the OS library APIs</a:t>
            </a:r>
          </a:p>
          <a:p>
            <a:pPr lvl="1"/>
            <a:endParaRPr lang="en-US" dirty="0"/>
          </a:p>
          <a:p>
            <a:r>
              <a:rPr lang="en-US" dirty="0"/>
              <a:t>Isolation</a:t>
            </a:r>
          </a:p>
          <a:p>
            <a:endParaRPr lang="en-US" dirty="0"/>
          </a:p>
          <a:p>
            <a:r>
              <a:rPr lang="en-US" dirty="0"/>
              <a:t>Share hardware resources among applications</a:t>
            </a:r>
          </a:p>
          <a:p>
            <a:endParaRPr lang="en-US" dirty="0"/>
          </a:p>
          <a:p>
            <a:endParaRPr lang="en-US" dirty="0"/>
          </a:p>
        </p:txBody>
      </p:sp>
    </p:spTree>
    <p:extLst>
      <p:ext uri="{BB962C8B-B14F-4D97-AF65-F5344CB8AC3E}">
        <p14:creationId xmlns:p14="http://schemas.microsoft.com/office/powerpoint/2010/main" val="4123775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43853-23C2-45C4-B524-0E62B2D824B8}"/>
              </a:ext>
            </a:extLst>
          </p:cNvPr>
          <p:cNvSpPr>
            <a:spLocks noGrp="1"/>
          </p:cNvSpPr>
          <p:nvPr>
            <p:ph type="title"/>
          </p:nvPr>
        </p:nvSpPr>
        <p:spPr/>
        <p:txBody>
          <a:bodyPr/>
          <a:lstStyle/>
          <a:p>
            <a:r>
              <a:rPr lang="en-US" dirty="0"/>
              <a:t>What is inside </a:t>
            </a:r>
            <a:r>
              <a:rPr lang="en-US" dirty="0" err="1"/>
              <a:t>a.out</a:t>
            </a:r>
            <a:r>
              <a:rPr lang="en-US" dirty="0"/>
              <a:t>?</a:t>
            </a:r>
          </a:p>
        </p:txBody>
      </p:sp>
      <p:sp>
        <p:nvSpPr>
          <p:cNvPr id="3" name="Content Placeholder 2">
            <a:extLst>
              <a:ext uri="{FF2B5EF4-FFF2-40B4-BE49-F238E27FC236}">
                <a16:creationId xmlns:a16="http://schemas.microsoft.com/office/drawing/2014/main" id="{ED9C7F34-2900-438E-BB9B-E220199D3290}"/>
              </a:ext>
            </a:extLst>
          </p:cNvPr>
          <p:cNvSpPr>
            <a:spLocks noGrp="1"/>
          </p:cNvSpPr>
          <p:nvPr>
            <p:ph idx="1"/>
          </p:nvPr>
        </p:nvSpPr>
        <p:spPr/>
        <p:txBody>
          <a:bodyPr/>
          <a:lstStyle/>
          <a:p>
            <a:r>
              <a:rPr lang="en-US" dirty="0" err="1"/>
              <a:t>gcc</a:t>
            </a:r>
            <a:r>
              <a:rPr lang="en-US" dirty="0"/>
              <a:t> -m32 -</a:t>
            </a:r>
            <a:r>
              <a:rPr lang="en-US" dirty="0" err="1"/>
              <a:t>fno</a:t>
            </a:r>
            <a:r>
              <a:rPr lang="en-US" dirty="0"/>
              <a:t>-pic </a:t>
            </a:r>
            <a:r>
              <a:rPr lang="en-US" dirty="0" err="1"/>
              <a:t>example.c</a:t>
            </a:r>
            <a:endParaRPr lang="en-US" dirty="0"/>
          </a:p>
          <a:p>
            <a:r>
              <a:rPr lang="en-US" dirty="0" err="1"/>
              <a:t>objdump</a:t>
            </a:r>
            <a:r>
              <a:rPr lang="en-US" dirty="0"/>
              <a:t> -dx </a:t>
            </a:r>
            <a:r>
              <a:rPr lang="en-US" dirty="0" err="1"/>
              <a:t>a.out</a:t>
            </a:r>
            <a:r>
              <a:rPr lang="en-US" dirty="0"/>
              <a:t> |less</a:t>
            </a:r>
          </a:p>
          <a:p>
            <a:endParaRPr lang="en-US" dirty="0"/>
          </a:p>
          <a:p>
            <a:endParaRPr lang="en-US" dirty="0"/>
          </a:p>
          <a:p>
            <a:pPr marL="0" indent="0">
              <a:buNone/>
            </a:pPr>
            <a:r>
              <a:rPr lang="en-US" dirty="0" err="1"/>
              <a:t>a.out</a:t>
            </a:r>
            <a:r>
              <a:rPr lang="en-US" dirty="0"/>
              <a:t> contains CPU (x86) instructions</a:t>
            </a:r>
          </a:p>
          <a:p>
            <a:pPr marL="0" indent="0">
              <a:buNone/>
            </a:pPr>
            <a:r>
              <a:rPr lang="en-US" dirty="0"/>
              <a:t>Instructions are stored in memory</a:t>
            </a:r>
          </a:p>
        </p:txBody>
      </p:sp>
    </p:spTree>
    <p:extLst>
      <p:ext uri="{BB962C8B-B14F-4D97-AF65-F5344CB8AC3E}">
        <p14:creationId xmlns:p14="http://schemas.microsoft.com/office/powerpoint/2010/main" val="330671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76EB9-2736-41E0-B047-8B9A48778A4A}"/>
              </a:ext>
            </a:extLst>
          </p:cNvPr>
          <p:cNvSpPr>
            <a:spLocks noGrp="1"/>
          </p:cNvSpPr>
          <p:nvPr>
            <p:ph type="title"/>
          </p:nvPr>
        </p:nvSpPr>
        <p:spPr/>
        <p:txBody>
          <a:bodyPr/>
          <a:lstStyle/>
          <a:p>
            <a:r>
              <a:rPr lang="en-US" dirty="0"/>
              <a:t>Objectives</a:t>
            </a:r>
            <a:endParaRPr lang="en-IN" dirty="0"/>
          </a:p>
        </p:txBody>
      </p:sp>
      <p:sp>
        <p:nvSpPr>
          <p:cNvPr id="3" name="Content Placeholder 2">
            <a:extLst>
              <a:ext uri="{FF2B5EF4-FFF2-40B4-BE49-F238E27FC236}">
                <a16:creationId xmlns:a16="http://schemas.microsoft.com/office/drawing/2014/main" id="{69C0E67E-B4DD-4648-B9F0-5D15470F2C4C}"/>
              </a:ext>
            </a:extLst>
          </p:cNvPr>
          <p:cNvSpPr>
            <a:spLocks noGrp="1"/>
          </p:cNvSpPr>
          <p:nvPr>
            <p:ph idx="1"/>
          </p:nvPr>
        </p:nvSpPr>
        <p:spPr/>
        <p:txBody>
          <a:bodyPr/>
          <a:lstStyle/>
          <a:p>
            <a:r>
              <a:rPr lang="en-US" dirty="0"/>
              <a:t>Goals of an OS</a:t>
            </a:r>
          </a:p>
          <a:p>
            <a:r>
              <a:rPr lang="en-US" dirty="0"/>
              <a:t>Different ways of designing an OS</a:t>
            </a:r>
            <a:endParaRPr lang="en-IN" dirty="0"/>
          </a:p>
          <a:p>
            <a:r>
              <a:rPr lang="en-IN" dirty="0"/>
              <a:t>x86 hardware</a:t>
            </a:r>
            <a:endParaRPr lang="en-US" dirty="0"/>
          </a:p>
        </p:txBody>
      </p:sp>
    </p:spTree>
    <p:extLst>
      <p:ext uri="{BB962C8B-B14F-4D97-AF65-F5344CB8AC3E}">
        <p14:creationId xmlns:p14="http://schemas.microsoft.com/office/powerpoint/2010/main" val="3011284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98-54E2-4740-A2EC-9CB1D1A990D3}"/>
              </a:ext>
            </a:extLst>
          </p:cNvPr>
          <p:cNvSpPr>
            <a:spLocks noGrp="1"/>
          </p:cNvSpPr>
          <p:nvPr>
            <p:ph type="title"/>
          </p:nvPr>
        </p:nvSpPr>
        <p:spPr/>
        <p:txBody>
          <a:bodyPr/>
          <a:lstStyle/>
          <a:p>
            <a:r>
              <a:rPr lang="en-US" dirty="0"/>
              <a:t>Physical address space</a:t>
            </a:r>
          </a:p>
        </p:txBody>
      </p:sp>
      <p:sp>
        <p:nvSpPr>
          <p:cNvPr id="3" name="Content Placeholder 2">
            <a:extLst>
              <a:ext uri="{FF2B5EF4-FFF2-40B4-BE49-F238E27FC236}">
                <a16:creationId xmlns:a16="http://schemas.microsoft.com/office/drawing/2014/main" id="{F16B698C-BB61-4B6E-88B5-9F891DF90AD4}"/>
              </a:ext>
            </a:extLst>
          </p:cNvPr>
          <p:cNvSpPr>
            <a:spLocks noGrp="1"/>
          </p:cNvSpPr>
          <p:nvPr>
            <p:ph idx="1"/>
          </p:nvPr>
        </p:nvSpPr>
        <p:spPr/>
        <p:txBody>
          <a:bodyPr/>
          <a:lstStyle/>
          <a:p>
            <a:r>
              <a:rPr lang="en-US" dirty="0"/>
              <a:t>Each byte in the main memory (RAM) has an address</a:t>
            </a:r>
          </a:p>
          <a:p>
            <a:endParaRPr lang="en-US" dirty="0"/>
          </a:p>
          <a:p>
            <a:r>
              <a:rPr lang="en-US" dirty="0"/>
              <a:t>Using 32 bits, we can generate 2</a:t>
            </a:r>
            <a:r>
              <a:rPr lang="en-US" baseline="30000" dirty="0"/>
              <a:t>32</a:t>
            </a:r>
            <a:r>
              <a:rPr lang="en-US" dirty="0"/>
              <a:t> unique values</a:t>
            </a:r>
          </a:p>
          <a:p>
            <a:endParaRPr lang="en-US" dirty="0"/>
          </a:p>
          <a:p>
            <a:r>
              <a:rPr lang="en-US" dirty="0"/>
              <a:t>In x86 32-bit architecture, the physical address space contains 2</a:t>
            </a:r>
            <a:r>
              <a:rPr lang="en-US" baseline="30000" dirty="0"/>
              <a:t>32</a:t>
            </a:r>
            <a:r>
              <a:rPr lang="en-US" dirty="0"/>
              <a:t> addresses</a:t>
            </a:r>
          </a:p>
        </p:txBody>
      </p:sp>
    </p:spTree>
    <p:extLst>
      <p:ext uri="{BB962C8B-B14F-4D97-AF65-F5344CB8AC3E}">
        <p14:creationId xmlns:p14="http://schemas.microsoft.com/office/powerpoint/2010/main" val="2273846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Physical address space</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CE69A2EA-467A-41EB-9EAE-F7C07B5AA9B2}"/>
                  </a:ext>
                </a:extLst>
              </p14:cNvPr>
              <p14:cNvContentPartPr/>
              <p14:nvPr/>
            </p14:nvContentPartPr>
            <p14:xfrm>
              <a:off x="2521080" y="1892160"/>
              <a:ext cx="3969000" cy="3854880"/>
            </p14:xfrm>
          </p:contentPart>
        </mc:Choice>
        <mc:Fallback xmlns="">
          <p:pic>
            <p:nvPicPr>
              <p:cNvPr id="12" name="Ink 11">
                <a:extLst>
                  <a:ext uri="{FF2B5EF4-FFF2-40B4-BE49-F238E27FC236}">
                    <a16:creationId xmlns:a16="http://schemas.microsoft.com/office/drawing/2014/main" id="{CE69A2EA-467A-41EB-9EAE-F7C07B5AA9B2}"/>
                  </a:ext>
                </a:extLst>
              </p:cNvPr>
              <p:cNvPicPr/>
              <p:nvPr/>
            </p:nvPicPr>
            <p:blipFill>
              <a:blip r:embed="rId4"/>
              <a:stretch>
                <a:fillRect/>
              </a:stretch>
            </p:blipFill>
            <p:spPr>
              <a:xfrm>
                <a:off x="2511720" y="1882800"/>
                <a:ext cx="3987720" cy="3873600"/>
              </a:xfrm>
              <a:prstGeom prst="rect">
                <a:avLst/>
              </a:prstGeom>
            </p:spPr>
          </p:pic>
        </mc:Fallback>
      </mc:AlternateContent>
    </p:spTree>
    <p:extLst>
      <p:ext uri="{BB962C8B-B14F-4D97-AF65-F5344CB8AC3E}">
        <p14:creationId xmlns:p14="http://schemas.microsoft.com/office/powerpoint/2010/main" val="4071791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963B4-62EA-40BB-8D9C-7FB6DE3F4975}"/>
              </a:ext>
            </a:extLst>
          </p:cNvPr>
          <p:cNvSpPr>
            <a:spLocks noGrp="1"/>
          </p:cNvSpPr>
          <p:nvPr>
            <p:ph type="title"/>
          </p:nvPr>
        </p:nvSpPr>
        <p:spPr/>
        <p:txBody>
          <a:bodyPr/>
          <a:lstStyle/>
          <a:p>
            <a:r>
              <a:rPr lang="en-US" dirty="0"/>
              <a:t>Registers</a:t>
            </a:r>
          </a:p>
        </p:txBody>
      </p:sp>
      <p:sp>
        <p:nvSpPr>
          <p:cNvPr id="3" name="Content Placeholder 2">
            <a:extLst>
              <a:ext uri="{FF2B5EF4-FFF2-40B4-BE49-F238E27FC236}">
                <a16:creationId xmlns:a16="http://schemas.microsoft.com/office/drawing/2014/main" id="{9FD90D46-CD97-4B01-9715-A9BE97C98615}"/>
              </a:ext>
            </a:extLst>
          </p:cNvPr>
          <p:cNvSpPr>
            <a:spLocks noGrp="1"/>
          </p:cNvSpPr>
          <p:nvPr>
            <p:ph idx="1"/>
          </p:nvPr>
        </p:nvSpPr>
        <p:spPr/>
        <p:txBody>
          <a:bodyPr/>
          <a:lstStyle/>
          <a:p>
            <a:r>
              <a:rPr lang="en-US" dirty="0"/>
              <a:t>A general-purpose register can hold a 32-bit value (data/address)</a:t>
            </a:r>
          </a:p>
          <a:p>
            <a:endParaRPr lang="en-US" dirty="0"/>
          </a:p>
          <a:p>
            <a:r>
              <a:rPr lang="en-US" dirty="0"/>
              <a:t>X86 has eight general-purpose registers</a:t>
            </a:r>
          </a:p>
          <a:p>
            <a:pPr lvl="1"/>
            <a:r>
              <a:rPr lang="en-US" dirty="0"/>
              <a:t>EAX, ECX, EDX, EBX, ESI, EDI, EBP, ESP</a:t>
            </a:r>
          </a:p>
          <a:p>
            <a:pPr lvl="1"/>
            <a:endParaRPr lang="en-US" dirty="0"/>
          </a:p>
          <a:p>
            <a:pPr lvl="1"/>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66F1BD3-A08B-4DDF-8E1D-564C157D4562}"/>
                  </a:ext>
                </a:extLst>
              </p14:cNvPr>
              <p14:cNvContentPartPr/>
              <p14:nvPr/>
            </p14:nvContentPartPr>
            <p14:xfrm>
              <a:off x="6311880" y="2260440"/>
              <a:ext cx="724320" cy="1410120"/>
            </p14:xfrm>
          </p:contentPart>
        </mc:Choice>
        <mc:Fallback xmlns="">
          <p:pic>
            <p:nvPicPr>
              <p:cNvPr id="4" name="Ink 3">
                <a:extLst>
                  <a:ext uri="{FF2B5EF4-FFF2-40B4-BE49-F238E27FC236}">
                    <a16:creationId xmlns:a16="http://schemas.microsoft.com/office/drawing/2014/main" id="{B66F1BD3-A08B-4DDF-8E1D-564C157D4562}"/>
                  </a:ext>
                </a:extLst>
              </p:cNvPr>
              <p:cNvPicPr/>
              <p:nvPr/>
            </p:nvPicPr>
            <p:blipFill>
              <a:blip r:embed="rId4"/>
              <a:stretch>
                <a:fillRect/>
              </a:stretch>
            </p:blipFill>
            <p:spPr>
              <a:xfrm>
                <a:off x="6302520" y="2251080"/>
                <a:ext cx="743040" cy="1428840"/>
              </a:xfrm>
              <a:prstGeom prst="rect">
                <a:avLst/>
              </a:prstGeom>
            </p:spPr>
          </p:pic>
        </mc:Fallback>
      </mc:AlternateContent>
    </p:spTree>
    <p:extLst>
      <p:ext uri="{BB962C8B-B14F-4D97-AF65-F5344CB8AC3E}">
        <p14:creationId xmlns:p14="http://schemas.microsoft.com/office/powerpoint/2010/main" val="2952759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7E47-7E96-4EE7-8CE7-723DCA88785E}"/>
              </a:ext>
            </a:extLst>
          </p:cNvPr>
          <p:cNvSpPr>
            <a:spLocks noGrp="1"/>
          </p:cNvSpPr>
          <p:nvPr>
            <p:ph type="title"/>
          </p:nvPr>
        </p:nvSpPr>
        <p:spPr/>
        <p:txBody>
          <a:bodyPr/>
          <a:lstStyle/>
          <a:p>
            <a:r>
              <a:rPr lang="en-US" dirty="0"/>
              <a:t>Registers</a:t>
            </a:r>
          </a:p>
        </p:txBody>
      </p:sp>
      <p:graphicFrame>
        <p:nvGraphicFramePr>
          <p:cNvPr id="4" name="Content Placeholder 3">
            <a:extLst>
              <a:ext uri="{FF2B5EF4-FFF2-40B4-BE49-F238E27FC236}">
                <a16:creationId xmlns:a16="http://schemas.microsoft.com/office/drawing/2014/main" id="{B16567A4-6DC2-48DD-9711-31CF6E7E03A4}"/>
              </a:ext>
            </a:extLst>
          </p:cNvPr>
          <p:cNvGraphicFramePr>
            <a:graphicFrameLocks noGrp="1"/>
          </p:cNvGraphicFramePr>
          <p:nvPr>
            <p:ph idx="1"/>
            <p:extLst>
              <p:ext uri="{D42A27DB-BD31-4B8C-83A1-F6EECF244321}">
                <p14:modId xmlns:p14="http://schemas.microsoft.com/office/powerpoint/2010/main" val="1714814083"/>
              </p:ext>
            </p:extLst>
          </p:nvPr>
        </p:nvGraphicFramePr>
        <p:xfrm>
          <a:off x="838200" y="1926771"/>
          <a:ext cx="6847114" cy="365760"/>
        </p:xfrm>
        <a:graphic>
          <a:graphicData uri="http://schemas.openxmlformats.org/drawingml/2006/table">
            <a:tbl>
              <a:tblPr bandRow="1">
                <a:tableStyleId>{5C22544A-7EE6-4342-B048-85BDC9FD1C3A}</a:tableStyleId>
              </a:tblPr>
              <a:tblGrid>
                <a:gridCol w="3430645">
                  <a:extLst>
                    <a:ext uri="{9D8B030D-6E8A-4147-A177-3AD203B41FA5}">
                      <a16:colId xmlns:a16="http://schemas.microsoft.com/office/drawing/2014/main" val="4181039700"/>
                    </a:ext>
                  </a:extLst>
                </a:gridCol>
                <a:gridCol w="1679882">
                  <a:extLst>
                    <a:ext uri="{9D8B030D-6E8A-4147-A177-3AD203B41FA5}">
                      <a16:colId xmlns:a16="http://schemas.microsoft.com/office/drawing/2014/main" val="3835742125"/>
                    </a:ext>
                  </a:extLst>
                </a:gridCol>
                <a:gridCol w="1736587">
                  <a:extLst>
                    <a:ext uri="{9D8B030D-6E8A-4147-A177-3AD203B41FA5}">
                      <a16:colId xmlns:a16="http://schemas.microsoft.com/office/drawing/2014/main" val="4093626671"/>
                    </a:ext>
                  </a:extLst>
                </a:gridCol>
              </a:tblGrid>
              <a:tr h="26778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282288"/>
                  </a:ext>
                </a:extLst>
              </a:tr>
            </a:tbl>
          </a:graphicData>
        </a:graphic>
      </p:graphicFrame>
      <p:graphicFrame>
        <p:nvGraphicFramePr>
          <p:cNvPr id="5" name="Content Placeholder 3">
            <a:extLst>
              <a:ext uri="{FF2B5EF4-FFF2-40B4-BE49-F238E27FC236}">
                <a16:creationId xmlns:a16="http://schemas.microsoft.com/office/drawing/2014/main" id="{7A470E16-6CB2-432B-B897-6DB2339A44C8}"/>
              </a:ext>
            </a:extLst>
          </p:cNvPr>
          <p:cNvGraphicFramePr>
            <a:graphicFrameLocks/>
          </p:cNvGraphicFramePr>
          <p:nvPr>
            <p:extLst>
              <p:ext uri="{D42A27DB-BD31-4B8C-83A1-F6EECF244321}">
                <p14:modId xmlns:p14="http://schemas.microsoft.com/office/powerpoint/2010/main" val="3861447342"/>
              </p:ext>
            </p:extLst>
          </p:nvPr>
        </p:nvGraphicFramePr>
        <p:xfrm>
          <a:off x="827315" y="2416628"/>
          <a:ext cx="6847114" cy="365760"/>
        </p:xfrm>
        <a:graphic>
          <a:graphicData uri="http://schemas.openxmlformats.org/drawingml/2006/table">
            <a:tbl>
              <a:tblPr bandRow="1">
                <a:tableStyleId>{5C22544A-7EE6-4342-B048-85BDC9FD1C3A}</a:tableStyleId>
              </a:tblPr>
              <a:tblGrid>
                <a:gridCol w="3430645">
                  <a:extLst>
                    <a:ext uri="{9D8B030D-6E8A-4147-A177-3AD203B41FA5}">
                      <a16:colId xmlns:a16="http://schemas.microsoft.com/office/drawing/2014/main" val="4181039700"/>
                    </a:ext>
                  </a:extLst>
                </a:gridCol>
                <a:gridCol w="1679882">
                  <a:extLst>
                    <a:ext uri="{9D8B030D-6E8A-4147-A177-3AD203B41FA5}">
                      <a16:colId xmlns:a16="http://schemas.microsoft.com/office/drawing/2014/main" val="3835742125"/>
                    </a:ext>
                  </a:extLst>
                </a:gridCol>
                <a:gridCol w="1736587">
                  <a:extLst>
                    <a:ext uri="{9D8B030D-6E8A-4147-A177-3AD203B41FA5}">
                      <a16:colId xmlns:a16="http://schemas.microsoft.com/office/drawing/2014/main" val="4093626671"/>
                    </a:ext>
                  </a:extLst>
                </a:gridCol>
              </a:tblGrid>
              <a:tr h="26778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282288"/>
                  </a:ext>
                </a:extLst>
              </a:tr>
            </a:tbl>
          </a:graphicData>
        </a:graphic>
      </p:graphicFrame>
      <p:graphicFrame>
        <p:nvGraphicFramePr>
          <p:cNvPr id="6" name="Content Placeholder 3">
            <a:extLst>
              <a:ext uri="{FF2B5EF4-FFF2-40B4-BE49-F238E27FC236}">
                <a16:creationId xmlns:a16="http://schemas.microsoft.com/office/drawing/2014/main" id="{FBD66961-FF6B-467B-9214-E28360317CBD}"/>
              </a:ext>
            </a:extLst>
          </p:cNvPr>
          <p:cNvGraphicFramePr>
            <a:graphicFrameLocks/>
          </p:cNvGraphicFramePr>
          <p:nvPr>
            <p:extLst>
              <p:ext uri="{D42A27DB-BD31-4B8C-83A1-F6EECF244321}">
                <p14:modId xmlns:p14="http://schemas.microsoft.com/office/powerpoint/2010/main" val="1277010839"/>
              </p:ext>
            </p:extLst>
          </p:nvPr>
        </p:nvGraphicFramePr>
        <p:xfrm>
          <a:off x="816428" y="2960914"/>
          <a:ext cx="6847114" cy="365760"/>
        </p:xfrm>
        <a:graphic>
          <a:graphicData uri="http://schemas.openxmlformats.org/drawingml/2006/table">
            <a:tbl>
              <a:tblPr bandRow="1">
                <a:tableStyleId>{5C22544A-7EE6-4342-B048-85BDC9FD1C3A}</a:tableStyleId>
              </a:tblPr>
              <a:tblGrid>
                <a:gridCol w="3430645">
                  <a:extLst>
                    <a:ext uri="{9D8B030D-6E8A-4147-A177-3AD203B41FA5}">
                      <a16:colId xmlns:a16="http://schemas.microsoft.com/office/drawing/2014/main" val="4181039700"/>
                    </a:ext>
                  </a:extLst>
                </a:gridCol>
                <a:gridCol w="1679882">
                  <a:extLst>
                    <a:ext uri="{9D8B030D-6E8A-4147-A177-3AD203B41FA5}">
                      <a16:colId xmlns:a16="http://schemas.microsoft.com/office/drawing/2014/main" val="3835742125"/>
                    </a:ext>
                  </a:extLst>
                </a:gridCol>
                <a:gridCol w="1736587">
                  <a:extLst>
                    <a:ext uri="{9D8B030D-6E8A-4147-A177-3AD203B41FA5}">
                      <a16:colId xmlns:a16="http://schemas.microsoft.com/office/drawing/2014/main" val="4093626671"/>
                    </a:ext>
                  </a:extLst>
                </a:gridCol>
              </a:tblGrid>
              <a:tr h="26778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282288"/>
                  </a:ext>
                </a:extLst>
              </a:tr>
            </a:tbl>
          </a:graphicData>
        </a:graphic>
      </p:graphicFrame>
      <p:graphicFrame>
        <p:nvGraphicFramePr>
          <p:cNvPr id="7" name="Content Placeholder 3">
            <a:extLst>
              <a:ext uri="{FF2B5EF4-FFF2-40B4-BE49-F238E27FC236}">
                <a16:creationId xmlns:a16="http://schemas.microsoft.com/office/drawing/2014/main" id="{145EAFCF-CD82-4A3C-8009-F3FFF893B9AF}"/>
              </a:ext>
            </a:extLst>
          </p:cNvPr>
          <p:cNvGraphicFramePr>
            <a:graphicFrameLocks/>
          </p:cNvGraphicFramePr>
          <p:nvPr>
            <p:extLst>
              <p:ext uri="{D42A27DB-BD31-4B8C-83A1-F6EECF244321}">
                <p14:modId xmlns:p14="http://schemas.microsoft.com/office/powerpoint/2010/main" val="3318825611"/>
              </p:ext>
            </p:extLst>
          </p:nvPr>
        </p:nvGraphicFramePr>
        <p:xfrm>
          <a:off x="827312" y="3505200"/>
          <a:ext cx="6847114" cy="365760"/>
        </p:xfrm>
        <a:graphic>
          <a:graphicData uri="http://schemas.openxmlformats.org/drawingml/2006/table">
            <a:tbl>
              <a:tblPr bandRow="1">
                <a:tableStyleId>{5C22544A-7EE6-4342-B048-85BDC9FD1C3A}</a:tableStyleId>
              </a:tblPr>
              <a:tblGrid>
                <a:gridCol w="3430645">
                  <a:extLst>
                    <a:ext uri="{9D8B030D-6E8A-4147-A177-3AD203B41FA5}">
                      <a16:colId xmlns:a16="http://schemas.microsoft.com/office/drawing/2014/main" val="4181039700"/>
                    </a:ext>
                  </a:extLst>
                </a:gridCol>
                <a:gridCol w="1679882">
                  <a:extLst>
                    <a:ext uri="{9D8B030D-6E8A-4147-A177-3AD203B41FA5}">
                      <a16:colId xmlns:a16="http://schemas.microsoft.com/office/drawing/2014/main" val="3835742125"/>
                    </a:ext>
                  </a:extLst>
                </a:gridCol>
                <a:gridCol w="1736587">
                  <a:extLst>
                    <a:ext uri="{9D8B030D-6E8A-4147-A177-3AD203B41FA5}">
                      <a16:colId xmlns:a16="http://schemas.microsoft.com/office/drawing/2014/main" val="4093626671"/>
                    </a:ext>
                  </a:extLst>
                </a:gridCol>
              </a:tblGrid>
              <a:tr h="26778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282288"/>
                  </a:ext>
                </a:extLst>
              </a:tr>
            </a:tbl>
          </a:graphicData>
        </a:graphic>
      </p:graphicFrame>
      <p:graphicFrame>
        <p:nvGraphicFramePr>
          <p:cNvPr id="9" name="Table 8">
            <a:extLst>
              <a:ext uri="{FF2B5EF4-FFF2-40B4-BE49-F238E27FC236}">
                <a16:creationId xmlns:a16="http://schemas.microsoft.com/office/drawing/2014/main" id="{60AD16C8-FAFB-49C9-8CD5-D612F0F3DF82}"/>
              </a:ext>
            </a:extLst>
          </p:cNvPr>
          <p:cNvGraphicFramePr>
            <a:graphicFrameLocks noGrp="1"/>
          </p:cNvGraphicFramePr>
          <p:nvPr>
            <p:extLst>
              <p:ext uri="{D42A27DB-BD31-4B8C-83A1-F6EECF244321}">
                <p14:modId xmlns:p14="http://schemas.microsoft.com/office/powerpoint/2010/main" val="2722092304"/>
              </p:ext>
            </p:extLst>
          </p:nvPr>
        </p:nvGraphicFramePr>
        <p:xfrm>
          <a:off x="801915" y="4072464"/>
          <a:ext cx="6883398" cy="370840"/>
        </p:xfrm>
        <a:graphic>
          <a:graphicData uri="http://schemas.openxmlformats.org/drawingml/2006/table">
            <a:tbl>
              <a:tblPr bandRow="1">
                <a:tableStyleId>{5C22544A-7EE6-4342-B048-85BDC9FD1C3A}</a:tableStyleId>
              </a:tblPr>
              <a:tblGrid>
                <a:gridCol w="3441699">
                  <a:extLst>
                    <a:ext uri="{9D8B030D-6E8A-4147-A177-3AD203B41FA5}">
                      <a16:colId xmlns:a16="http://schemas.microsoft.com/office/drawing/2014/main" val="3665791322"/>
                    </a:ext>
                  </a:extLst>
                </a:gridCol>
                <a:gridCol w="3441699">
                  <a:extLst>
                    <a:ext uri="{9D8B030D-6E8A-4147-A177-3AD203B41FA5}">
                      <a16:colId xmlns:a16="http://schemas.microsoft.com/office/drawing/2014/main" val="26664410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58055"/>
                  </a:ext>
                </a:extLst>
              </a:tr>
            </a:tbl>
          </a:graphicData>
        </a:graphic>
      </p:graphicFrame>
      <p:graphicFrame>
        <p:nvGraphicFramePr>
          <p:cNvPr id="10" name="Table 9">
            <a:extLst>
              <a:ext uri="{FF2B5EF4-FFF2-40B4-BE49-F238E27FC236}">
                <a16:creationId xmlns:a16="http://schemas.microsoft.com/office/drawing/2014/main" id="{89E78A5F-502C-438E-AFC4-421D8FA110C2}"/>
              </a:ext>
            </a:extLst>
          </p:cNvPr>
          <p:cNvGraphicFramePr>
            <a:graphicFrameLocks noGrp="1"/>
          </p:cNvGraphicFramePr>
          <p:nvPr>
            <p:extLst>
              <p:ext uri="{D42A27DB-BD31-4B8C-83A1-F6EECF244321}">
                <p14:modId xmlns:p14="http://schemas.microsoft.com/office/powerpoint/2010/main" val="1225588790"/>
              </p:ext>
            </p:extLst>
          </p:nvPr>
        </p:nvGraphicFramePr>
        <p:xfrm>
          <a:off x="812801" y="4627634"/>
          <a:ext cx="6883398" cy="370840"/>
        </p:xfrm>
        <a:graphic>
          <a:graphicData uri="http://schemas.openxmlformats.org/drawingml/2006/table">
            <a:tbl>
              <a:tblPr bandRow="1">
                <a:tableStyleId>{5C22544A-7EE6-4342-B048-85BDC9FD1C3A}</a:tableStyleId>
              </a:tblPr>
              <a:tblGrid>
                <a:gridCol w="3441699">
                  <a:extLst>
                    <a:ext uri="{9D8B030D-6E8A-4147-A177-3AD203B41FA5}">
                      <a16:colId xmlns:a16="http://schemas.microsoft.com/office/drawing/2014/main" val="3665791322"/>
                    </a:ext>
                  </a:extLst>
                </a:gridCol>
                <a:gridCol w="3441699">
                  <a:extLst>
                    <a:ext uri="{9D8B030D-6E8A-4147-A177-3AD203B41FA5}">
                      <a16:colId xmlns:a16="http://schemas.microsoft.com/office/drawing/2014/main" val="26664410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58055"/>
                  </a:ext>
                </a:extLst>
              </a:tr>
            </a:tbl>
          </a:graphicData>
        </a:graphic>
      </p:graphicFrame>
      <p:graphicFrame>
        <p:nvGraphicFramePr>
          <p:cNvPr id="11" name="Table 10">
            <a:extLst>
              <a:ext uri="{FF2B5EF4-FFF2-40B4-BE49-F238E27FC236}">
                <a16:creationId xmlns:a16="http://schemas.microsoft.com/office/drawing/2014/main" id="{9C9F2056-0E0A-491B-9ADD-4290B331CC5B}"/>
              </a:ext>
            </a:extLst>
          </p:cNvPr>
          <p:cNvGraphicFramePr>
            <a:graphicFrameLocks noGrp="1"/>
          </p:cNvGraphicFramePr>
          <p:nvPr>
            <p:extLst>
              <p:ext uri="{D42A27DB-BD31-4B8C-83A1-F6EECF244321}">
                <p14:modId xmlns:p14="http://schemas.microsoft.com/office/powerpoint/2010/main" val="1699169214"/>
              </p:ext>
            </p:extLst>
          </p:nvPr>
        </p:nvGraphicFramePr>
        <p:xfrm>
          <a:off x="834571" y="5161035"/>
          <a:ext cx="6883398" cy="370840"/>
        </p:xfrm>
        <a:graphic>
          <a:graphicData uri="http://schemas.openxmlformats.org/drawingml/2006/table">
            <a:tbl>
              <a:tblPr bandRow="1">
                <a:tableStyleId>{5C22544A-7EE6-4342-B048-85BDC9FD1C3A}</a:tableStyleId>
              </a:tblPr>
              <a:tblGrid>
                <a:gridCol w="3441699">
                  <a:extLst>
                    <a:ext uri="{9D8B030D-6E8A-4147-A177-3AD203B41FA5}">
                      <a16:colId xmlns:a16="http://schemas.microsoft.com/office/drawing/2014/main" val="3665791322"/>
                    </a:ext>
                  </a:extLst>
                </a:gridCol>
                <a:gridCol w="3441699">
                  <a:extLst>
                    <a:ext uri="{9D8B030D-6E8A-4147-A177-3AD203B41FA5}">
                      <a16:colId xmlns:a16="http://schemas.microsoft.com/office/drawing/2014/main" val="26664410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58055"/>
                  </a:ext>
                </a:extLst>
              </a:tr>
            </a:tbl>
          </a:graphicData>
        </a:graphic>
      </p:graphicFrame>
      <p:graphicFrame>
        <p:nvGraphicFramePr>
          <p:cNvPr id="12" name="Table 11">
            <a:extLst>
              <a:ext uri="{FF2B5EF4-FFF2-40B4-BE49-F238E27FC236}">
                <a16:creationId xmlns:a16="http://schemas.microsoft.com/office/drawing/2014/main" id="{C9DF397A-A78B-45A8-8F47-EF650BF32B7F}"/>
              </a:ext>
            </a:extLst>
          </p:cNvPr>
          <p:cNvGraphicFramePr>
            <a:graphicFrameLocks noGrp="1"/>
          </p:cNvGraphicFramePr>
          <p:nvPr>
            <p:extLst>
              <p:ext uri="{D42A27DB-BD31-4B8C-83A1-F6EECF244321}">
                <p14:modId xmlns:p14="http://schemas.microsoft.com/office/powerpoint/2010/main" val="1705786508"/>
              </p:ext>
            </p:extLst>
          </p:nvPr>
        </p:nvGraphicFramePr>
        <p:xfrm>
          <a:off x="845456" y="5650892"/>
          <a:ext cx="6883398" cy="370840"/>
        </p:xfrm>
        <a:graphic>
          <a:graphicData uri="http://schemas.openxmlformats.org/drawingml/2006/table">
            <a:tbl>
              <a:tblPr bandRow="1">
                <a:tableStyleId>{5C22544A-7EE6-4342-B048-85BDC9FD1C3A}</a:tableStyleId>
              </a:tblPr>
              <a:tblGrid>
                <a:gridCol w="3441699">
                  <a:extLst>
                    <a:ext uri="{9D8B030D-6E8A-4147-A177-3AD203B41FA5}">
                      <a16:colId xmlns:a16="http://schemas.microsoft.com/office/drawing/2014/main" val="3665791322"/>
                    </a:ext>
                  </a:extLst>
                </a:gridCol>
                <a:gridCol w="3441699">
                  <a:extLst>
                    <a:ext uri="{9D8B030D-6E8A-4147-A177-3AD203B41FA5}">
                      <a16:colId xmlns:a16="http://schemas.microsoft.com/office/drawing/2014/main" val="26664410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58055"/>
                  </a:ext>
                </a:extLst>
              </a:tr>
            </a:tbl>
          </a:graphicData>
        </a:graphic>
      </p:graphicFrame>
      <p:sp>
        <p:nvSpPr>
          <p:cNvPr id="13" name="TextBox 12">
            <a:extLst>
              <a:ext uri="{FF2B5EF4-FFF2-40B4-BE49-F238E27FC236}">
                <a16:creationId xmlns:a16="http://schemas.microsoft.com/office/drawing/2014/main" id="{67A900A4-E05D-44B3-861C-AC9DCAD4AFB4}"/>
              </a:ext>
            </a:extLst>
          </p:cNvPr>
          <p:cNvSpPr txBox="1"/>
          <p:nvPr/>
        </p:nvSpPr>
        <p:spPr>
          <a:xfrm>
            <a:off x="7511144" y="1491342"/>
            <a:ext cx="1077686" cy="369332"/>
          </a:xfrm>
          <a:prstGeom prst="rect">
            <a:avLst/>
          </a:prstGeom>
          <a:noFill/>
        </p:spPr>
        <p:txBody>
          <a:bodyPr wrap="square" rtlCol="0">
            <a:spAutoFit/>
          </a:bodyPr>
          <a:lstStyle/>
          <a:p>
            <a:r>
              <a:rPr lang="en-US" dirty="0"/>
              <a:t>0</a:t>
            </a:r>
          </a:p>
        </p:txBody>
      </p:sp>
      <p:sp>
        <p:nvSpPr>
          <p:cNvPr id="14" name="TextBox 13">
            <a:extLst>
              <a:ext uri="{FF2B5EF4-FFF2-40B4-BE49-F238E27FC236}">
                <a16:creationId xmlns:a16="http://schemas.microsoft.com/office/drawing/2014/main" id="{484CDECB-7BE8-4400-8B29-D99BC9D9CC30}"/>
              </a:ext>
            </a:extLst>
          </p:cNvPr>
          <p:cNvSpPr txBox="1"/>
          <p:nvPr/>
        </p:nvSpPr>
        <p:spPr>
          <a:xfrm>
            <a:off x="5802086" y="1534885"/>
            <a:ext cx="1077686" cy="369332"/>
          </a:xfrm>
          <a:prstGeom prst="rect">
            <a:avLst/>
          </a:prstGeom>
          <a:noFill/>
        </p:spPr>
        <p:txBody>
          <a:bodyPr wrap="square" rtlCol="0">
            <a:spAutoFit/>
          </a:bodyPr>
          <a:lstStyle/>
          <a:p>
            <a:r>
              <a:rPr lang="en-US" dirty="0"/>
              <a:t>7</a:t>
            </a:r>
          </a:p>
        </p:txBody>
      </p:sp>
      <p:sp>
        <p:nvSpPr>
          <p:cNvPr id="15" name="TextBox 14">
            <a:extLst>
              <a:ext uri="{FF2B5EF4-FFF2-40B4-BE49-F238E27FC236}">
                <a16:creationId xmlns:a16="http://schemas.microsoft.com/office/drawing/2014/main" id="{4BEE0E6D-CF0B-45E8-8CA4-482ADE3BAD7E}"/>
              </a:ext>
            </a:extLst>
          </p:cNvPr>
          <p:cNvSpPr txBox="1"/>
          <p:nvPr/>
        </p:nvSpPr>
        <p:spPr>
          <a:xfrm>
            <a:off x="4082144" y="1556656"/>
            <a:ext cx="1077686" cy="369332"/>
          </a:xfrm>
          <a:prstGeom prst="rect">
            <a:avLst/>
          </a:prstGeom>
          <a:noFill/>
        </p:spPr>
        <p:txBody>
          <a:bodyPr wrap="square" rtlCol="0">
            <a:spAutoFit/>
          </a:bodyPr>
          <a:lstStyle/>
          <a:p>
            <a:r>
              <a:rPr lang="en-US" dirty="0"/>
              <a:t>15</a:t>
            </a:r>
          </a:p>
        </p:txBody>
      </p:sp>
      <p:sp>
        <p:nvSpPr>
          <p:cNvPr id="16" name="TextBox 15">
            <a:extLst>
              <a:ext uri="{FF2B5EF4-FFF2-40B4-BE49-F238E27FC236}">
                <a16:creationId xmlns:a16="http://schemas.microsoft.com/office/drawing/2014/main" id="{DDE82C39-D1F4-4982-921F-B4102FC1C9AC}"/>
              </a:ext>
            </a:extLst>
          </p:cNvPr>
          <p:cNvSpPr txBox="1"/>
          <p:nvPr/>
        </p:nvSpPr>
        <p:spPr>
          <a:xfrm>
            <a:off x="642260" y="1502228"/>
            <a:ext cx="1077686" cy="369332"/>
          </a:xfrm>
          <a:prstGeom prst="rect">
            <a:avLst/>
          </a:prstGeom>
          <a:noFill/>
        </p:spPr>
        <p:txBody>
          <a:bodyPr wrap="square" rtlCol="0">
            <a:spAutoFit/>
          </a:bodyPr>
          <a:lstStyle/>
          <a:p>
            <a:r>
              <a:rPr lang="en-US" dirty="0"/>
              <a:t>31</a:t>
            </a:r>
          </a:p>
        </p:txBody>
      </p:sp>
      <p:graphicFrame>
        <p:nvGraphicFramePr>
          <p:cNvPr id="18" name="Table 17">
            <a:extLst>
              <a:ext uri="{FF2B5EF4-FFF2-40B4-BE49-F238E27FC236}">
                <a16:creationId xmlns:a16="http://schemas.microsoft.com/office/drawing/2014/main" id="{25110B6D-5BA1-4F29-8FEC-D7EE81CAD884}"/>
              </a:ext>
            </a:extLst>
          </p:cNvPr>
          <p:cNvGraphicFramePr>
            <a:graphicFrameLocks noGrp="1"/>
          </p:cNvGraphicFramePr>
          <p:nvPr>
            <p:extLst>
              <p:ext uri="{D42A27DB-BD31-4B8C-83A1-F6EECF244321}">
                <p14:modId xmlns:p14="http://schemas.microsoft.com/office/powerpoint/2010/main" val="2134131903"/>
              </p:ext>
            </p:extLst>
          </p:nvPr>
        </p:nvGraphicFramePr>
        <p:xfrm>
          <a:off x="8345709" y="2298094"/>
          <a:ext cx="3214914" cy="3151296"/>
        </p:xfrm>
        <a:graphic>
          <a:graphicData uri="http://schemas.openxmlformats.org/drawingml/2006/table">
            <a:tbl>
              <a:tblPr bandRow="1">
                <a:tableStyleId>{5C22544A-7EE6-4342-B048-85BDC9FD1C3A}</a:tableStyleId>
              </a:tblPr>
              <a:tblGrid>
                <a:gridCol w="1607457">
                  <a:extLst>
                    <a:ext uri="{9D8B030D-6E8A-4147-A177-3AD203B41FA5}">
                      <a16:colId xmlns:a16="http://schemas.microsoft.com/office/drawing/2014/main" val="1486750308"/>
                    </a:ext>
                  </a:extLst>
                </a:gridCol>
                <a:gridCol w="1607457">
                  <a:extLst>
                    <a:ext uri="{9D8B030D-6E8A-4147-A177-3AD203B41FA5}">
                      <a16:colId xmlns:a16="http://schemas.microsoft.com/office/drawing/2014/main" val="1340693717"/>
                    </a:ext>
                  </a:extLst>
                </a:gridCol>
              </a:tblGrid>
              <a:tr h="393912">
                <a:tc>
                  <a:txBody>
                    <a:bodyPr/>
                    <a:lstStyle/>
                    <a:p>
                      <a:pPr algn="ctr"/>
                      <a:r>
                        <a:rPr lang="en-US" dirty="0"/>
                        <a:t>AX</a:t>
                      </a:r>
                    </a:p>
                  </a:txBody>
                  <a:tcPr/>
                </a:tc>
                <a:tc>
                  <a:txBody>
                    <a:bodyPr/>
                    <a:lstStyle/>
                    <a:p>
                      <a:pPr algn="ctr"/>
                      <a:r>
                        <a:rPr lang="en-US" dirty="0"/>
                        <a:t>EAX</a:t>
                      </a:r>
                    </a:p>
                  </a:txBody>
                  <a:tcPr/>
                </a:tc>
                <a:extLst>
                  <a:ext uri="{0D108BD9-81ED-4DB2-BD59-A6C34878D82A}">
                    <a16:rowId xmlns:a16="http://schemas.microsoft.com/office/drawing/2014/main" val="2648825937"/>
                  </a:ext>
                </a:extLst>
              </a:tr>
              <a:tr h="393912">
                <a:tc>
                  <a:txBody>
                    <a:bodyPr/>
                    <a:lstStyle/>
                    <a:p>
                      <a:pPr algn="ctr"/>
                      <a:r>
                        <a:rPr lang="en-US" dirty="0"/>
                        <a:t>BX</a:t>
                      </a:r>
                    </a:p>
                  </a:txBody>
                  <a:tcPr/>
                </a:tc>
                <a:tc>
                  <a:txBody>
                    <a:bodyPr/>
                    <a:lstStyle/>
                    <a:p>
                      <a:pPr algn="ctr"/>
                      <a:r>
                        <a:rPr lang="en-US" dirty="0"/>
                        <a:t>EBX</a:t>
                      </a:r>
                    </a:p>
                  </a:txBody>
                  <a:tcPr/>
                </a:tc>
                <a:extLst>
                  <a:ext uri="{0D108BD9-81ED-4DB2-BD59-A6C34878D82A}">
                    <a16:rowId xmlns:a16="http://schemas.microsoft.com/office/drawing/2014/main" val="3988244552"/>
                  </a:ext>
                </a:extLst>
              </a:tr>
              <a:tr h="393912">
                <a:tc>
                  <a:txBody>
                    <a:bodyPr/>
                    <a:lstStyle/>
                    <a:p>
                      <a:pPr algn="ctr"/>
                      <a:r>
                        <a:rPr lang="en-US" dirty="0"/>
                        <a:t>CX</a:t>
                      </a:r>
                    </a:p>
                  </a:txBody>
                  <a:tcPr/>
                </a:tc>
                <a:tc>
                  <a:txBody>
                    <a:bodyPr/>
                    <a:lstStyle/>
                    <a:p>
                      <a:pPr algn="ctr"/>
                      <a:r>
                        <a:rPr lang="en-US" dirty="0"/>
                        <a:t>ECX</a:t>
                      </a:r>
                    </a:p>
                  </a:txBody>
                  <a:tcPr/>
                </a:tc>
                <a:extLst>
                  <a:ext uri="{0D108BD9-81ED-4DB2-BD59-A6C34878D82A}">
                    <a16:rowId xmlns:a16="http://schemas.microsoft.com/office/drawing/2014/main" val="477967512"/>
                  </a:ext>
                </a:extLst>
              </a:tr>
              <a:tr h="393912">
                <a:tc>
                  <a:txBody>
                    <a:bodyPr/>
                    <a:lstStyle/>
                    <a:p>
                      <a:pPr algn="ctr"/>
                      <a:r>
                        <a:rPr lang="en-US" dirty="0"/>
                        <a:t>DX</a:t>
                      </a:r>
                    </a:p>
                  </a:txBody>
                  <a:tcPr/>
                </a:tc>
                <a:tc>
                  <a:txBody>
                    <a:bodyPr/>
                    <a:lstStyle/>
                    <a:p>
                      <a:pPr algn="ctr"/>
                      <a:r>
                        <a:rPr lang="en-US" dirty="0"/>
                        <a:t>EDX</a:t>
                      </a:r>
                    </a:p>
                  </a:txBody>
                  <a:tcPr/>
                </a:tc>
                <a:extLst>
                  <a:ext uri="{0D108BD9-81ED-4DB2-BD59-A6C34878D82A}">
                    <a16:rowId xmlns:a16="http://schemas.microsoft.com/office/drawing/2014/main" val="2036402260"/>
                  </a:ext>
                </a:extLst>
              </a:tr>
              <a:tr h="393912">
                <a:tc>
                  <a:txBody>
                    <a:bodyPr/>
                    <a:lstStyle/>
                    <a:p>
                      <a:pPr algn="ctr"/>
                      <a:endParaRPr lang="en-US" dirty="0"/>
                    </a:p>
                  </a:txBody>
                  <a:tcPr/>
                </a:tc>
                <a:tc>
                  <a:txBody>
                    <a:bodyPr/>
                    <a:lstStyle/>
                    <a:p>
                      <a:pPr algn="ctr"/>
                      <a:r>
                        <a:rPr lang="en-US" dirty="0"/>
                        <a:t>ESI</a:t>
                      </a:r>
                    </a:p>
                  </a:txBody>
                  <a:tcPr/>
                </a:tc>
                <a:extLst>
                  <a:ext uri="{0D108BD9-81ED-4DB2-BD59-A6C34878D82A}">
                    <a16:rowId xmlns:a16="http://schemas.microsoft.com/office/drawing/2014/main" val="4026824638"/>
                  </a:ext>
                </a:extLst>
              </a:tr>
              <a:tr h="393912">
                <a:tc>
                  <a:txBody>
                    <a:bodyPr/>
                    <a:lstStyle/>
                    <a:p>
                      <a:pPr algn="ctr"/>
                      <a:endParaRPr lang="en-US"/>
                    </a:p>
                  </a:txBody>
                  <a:tcPr/>
                </a:tc>
                <a:tc>
                  <a:txBody>
                    <a:bodyPr/>
                    <a:lstStyle/>
                    <a:p>
                      <a:pPr algn="ctr"/>
                      <a:r>
                        <a:rPr lang="en-US" dirty="0"/>
                        <a:t>EDI</a:t>
                      </a:r>
                    </a:p>
                  </a:txBody>
                  <a:tcPr/>
                </a:tc>
                <a:extLst>
                  <a:ext uri="{0D108BD9-81ED-4DB2-BD59-A6C34878D82A}">
                    <a16:rowId xmlns:a16="http://schemas.microsoft.com/office/drawing/2014/main" val="3363814887"/>
                  </a:ext>
                </a:extLst>
              </a:tr>
              <a:tr h="393912">
                <a:tc>
                  <a:txBody>
                    <a:bodyPr/>
                    <a:lstStyle/>
                    <a:p>
                      <a:pPr algn="ctr"/>
                      <a:endParaRPr lang="en-US"/>
                    </a:p>
                  </a:txBody>
                  <a:tcPr/>
                </a:tc>
                <a:tc>
                  <a:txBody>
                    <a:bodyPr/>
                    <a:lstStyle/>
                    <a:p>
                      <a:pPr algn="ctr"/>
                      <a:r>
                        <a:rPr lang="en-US" dirty="0"/>
                        <a:t>EBP</a:t>
                      </a:r>
                    </a:p>
                  </a:txBody>
                  <a:tcPr/>
                </a:tc>
                <a:extLst>
                  <a:ext uri="{0D108BD9-81ED-4DB2-BD59-A6C34878D82A}">
                    <a16:rowId xmlns:a16="http://schemas.microsoft.com/office/drawing/2014/main" val="1188870074"/>
                  </a:ext>
                </a:extLst>
              </a:tr>
              <a:tr h="393912">
                <a:tc>
                  <a:txBody>
                    <a:bodyPr/>
                    <a:lstStyle/>
                    <a:p>
                      <a:pPr algn="ctr"/>
                      <a:endParaRPr lang="en-US"/>
                    </a:p>
                  </a:txBody>
                  <a:tcPr/>
                </a:tc>
                <a:tc>
                  <a:txBody>
                    <a:bodyPr/>
                    <a:lstStyle/>
                    <a:p>
                      <a:pPr algn="ctr"/>
                      <a:r>
                        <a:rPr lang="en-US" dirty="0"/>
                        <a:t>ESP</a:t>
                      </a:r>
                    </a:p>
                  </a:txBody>
                  <a:tcPr/>
                </a:tc>
                <a:extLst>
                  <a:ext uri="{0D108BD9-81ED-4DB2-BD59-A6C34878D82A}">
                    <a16:rowId xmlns:a16="http://schemas.microsoft.com/office/drawing/2014/main" val="856239752"/>
                  </a:ext>
                </a:extLst>
              </a:tr>
            </a:tbl>
          </a:graphicData>
        </a:graphic>
      </p:graphicFrame>
      <p:sp>
        <p:nvSpPr>
          <p:cNvPr id="19" name="TextBox 18">
            <a:extLst>
              <a:ext uri="{FF2B5EF4-FFF2-40B4-BE49-F238E27FC236}">
                <a16:creationId xmlns:a16="http://schemas.microsoft.com/office/drawing/2014/main" id="{9AE38528-370A-4D65-8121-A6185A14D072}"/>
              </a:ext>
            </a:extLst>
          </p:cNvPr>
          <p:cNvSpPr txBox="1"/>
          <p:nvPr/>
        </p:nvSpPr>
        <p:spPr>
          <a:xfrm>
            <a:off x="8839200" y="1864859"/>
            <a:ext cx="794657" cy="365760"/>
          </a:xfrm>
          <a:prstGeom prst="rect">
            <a:avLst/>
          </a:prstGeom>
          <a:noFill/>
        </p:spPr>
        <p:txBody>
          <a:bodyPr wrap="square" rtlCol="0">
            <a:spAutoFit/>
          </a:bodyPr>
          <a:lstStyle/>
          <a:p>
            <a:r>
              <a:rPr lang="en-US" dirty="0"/>
              <a:t>16 bit</a:t>
            </a:r>
          </a:p>
        </p:txBody>
      </p:sp>
      <p:sp>
        <p:nvSpPr>
          <p:cNvPr id="21" name="TextBox 20">
            <a:extLst>
              <a:ext uri="{FF2B5EF4-FFF2-40B4-BE49-F238E27FC236}">
                <a16:creationId xmlns:a16="http://schemas.microsoft.com/office/drawing/2014/main" id="{8D6D4D35-267B-4838-8A85-7312308E3EBC}"/>
              </a:ext>
            </a:extLst>
          </p:cNvPr>
          <p:cNvSpPr txBox="1"/>
          <p:nvPr/>
        </p:nvSpPr>
        <p:spPr>
          <a:xfrm>
            <a:off x="10374086" y="1886633"/>
            <a:ext cx="794657" cy="365760"/>
          </a:xfrm>
          <a:prstGeom prst="rect">
            <a:avLst/>
          </a:prstGeom>
          <a:noFill/>
        </p:spPr>
        <p:txBody>
          <a:bodyPr wrap="square" rtlCol="0">
            <a:spAutoFit/>
          </a:bodyPr>
          <a:lstStyle/>
          <a:p>
            <a:r>
              <a:rPr lang="en-US" dirty="0"/>
              <a:t>32 bit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3B991798-C813-41A5-8FB4-D62D529C6AD9}"/>
                  </a:ext>
                </a:extLst>
              </p14:cNvPr>
              <p14:cNvContentPartPr/>
              <p14:nvPr/>
            </p14:nvContentPartPr>
            <p14:xfrm>
              <a:off x="5334120" y="1962000"/>
              <a:ext cx="6051960" cy="2381760"/>
            </p14:xfrm>
          </p:contentPart>
        </mc:Choice>
        <mc:Fallback xmlns="">
          <p:pic>
            <p:nvPicPr>
              <p:cNvPr id="3" name="Ink 2">
                <a:extLst>
                  <a:ext uri="{FF2B5EF4-FFF2-40B4-BE49-F238E27FC236}">
                    <a16:creationId xmlns:a16="http://schemas.microsoft.com/office/drawing/2014/main" id="{3B991798-C813-41A5-8FB4-D62D529C6AD9}"/>
                  </a:ext>
                </a:extLst>
              </p:cNvPr>
              <p:cNvPicPr/>
              <p:nvPr/>
            </p:nvPicPr>
            <p:blipFill>
              <a:blip r:embed="rId4"/>
              <a:stretch>
                <a:fillRect/>
              </a:stretch>
            </p:blipFill>
            <p:spPr>
              <a:xfrm>
                <a:off x="5324760" y="1952640"/>
                <a:ext cx="6070680" cy="2400480"/>
              </a:xfrm>
              <a:prstGeom prst="rect">
                <a:avLst/>
              </a:prstGeom>
            </p:spPr>
          </p:pic>
        </mc:Fallback>
      </mc:AlternateContent>
    </p:spTree>
    <p:extLst>
      <p:ext uri="{BB962C8B-B14F-4D97-AF65-F5344CB8AC3E}">
        <p14:creationId xmlns:p14="http://schemas.microsoft.com/office/powerpoint/2010/main" val="4230688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43853-23C2-45C4-B524-0E62B2D824B8}"/>
              </a:ext>
            </a:extLst>
          </p:cNvPr>
          <p:cNvSpPr>
            <a:spLocks noGrp="1"/>
          </p:cNvSpPr>
          <p:nvPr>
            <p:ph type="title"/>
          </p:nvPr>
        </p:nvSpPr>
        <p:spPr/>
        <p:txBody>
          <a:bodyPr/>
          <a:lstStyle/>
          <a:p>
            <a:r>
              <a:rPr lang="en-US" dirty="0"/>
              <a:t>What is inside </a:t>
            </a:r>
            <a:r>
              <a:rPr lang="en-US" dirty="0" err="1"/>
              <a:t>a.out</a:t>
            </a:r>
            <a:r>
              <a:rPr lang="en-US" dirty="0"/>
              <a:t>?</a:t>
            </a:r>
          </a:p>
        </p:txBody>
      </p:sp>
      <p:sp>
        <p:nvSpPr>
          <p:cNvPr id="3" name="Content Placeholder 2">
            <a:extLst>
              <a:ext uri="{FF2B5EF4-FFF2-40B4-BE49-F238E27FC236}">
                <a16:creationId xmlns:a16="http://schemas.microsoft.com/office/drawing/2014/main" id="{ED9C7F34-2900-438E-BB9B-E220199D3290}"/>
              </a:ext>
            </a:extLst>
          </p:cNvPr>
          <p:cNvSpPr>
            <a:spLocks noGrp="1"/>
          </p:cNvSpPr>
          <p:nvPr>
            <p:ph idx="1"/>
          </p:nvPr>
        </p:nvSpPr>
        <p:spPr/>
        <p:txBody>
          <a:bodyPr/>
          <a:lstStyle/>
          <a:p>
            <a:r>
              <a:rPr lang="en-US" dirty="0" err="1"/>
              <a:t>gcc</a:t>
            </a:r>
            <a:r>
              <a:rPr lang="en-US" dirty="0"/>
              <a:t> -m32 -</a:t>
            </a:r>
            <a:r>
              <a:rPr lang="en-US" dirty="0" err="1"/>
              <a:t>fno</a:t>
            </a:r>
            <a:r>
              <a:rPr lang="en-US" dirty="0"/>
              <a:t>-pic </a:t>
            </a:r>
            <a:r>
              <a:rPr lang="en-US" dirty="0" err="1"/>
              <a:t>example.c</a:t>
            </a:r>
            <a:endParaRPr lang="en-US" dirty="0"/>
          </a:p>
          <a:p>
            <a:r>
              <a:rPr lang="en-US" dirty="0" err="1"/>
              <a:t>objdump</a:t>
            </a:r>
            <a:r>
              <a:rPr lang="en-US" dirty="0"/>
              <a:t> -dx </a:t>
            </a:r>
            <a:r>
              <a:rPr lang="en-US" dirty="0" err="1"/>
              <a:t>a.out</a:t>
            </a:r>
            <a:r>
              <a:rPr lang="en-US" dirty="0"/>
              <a:t> |less</a:t>
            </a:r>
          </a:p>
          <a:p>
            <a:endParaRPr lang="en-US" dirty="0"/>
          </a:p>
          <a:p>
            <a:endParaRPr lang="en-US" dirty="0"/>
          </a:p>
          <a:p>
            <a:pPr marL="0" indent="0">
              <a:buNone/>
            </a:pPr>
            <a:r>
              <a:rPr lang="en-US" dirty="0" err="1"/>
              <a:t>a.out</a:t>
            </a:r>
            <a:r>
              <a:rPr lang="en-US" dirty="0"/>
              <a:t> contains CPU (x86) instructions</a:t>
            </a:r>
          </a:p>
          <a:p>
            <a:pPr marL="0" indent="0">
              <a:buNone/>
            </a:pPr>
            <a:r>
              <a:rPr lang="en-US" dirty="0"/>
              <a:t>Instructions are stored in memory</a:t>
            </a:r>
          </a:p>
          <a:p>
            <a:pPr marL="0" indent="0">
              <a:buNone/>
            </a:pPr>
            <a:r>
              <a:rPr lang="en-US" dirty="0"/>
              <a:t>CPU reads the instructions from memory and executes them</a:t>
            </a:r>
          </a:p>
          <a:p>
            <a:pPr marL="0" indent="0">
              <a:buNone/>
            </a:pPr>
            <a:endParaRPr lang="en-US" dirty="0"/>
          </a:p>
        </p:txBody>
      </p:sp>
    </p:spTree>
    <p:extLst>
      <p:ext uri="{BB962C8B-B14F-4D97-AF65-F5344CB8AC3E}">
        <p14:creationId xmlns:p14="http://schemas.microsoft.com/office/powerpoint/2010/main" val="3533596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0586-83B8-41F2-9751-0EF23172E01C}"/>
              </a:ext>
            </a:extLst>
          </p:cNvPr>
          <p:cNvSpPr>
            <a:spLocks noGrp="1"/>
          </p:cNvSpPr>
          <p:nvPr>
            <p:ph type="title"/>
          </p:nvPr>
        </p:nvSpPr>
        <p:spPr/>
        <p:txBody>
          <a:bodyPr/>
          <a:lstStyle/>
          <a:p>
            <a:r>
              <a:rPr lang="en-US" dirty="0"/>
              <a:t>x86 CPU interface</a:t>
            </a:r>
          </a:p>
        </p:txBody>
      </p:sp>
      <p:sp>
        <p:nvSpPr>
          <p:cNvPr id="3" name="Content Placeholder 2">
            <a:extLst>
              <a:ext uri="{FF2B5EF4-FFF2-40B4-BE49-F238E27FC236}">
                <a16:creationId xmlns:a16="http://schemas.microsoft.com/office/drawing/2014/main" id="{224DCE98-BA32-468C-AB34-E0AACB17B8CB}"/>
              </a:ext>
            </a:extLst>
          </p:cNvPr>
          <p:cNvSpPr>
            <a:spLocks noGrp="1"/>
          </p:cNvSpPr>
          <p:nvPr>
            <p:ph idx="1"/>
          </p:nvPr>
        </p:nvSpPr>
        <p:spPr/>
        <p:txBody>
          <a:bodyPr>
            <a:normAutofit fontScale="92500" lnSpcReduction="10000"/>
          </a:bodyPr>
          <a:lstStyle/>
          <a:p>
            <a:r>
              <a:rPr lang="en-US" dirty="0"/>
              <a:t>The instruction pointer (EIP register) contains the memory address where the next instruction is stored</a:t>
            </a:r>
          </a:p>
          <a:p>
            <a:endParaRPr lang="en-US" dirty="0"/>
          </a:p>
          <a:p>
            <a:pPr marL="0" indent="0">
              <a:buNone/>
            </a:pPr>
            <a:r>
              <a:rPr lang="en-US" dirty="0"/>
              <a:t>while (1) {</a:t>
            </a:r>
          </a:p>
          <a:p>
            <a:pPr marL="0" indent="0">
              <a:buNone/>
            </a:pPr>
            <a:r>
              <a:rPr lang="en-US" dirty="0"/>
              <a:t>    instruction = fetch(EIP);</a:t>
            </a:r>
          </a:p>
          <a:p>
            <a:pPr marL="0" indent="0">
              <a:buNone/>
            </a:pPr>
            <a:r>
              <a:rPr lang="en-US" dirty="0"/>
              <a:t>    execute instruction;</a:t>
            </a:r>
          </a:p>
          <a:p>
            <a:pPr marL="0" indent="0">
              <a:buNone/>
            </a:pPr>
            <a:r>
              <a:rPr lang="en-US" dirty="0"/>
              <a:t>    if (instruction doesn’t modify EIP) {</a:t>
            </a:r>
          </a:p>
          <a:p>
            <a:pPr marL="0" indent="0">
              <a:buNone/>
            </a:pPr>
            <a:r>
              <a:rPr lang="en-US" dirty="0"/>
              <a:t>        EIP = EIP + length(instruction);</a:t>
            </a:r>
          </a:p>
          <a:p>
            <a:pPr marL="0" indent="0">
              <a:buNone/>
            </a:pPr>
            <a:r>
              <a:rPr lang="en-US" dirty="0"/>
              <a:t>    }</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B5B5AEB-F3CA-44E3-9A77-2D4DB3C8B0ED}"/>
                  </a:ext>
                </a:extLst>
              </p14:cNvPr>
              <p14:cNvContentPartPr/>
              <p14:nvPr/>
            </p14:nvContentPartPr>
            <p14:xfrm>
              <a:off x="1555920" y="2152800"/>
              <a:ext cx="4007160" cy="3130920"/>
            </p14:xfrm>
          </p:contentPart>
        </mc:Choice>
        <mc:Fallback xmlns="">
          <p:pic>
            <p:nvPicPr>
              <p:cNvPr id="4" name="Ink 3">
                <a:extLst>
                  <a:ext uri="{FF2B5EF4-FFF2-40B4-BE49-F238E27FC236}">
                    <a16:creationId xmlns:a16="http://schemas.microsoft.com/office/drawing/2014/main" id="{1B5B5AEB-F3CA-44E3-9A77-2D4DB3C8B0ED}"/>
                  </a:ext>
                </a:extLst>
              </p:cNvPr>
              <p:cNvPicPr/>
              <p:nvPr/>
            </p:nvPicPr>
            <p:blipFill>
              <a:blip r:embed="rId4"/>
              <a:stretch>
                <a:fillRect/>
              </a:stretch>
            </p:blipFill>
            <p:spPr>
              <a:xfrm>
                <a:off x="1546560" y="2143440"/>
                <a:ext cx="4025880" cy="3149640"/>
              </a:xfrm>
              <a:prstGeom prst="rect">
                <a:avLst/>
              </a:prstGeom>
            </p:spPr>
          </p:pic>
        </mc:Fallback>
      </mc:AlternateContent>
    </p:spTree>
    <p:extLst>
      <p:ext uri="{BB962C8B-B14F-4D97-AF65-F5344CB8AC3E}">
        <p14:creationId xmlns:p14="http://schemas.microsoft.com/office/powerpoint/2010/main" val="347138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77E8D-5346-4DE7-9FD5-41B9A57F44D6}"/>
              </a:ext>
            </a:extLst>
          </p:cNvPr>
          <p:cNvSpPr>
            <a:spLocks noGrp="1"/>
          </p:cNvSpPr>
          <p:nvPr>
            <p:ph type="title"/>
          </p:nvPr>
        </p:nvSpPr>
        <p:spPr/>
        <p:txBody>
          <a:bodyPr/>
          <a:lstStyle/>
          <a:p>
            <a:r>
              <a:rPr lang="en-US" dirty="0"/>
              <a:t>x86 instructions</a:t>
            </a:r>
          </a:p>
        </p:txBody>
      </p:sp>
      <p:sp>
        <p:nvSpPr>
          <p:cNvPr id="3" name="Content Placeholder 2">
            <a:extLst>
              <a:ext uri="{FF2B5EF4-FFF2-40B4-BE49-F238E27FC236}">
                <a16:creationId xmlns:a16="http://schemas.microsoft.com/office/drawing/2014/main" id="{26CA55CF-4E9F-4869-BAA8-5D26737FBDE6}"/>
              </a:ext>
            </a:extLst>
          </p:cNvPr>
          <p:cNvSpPr>
            <a:spLocks noGrp="1"/>
          </p:cNvSpPr>
          <p:nvPr>
            <p:ph idx="1"/>
          </p:nvPr>
        </p:nvSpPr>
        <p:spPr/>
        <p:txBody>
          <a:bodyPr/>
          <a:lstStyle/>
          <a:p>
            <a:r>
              <a:rPr lang="en-US" dirty="0"/>
              <a:t>Branch instructions can modify EIP</a:t>
            </a:r>
          </a:p>
          <a:p>
            <a:pPr lvl="1"/>
            <a:r>
              <a:rPr lang="en-US" dirty="0"/>
              <a:t>call, ret, </a:t>
            </a:r>
            <a:r>
              <a:rPr lang="en-US" dirty="0" err="1"/>
              <a:t>jmp</a:t>
            </a:r>
            <a:r>
              <a:rPr lang="en-US" dirty="0"/>
              <a:t>, je, </a:t>
            </a:r>
            <a:r>
              <a:rPr lang="en-US" dirty="0" err="1"/>
              <a:t>jne</a:t>
            </a:r>
            <a:r>
              <a:rPr lang="en-US" dirty="0"/>
              <a:t>, etc. are branch instructions</a:t>
            </a:r>
          </a:p>
          <a:p>
            <a:pPr lvl="1"/>
            <a:r>
              <a:rPr lang="en-US" dirty="0"/>
              <a:t>Transfer the control to other parts of the code</a:t>
            </a:r>
          </a:p>
          <a:p>
            <a:pPr lvl="1"/>
            <a:endParaRPr lang="en-US" dirty="0"/>
          </a:p>
          <a:p>
            <a:r>
              <a:rPr lang="en-US" dirty="0"/>
              <a:t>Instructions can read/write from/to physical address space </a:t>
            </a:r>
          </a:p>
          <a:p>
            <a:r>
              <a:rPr lang="en-US" dirty="0"/>
              <a:t>Instructions can perform arithmetic or logical operations on registers and physical addresses </a:t>
            </a:r>
          </a:p>
          <a:p>
            <a:pPr lvl="1"/>
            <a:endParaRPr lang="en-US" dirty="0"/>
          </a:p>
          <a:p>
            <a:endParaRPr lang="en-US" dirty="0"/>
          </a:p>
          <a:p>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DE4E3BF-7707-4A04-BB08-878CC9FE4790}"/>
                  </a:ext>
                </a:extLst>
              </p14:cNvPr>
              <p14:cNvContentPartPr/>
              <p14:nvPr/>
            </p14:nvContentPartPr>
            <p14:xfrm>
              <a:off x="2552760" y="990720"/>
              <a:ext cx="95400" cy="44640"/>
            </p14:xfrm>
          </p:contentPart>
        </mc:Choice>
        <mc:Fallback xmlns="">
          <p:pic>
            <p:nvPicPr>
              <p:cNvPr id="4" name="Ink 3">
                <a:extLst>
                  <a:ext uri="{FF2B5EF4-FFF2-40B4-BE49-F238E27FC236}">
                    <a16:creationId xmlns:a16="http://schemas.microsoft.com/office/drawing/2014/main" id="{7DE4E3BF-7707-4A04-BB08-878CC9FE4790}"/>
                  </a:ext>
                </a:extLst>
              </p:cNvPr>
              <p:cNvPicPr/>
              <p:nvPr/>
            </p:nvPicPr>
            <p:blipFill>
              <a:blip r:embed="rId4"/>
              <a:stretch>
                <a:fillRect/>
              </a:stretch>
            </p:blipFill>
            <p:spPr>
              <a:xfrm>
                <a:off x="2543400" y="981360"/>
                <a:ext cx="114120" cy="63360"/>
              </a:xfrm>
              <a:prstGeom prst="rect">
                <a:avLst/>
              </a:prstGeom>
            </p:spPr>
          </p:pic>
        </mc:Fallback>
      </mc:AlternateContent>
    </p:spTree>
    <p:extLst>
      <p:ext uri="{BB962C8B-B14F-4D97-AF65-F5344CB8AC3E}">
        <p14:creationId xmlns:p14="http://schemas.microsoft.com/office/powerpoint/2010/main" val="3658015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3397F-695B-4642-BFB7-2F808C1033CA}"/>
              </a:ext>
            </a:extLst>
          </p:cNvPr>
          <p:cNvSpPr>
            <a:spLocks noGrp="1"/>
          </p:cNvSpPr>
          <p:nvPr>
            <p:ph type="title"/>
          </p:nvPr>
        </p:nvSpPr>
        <p:spPr/>
        <p:txBody>
          <a:bodyPr/>
          <a:lstStyle/>
          <a:p>
            <a:r>
              <a:rPr lang="en-US" dirty="0"/>
              <a:t>x86 instructions</a:t>
            </a:r>
          </a:p>
        </p:txBody>
      </p:sp>
      <p:sp>
        <p:nvSpPr>
          <p:cNvPr id="3" name="Content Placeholder 2">
            <a:extLst>
              <a:ext uri="{FF2B5EF4-FFF2-40B4-BE49-F238E27FC236}">
                <a16:creationId xmlns:a16="http://schemas.microsoft.com/office/drawing/2014/main" id="{DD8300D5-285C-4B9C-A11B-2552D55B4CED}"/>
              </a:ext>
            </a:extLst>
          </p:cNvPr>
          <p:cNvSpPr>
            <a:spLocks noGrp="1"/>
          </p:cNvSpPr>
          <p:nvPr>
            <p:ph idx="1"/>
          </p:nvPr>
        </p:nvSpPr>
        <p:spPr/>
        <p:txBody>
          <a:bodyPr/>
          <a:lstStyle/>
          <a:p>
            <a:pPr marL="0" indent="0">
              <a:buNone/>
            </a:pPr>
            <a:r>
              <a:rPr lang="en-US" dirty="0"/>
              <a:t>add $1, %</a:t>
            </a:r>
            <a:r>
              <a:rPr lang="en-US" dirty="0" err="1"/>
              <a:t>eax</a:t>
            </a:r>
            <a:endParaRPr lang="en-US" dirty="0"/>
          </a:p>
          <a:p>
            <a:pPr marL="0" indent="0">
              <a:buNone/>
            </a:pPr>
            <a:r>
              <a:rPr lang="en-US" dirty="0"/>
              <a:t>An instruction consists of an opcode followed by one or more operands</a:t>
            </a:r>
          </a:p>
          <a:p>
            <a:pPr marL="0" indent="0">
              <a:buNone/>
            </a:pPr>
            <a:r>
              <a:rPr lang="en-US" dirty="0"/>
              <a:t>Operands are constants, registers, direct memory addresses, and indirect memory addresses</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FCC907F-4293-4717-84D0-9D709E20A7BA}"/>
                  </a:ext>
                </a:extLst>
              </p14:cNvPr>
              <p14:cNvContentPartPr/>
              <p14:nvPr/>
            </p14:nvContentPartPr>
            <p14:xfrm>
              <a:off x="907920" y="2152800"/>
              <a:ext cx="3175560" cy="1168560"/>
            </p14:xfrm>
          </p:contentPart>
        </mc:Choice>
        <mc:Fallback xmlns="">
          <p:pic>
            <p:nvPicPr>
              <p:cNvPr id="5" name="Ink 4">
                <a:extLst>
                  <a:ext uri="{FF2B5EF4-FFF2-40B4-BE49-F238E27FC236}">
                    <a16:creationId xmlns:a16="http://schemas.microsoft.com/office/drawing/2014/main" id="{3FCC907F-4293-4717-84D0-9D709E20A7BA}"/>
                  </a:ext>
                </a:extLst>
              </p:cNvPr>
              <p:cNvPicPr/>
              <p:nvPr/>
            </p:nvPicPr>
            <p:blipFill>
              <a:blip r:embed="rId4"/>
              <a:stretch>
                <a:fillRect/>
              </a:stretch>
            </p:blipFill>
            <p:spPr>
              <a:xfrm>
                <a:off x="898560" y="2143440"/>
                <a:ext cx="3194280" cy="1187280"/>
              </a:xfrm>
              <a:prstGeom prst="rect">
                <a:avLst/>
              </a:prstGeom>
            </p:spPr>
          </p:pic>
        </mc:Fallback>
      </mc:AlternateContent>
    </p:spTree>
    <p:extLst>
      <p:ext uri="{BB962C8B-B14F-4D97-AF65-F5344CB8AC3E}">
        <p14:creationId xmlns:p14="http://schemas.microsoft.com/office/powerpoint/2010/main" val="1422319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174F1-8205-46A8-9949-739BEE51B366}"/>
              </a:ext>
            </a:extLst>
          </p:cNvPr>
          <p:cNvSpPr>
            <a:spLocks noGrp="1"/>
          </p:cNvSpPr>
          <p:nvPr>
            <p:ph type="title"/>
          </p:nvPr>
        </p:nvSpPr>
        <p:spPr/>
        <p:txBody>
          <a:bodyPr/>
          <a:lstStyle/>
          <a:p>
            <a:r>
              <a:rPr lang="en-US" dirty="0"/>
              <a:t>x86 instructions</a:t>
            </a:r>
          </a:p>
        </p:txBody>
      </p:sp>
      <p:sp>
        <p:nvSpPr>
          <p:cNvPr id="3" name="Content Placeholder 2">
            <a:extLst>
              <a:ext uri="{FF2B5EF4-FFF2-40B4-BE49-F238E27FC236}">
                <a16:creationId xmlns:a16="http://schemas.microsoft.com/office/drawing/2014/main" id="{76860019-0C75-4D1B-BFCC-E184E8325B77}"/>
              </a:ext>
            </a:extLst>
          </p:cNvPr>
          <p:cNvSpPr>
            <a:spLocks noGrp="1"/>
          </p:cNvSpPr>
          <p:nvPr>
            <p:ph idx="1"/>
          </p:nvPr>
        </p:nvSpPr>
        <p:spPr/>
        <p:txBody>
          <a:bodyPr/>
          <a:lstStyle/>
          <a:p>
            <a:pPr marL="0" indent="0">
              <a:buNone/>
            </a:pPr>
            <a:r>
              <a:rPr lang="en-US" dirty="0"/>
              <a:t>add $1, %</a:t>
            </a:r>
            <a:r>
              <a:rPr lang="en-US" dirty="0" err="1"/>
              <a:t>eax</a:t>
            </a:r>
            <a:endParaRPr lang="en-US" dirty="0"/>
          </a:p>
          <a:p>
            <a:pPr marL="0" indent="0">
              <a:buNone/>
            </a:pPr>
            <a:endParaRPr lang="en-US" dirty="0"/>
          </a:p>
          <a:p>
            <a:pPr marL="0" indent="0">
              <a:buNone/>
            </a:pPr>
            <a:r>
              <a:rPr lang="en-US" dirty="0"/>
              <a:t>The instructions are the sequence of bytes</a:t>
            </a:r>
          </a:p>
          <a:p>
            <a:pPr marL="0" indent="0">
              <a:buNone/>
            </a:pPr>
            <a:r>
              <a:rPr lang="en-US" dirty="0"/>
              <a:t>The above notation is used by the programmers to write an assembly program that can be converted into the bytecode using an assembler</a:t>
            </a:r>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5543DCC-40C6-4EDC-A4E2-6783335ACAA3}"/>
                  </a:ext>
                </a:extLst>
              </p14:cNvPr>
              <p14:cNvContentPartPr/>
              <p14:nvPr/>
            </p14:nvContentPartPr>
            <p14:xfrm>
              <a:off x="927000" y="2273400"/>
              <a:ext cx="1981800" cy="57240"/>
            </p14:xfrm>
          </p:contentPart>
        </mc:Choice>
        <mc:Fallback xmlns="">
          <p:pic>
            <p:nvPicPr>
              <p:cNvPr id="4" name="Ink 3">
                <a:extLst>
                  <a:ext uri="{FF2B5EF4-FFF2-40B4-BE49-F238E27FC236}">
                    <a16:creationId xmlns:a16="http://schemas.microsoft.com/office/drawing/2014/main" id="{E5543DCC-40C6-4EDC-A4E2-6783335ACAA3}"/>
                  </a:ext>
                </a:extLst>
              </p:cNvPr>
              <p:cNvPicPr/>
              <p:nvPr/>
            </p:nvPicPr>
            <p:blipFill>
              <a:blip r:embed="rId4"/>
              <a:stretch>
                <a:fillRect/>
              </a:stretch>
            </p:blipFill>
            <p:spPr>
              <a:xfrm>
                <a:off x="917640" y="2264040"/>
                <a:ext cx="2000520" cy="75960"/>
              </a:xfrm>
              <a:prstGeom prst="rect">
                <a:avLst/>
              </a:prstGeom>
            </p:spPr>
          </p:pic>
        </mc:Fallback>
      </mc:AlternateContent>
    </p:spTree>
    <p:extLst>
      <p:ext uri="{BB962C8B-B14F-4D97-AF65-F5344CB8AC3E}">
        <p14:creationId xmlns:p14="http://schemas.microsoft.com/office/powerpoint/2010/main" val="2510549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D77E-9198-4DF2-A2F4-596D6276C345}"/>
              </a:ext>
            </a:extLst>
          </p:cNvPr>
          <p:cNvSpPr>
            <a:spLocks noGrp="1"/>
          </p:cNvSpPr>
          <p:nvPr>
            <p:ph type="title"/>
          </p:nvPr>
        </p:nvSpPr>
        <p:spPr/>
        <p:txBody>
          <a:bodyPr/>
          <a:lstStyle/>
          <a:p>
            <a:r>
              <a:rPr lang="en-US" dirty="0"/>
              <a:t>Register mode</a:t>
            </a:r>
          </a:p>
        </p:txBody>
      </p:sp>
      <p:sp>
        <p:nvSpPr>
          <p:cNvPr id="3" name="Content Placeholder 2">
            <a:extLst>
              <a:ext uri="{FF2B5EF4-FFF2-40B4-BE49-F238E27FC236}">
                <a16:creationId xmlns:a16="http://schemas.microsoft.com/office/drawing/2014/main" id="{770AD5ED-4EBA-4696-85AC-0900877A37EC}"/>
              </a:ext>
            </a:extLst>
          </p:cNvPr>
          <p:cNvSpPr>
            <a:spLocks noGrp="1"/>
          </p:cNvSpPr>
          <p:nvPr>
            <p:ph idx="1"/>
          </p:nvPr>
        </p:nvSpPr>
        <p:spPr/>
        <p:txBody>
          <a:bodyPr/>
          <a:lstStyle/>
          <a:p>
            <a:pPr marL="0" indent="0">
              <a:buNone/>
            </a:pPr>
            <a:r>
              <a:rPr lang="en-US" dirty="0" err="1"/>
              <a:t>movl</a:t>
            </a:r>
            <a:r>
              <a:rPr lang="en-US" dirty="0"/>
              <a:t> %</a:t>
            </a:r>
            <a:r>
              <a:rPr lang="en-US" dirty="0" err="1"/>
              <a:t>eax</a:t>
            </a:r>
            <a:r>
              <a:rPr lang="en-US" dirty="0"/>
              <a:t>, %</a:t>
            </a:r>
            <a:r>
              <a:rPr lang="en-US" dirty="0" err="1"/>
              <a:t>edx</a:t>
            </a:r>
            <a:endParaRPr lang="en-US" dirty="0"/>
          </a:p>
          <a:p>
            <a:pPr marL="0" indent="0">
              <a:buNone/>
            </a:pPr>
            <a:endParaRPr lang="en-US" dirty="0"/>
          </a:p>
          <a:p>
            <a:pPr marL="0" indent="0">
              <a:buNone/>
            </a:pPr>
            <a:r>
              <a:rPr lang="en-US" dirty="0"/>
              <a:t>%</a:t>
            </a:r>
            <a:r>
              <a:rPr lang="en-US" dirty="0" err="1"/>
              <a:t>edx</a:t>
            </a:r>
            <a:r>
              <a:rPr lang="en-US" dirty="0"/>
              <a:t> = %</a:t>
            </a:r>
            <a:r>
              <a:rPr lang="en-US" dirty="0" err="1"/>
              <a:t>eax</a:t>
            </a:r>
            <a:endParaRPr lang="en-US" dirty="0"/>
          </a:p>
          <a:p>
            <a:pPr marL="0" indent="0">
              <a:buNone/>
            </a:pPr>
            <a:endParaRPr lang="en-US" dirty="0"/>
          </a:p>
          <a:p>
            <a:pPr marL="0" indent="0">
              <a:buNone/>
            </a:pPr>
            <a:endParaRPr lang="en-US" dirty="0"/>
          </a:p>
          <a:p>
            <a:pPr marL="0" indent="0">
              <a:buNone/>
            </a:pPr>
            <a:r>
              <a:rPr lang="en-US" dirty="0" err="1"/>
              <a:t>b,w,l</a:t>
            </a:r>
            <a:r>
              <a:rPr lang="en-US" dirty="0"/>
              <a:t> denotes the size of operands</a:t>
            </a:r>
          </a:p>
          <a:p>
            <a:pPr marL="0" indent="0">
              <a:buNone/>
            </a:pPr>
            <a:r>
              <a:rPr lang="en-US" dirty="0"/>
              <a:t>AT&amp;T (</a:t>
            </a:r>
            <a:r>
              <a:rPr lang="en-US" dirty="0" err="1"/>
              <a:t>gcc</a:t>
            </a:r>
            <a:r>
              <a:rPr lang="en-US" dirty="0"/>
              <a:t>) syntax: opcode </a:t>
            </a:r>
            <a:r>
              <a:rPr lang="en-US" dirty="0" err="1"/>
              <a:t>src</a:t>
            </a:r>
            <a:r>
              <a:rPr lang="en-US" dirty="0"/>
              <a:t>, </a:t>
            </a:r>
            <a:r>
              <a:rPr lang="en-US" dirty="0" err="1"/>
              <a:t>dst</a:t>
            </a:r>
            <a:endParaRPr lang="en-US" dirty="0"/>
          </a:p>
          <a:p>
            <a:pPr marL="0" indent="0">
              <a:buNone/>
            </a:pPr>
            <a:endParaRPr lang="en-US" dirty="0"/>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52AC413-76B6-42F8-9D72-4ABB8B76A232}"/>
                  </a:ext>
                </a:extLst>
              </p14:cNvPr>
              <p14:cNvContentPartPr/>
              <p14:nvPr/>
            </p14:nvContentPartPr>
            <p14:xfrm>
              <a:off x="1549440" y="2216160"/>
              <a:ext cx="1803600" cy="3226320"/>
            </p14:xfrm>
          </p:contentPart>
        </mc:Choice>
        <mc:Fallback xmlns="">
          <p:pic>
            <p:nvPicPr>
              <p:cNvPr id="4" name="Ink 3">
                <a:extLst>
                  <a:ext uri="{FF2B5EF4-FFF2-40B4-BE49-F238E27FC236}">
                    <a16:creationId xmlns:a16="http://schemas.microsoft.com/office/drawing/2014/main" id="{252AC413-76B6-42F8-9D72-4ABB8B76A232}"/>
                  </a:ext>
                </a:extLst>
              </p:cNvPr>
              <p:cNvPicPr/>
              <p:nvPr/>
            </p:nvPicPr>
            <p:blipFill>
              <a:blip r:embed="rId4"/>
              <a:stretch>
                <a:fillRect/>
              </a:stretch>
            </p:blipFill>
            <p:spPr>
              <a:xfrm>
                <a:off x="1540080" y="2206800"/>
                <a:ext cx="1822320" cy="3245040"/>
              </a:xfrm>
              <a:prstGeom prst="rect">
                <a:avLst/>
              </a:prstGeom>
            </p:spPr>
          </p:pic>
        </mc:Fallback>
      </mc:AlternateContent>
    </p:spTree>
    <p:extLst>
      <p:ext uri="{BB962C8B-B14F-4D97-AF65-F5344CB8AC3E}">
        <p14:creationId xmlns:p14="http://schemas.microsoft.com/office/powerpoint/2010/main" val="155324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02646-38C6-4EBC-9C53-A7C2FAE81762}"/>
              </a:ext>
            </a:extLst>
          </p:cNvPr>
          <p:cNvSpPr>
            <a:spLocks noGrp="1"/>
          </p:cNvSpPr>
          <p:nvPr>
            <p:ph type="title"/>
          </p:nvPr>
        </p:nvSpPr>
        <p:spPr/>
        <p:txBody>
          <a:bodyPr/>
          <a:lstStyle/>
          <a:p>
            <a:r>
              <a:rPr lang="en-US" dirty="0"/>
              <a:t>Tentative lecture plan </a:t>
            </a:r>
            <a:endParaRPr lang="en-IN" dirty="0"/>
          </a:p>
        </p:txBody>
      </p:sp>
      <p:sp>
        <p:nvSpPr>
          <p:cNvPr id="3" name="Content Placeholder 2">
            <a:extLst>
              <a:ext uri="{FF2B5EF4-FFF2-40B4-BE49-F238E27FC236}">
                <a16:creationId xmlns:a16="http://schemas.microsoft.com/office/drawing/2014/main" id="{853B214F-D9C8-44B2-A80B-251EB049A3BA}"/>
              </a:ext>
            </a:extLst>
          </p:cNvPr>
          <p:cNvSpPr>
            <a:spLocks noGrp="1"/>
          </p:cNvSpPr>
          <p:nvPr>
            <p:ph idx="1"/>
          </p:nvPr>
        </p:nvSpPr>
        <p:spPr/>
        <p:txBody>
          <a:bodyPr>
            <a:normAutofit fontScale="85000" lnSpcReduction="20000"/>
          </a:bodyPr>
          <a:lstStyle/>
          <a:p>
            <a:r>
              <a:rPr lang="en-US" dirty="0"/>
              <a:t>x86 hardware</a:t>
            </a:r>
            <a:r>
              <a:rPr lang="en-IN" dirty="0"/>
              <a:t> and Unix model</a:t>
            </a:r>
          </a:p>
          <a:p>
            <a:r>
              <a:rPr lang="en-IN" dirty="0"/>
              <a:t>Security in computer systems</a:t>
            </a:r>
          </a:p>
          <a:p>
            <a:r>
              <a:rPr lang="en-IN" dirty="0"/>
              <a:t>Exokernel</a:t>
            </a:r>
          </a:p>
          <a:p>
            <a:r>
              <a:rPr lang="en-IN" dirty="0"/>
              <a:t>Microkernel</a:t>
            </a:r>
          </a:p>
          <a:p>
            <a:r>
              <a:rPr lang="en-IN" dirty="0"/>
              <a:t>Information flow control</a:t>
            </a:r>
          </a:p>
          <a:p>
            <a:r>
              <a:rPr lang="en-IN" dirty="0" err="1"/>
              <a:t>HiStar</a:t>
            </a:r>
            <a:r>
              <a:rPr lang="en-IN" dirty="0"/>
              <a:t> OS</a:t>
            </a:r>
          </a:p>
          <a:p>
            <a:r>
              <a:rPr lang="en-IN" dirty="0"/>
              <a:t>Managed languages</a:t>
            </a:r>
          </a:p>
          <a:p>
            <a:r>
              <a:rPr lang="en-IN" dirty="0"/>
              <a:t>Singularity OS</a:t>
            </a:r>
          </a:p>
          <a:p>
            <a:r>
              <a:rPr lang="en-IN" dirty="0"/>
              <a:t>Distributed systems</a:t>
            </a:r>
          </a:p>
          <a:p>
            <a:r>
              <a:rPr lang="en-IN" dirty="0" err="1"/>
              <a:t>Barrelfish</a:t>
            </a:r>
            <a:r>
              <a:rPr lang="en-IN" dirty="0"/>
              <a:t> OS</a:t>
            </a:r>
          </a:p>
          <a:p>
            <a:r>
              <a:rPr lang="en-IN" dirty="0"/>
              <a:t>Embedded OS</a:t>
            </a:r>
            <a:endParaRPr lang="en-US" dirty="0"/>
          </a:p>
        </p:txBody>
      </p:sp>
    </p:spTree>
    <p:extLst>
      <p:ext uri="{BB962C8B-B14F-4D97-AF65-F5344CB8AC3E}">
        <p14:creationId xmlns:p14="http://schemas.microsoft.com/office/powerpoint/2010/main" val="4176556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D77E-9198-4DF2-A2F4-596D6276C345}"/>
              </a:ext>
            </a:extLst>
          </p:cNvPr>
          <p:cNvSpPr>
            <a:spLocks noGrp="1"/>
          </p:cNvSpPr>
          <p:nvPr>
            <p:ph type="title"/>
          </p:nvPr>
        </p:nvSpPr>
        <p:spPr/>
        <p:txBody>
          <a:bodyPr/>
          <a:lstStyle/>
          <a:p>
            <a:r>
              <a:rPr lang="en-US" dirty="0"/>
              <a:t>Register mode</a:t>
            </a:r>
          </a:p>
        </p:txBody>
      </p:sp>
      <p:sp>
        <p:nvSpPr>
          <p:cNvPr id="3" name="Content Placeholder 2">
            <a:extLst>
              <a:ext uri="{FF2B5EF4-FFF2-40B4-BE49-F238E27FC236}">
                <a16:creationId xmlns:a16="http://schemas.microsoft.com/office/drawing/2014/main" id="{770AD5ED-4EBA-4696-85AC-0900877A37EC}"/>
              </a:ext>
            </a:extLst>
          </p:cNvPr>
          <p:cNvSpPr>
            <a:spLocks noGrp="1"/>
          </p:cNvSpPr>
          <p:nvPr>
            <p:ph idx="1"/>
          </p:nvPr>
        </p:nvSpPr>
        <p:spPr/>
        <p:txBody>
          <a:bodyPr/>
          <a:lstStyle/>
          <a:p>
            <a:pPr marL="0" indent="0">
              <a:buNone/>
            </a:pPr>
            <a:r>
              <a:rPr lang="en-US" dirty="0" err="1"/>
              <a:t>movb</a:t>
            </a:r>
            <a:r>
              <a:rPr lang="en-US" dirty="0"/>
              <a:t> %al, %bl</a:t>
            </a:r>
          </a:p>
          <a:p>
            <a:pPr marL="0" indent="0">
              <a:buNone/>
            </a:pPr>
            <a:endParaRPr lang="en-US" dirty="0"/>
          </a:p>
          <a:p>
            <a:pPr marL="0" indent="0">
              <a:buNone/>
            </a:pPr>
            <a:r>
              <a:rPr lang="en-US" dirty="0"/>
              <a:t>%bl = %al</a:t>
            </a:r>
          </a:p>
          <a:p>
            <a:pPr marL="0" indent="0">
              <a:buNone/>
            </a:pPr>
            <a:endParaRPr lang="en-US" dirty="0"/>
          </a:p>
          <a:p>
            <a:pPr marL="0" indent="0">
              <a:buNone/>
            </a:pPr>
            <a:endParaRPr lang="en-US" dirty="0"/>
          </a:p>
          <a:p>
            <a:pPr marL="0" indent="0">
              <a:buNone/>
            </a:pPr>
            <a:r>
              <a:rPr lang="en-US" dirty="0" err="1"/>
              <a:t>b,w,l</a:t>
            </a:r>
            <a:r>
              <a:rPr lang="en-US" dirty="0"/>
              <a:t> denotes the size of operands</a:t>
            </a:r>
          </a:p>
          <a:p>
            <a:pPr marL="0" indent="0">
              <a:buNone/>
            </a:pPr>
            <a:r>
              <a:rPr lang="en-US" dirty="0"/>
              <a:t>AT&amp;T (</a:t>
            </a:r>
            <a:r>
              <a:rPr lang="en-US" dirty="0" err="1"/>
              <a:t>gcc</a:t>
            </a:r>
            <a:r>
              <a:rPr lang="en-US" dirty="0"/>
              <a:t>) syntax: opcode </a:t>
            </a:r>
            <a:r>
              <a:rPr lang="en-US" dirty="0" err="1"/>
              <a:t>src</a:t>
            </a:r>
            <a:r>
              <a:rPr lang="en-US" dirty="0"/>
              <a:t>, </a:t>
            </a:r>
            <a:r>
              <a:rPr lang="en-US" dirty="0" err="1"/>
              <a:t>dst</a:t>
            </a:r>
            <a:endParaRPr lang="en-US" dirty="0"/>
          </a:p>
          <a:p>
            <a:pPr marL="0" indent="0">
              <a:buNone/>
            </a:pPr>
            <a:endParaRPr lang="en-US" dirty="0"/>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95F57FE-A7D0-4925-8C41-EE572991B473}"/>
                  </a:ext>
                </a:extLst>
              </p14:cNvPr>
              <p14:cNvContentPartPr/>
              <p14:nvPr/>
            </p14:nvContentPartPr>
            <p14:xfrm>
              <a:off x="1555920" y="2235240"/>
              <a:ext cx="1467000" cy="63720"/>
            </p14:xfrm>
          </p:contentPart>
        </mc:Choice>
        <mc:Fallback xmlns="">
          <p:pic>
            <p:nvPicPr>
              <p:cNvPr id="4" name="Ink 3">
                <a:extLst>
                  <a:ext uri="{FF2B5EF4-FFF2-40B4-BE49-F238E27FC236}">
                    <a16:creationId xmlns:a16="http://schemas.microsoft.com/office/drawing/2014/main" id="{595F57FE-A7D0-4925-8C41-EE572991B473}"/>
                  </a:ext>
                </a:extLst>
              </p:cNvPr>
              <p:cNvPicPr/>
              <p:nvPr/>
            </p:nvPicPr>
            <p:blipFill>
              <a:blip r:embed="rId4"/>
              <a:stretch>
                <a:fillRect/>
              </a:stretch>
            </p:blipFill>
            <p:spPr>
              <a:xfrm>
                <a:off x="1546560" y="2225880"/>
                <a:ext cx="1485720" cy="82440"/>
              </a:xfrm>
              <a:prstGeom prst="rect">
                <a:avLst/>
              </a:prstGeom>
            </p:spPr>
          </p:pic>
        </mc:Fallback>
      </mc:AlternateContent>
    </p:spTree>
    <p:extLst>
      <p:ext uri="{BB962C8B-B14F-4D97-AF65-F5344CB8AC3E}">
        <p14:creationId xmlns:p14="http://schemas.microsoft.com/office/powerpoint/2010/main" val="1679687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D77E-9198-4DF2-A2F4-596D6276C345}"/>
              </a:ext>
            </a:extLst>
          </p:cNvPr>
          <p:cNvSpPr>
            <a:spLocks noGrp="1"/>
          </p:cNvSpPr>
          <p:nvPr>
            <p:ph type="title"/>
          </p:nvPr>
        </p:nvSpPr>
        <p:spPr/>
        <p:txBody>
          <a:bodyPr/>
          <a:lstStyle/>
          <a:p>
            <a:r>
              <a:rPr lang="en-US" dirty="0"/>
              <a:t>Register mode</a:t>
            </a:r>
          </a:p>
        </p:txBody>
      </p:sp>
      <p:sp>
        <p:nvSpPr>
          <p:cNvPr id="3" name="Content Placeholder 2">
            <a:extLst>
              <a:ext uri="{FF2B5EF4-FFF2-40B4-BE49-F238E27FC236}">
                <a16:creationId xmlns:a16="http://schemas.microsoft.com/office/drawing/2014/main" id="{770AD5ED-4EBA-4696-85AC-0900877A37EC}"/>
              </a:ext>
            </a:extLst>
          </p:cNvPr>
          <p:cNvSpPr>
            <a:spLocks noGrp="1"/>
          </p:cNvSpPr>
          <p:nvPr>
            <p:ph idx="1"/>
          </p:nvPr>
        </p:nvSpPr>
        <p:spPr/>
        <p:txBody>
          <a:bodyPr/>
          <a:lstStyle/>
          <a:p>
            <a:pPr marL="0" indent="0">
              <a:buNone/>
            </a:pPr>
            <a:r>
              <a:rPr lang="en-US" dirty="0" err="1"/>
              <a:t>movw</a:t>
            </a:r>
            <a:r>
              <a:rPr lang="en-US" dirty="0"/>
              <a:t> %ax, %bx</a:t>
            </a:r>
          </a:p>
          <a:p>
            <a:pPr marL="0" indent="0">
              <a:buNone/>
            </a:pPr>
            <a:endParaRPr lang="en-US" dirty="0"/>
          </a:p>
          <a:p>
            <a:pPr marL="0" indent="0">
              <a:buNone/>
            </a:pPr>
            <a:r>
              <a:rPr lang="en-US" dirty="0"/>
              <a:t>%bx = %ax</a:t>
            </a:r>
          </a:p>
          <a:p>
            <a:pPr marL="0" indent="0">
              <a:buNone/>
            </a:pPr>
            <a:endParaRPr lang="en-US" dirty="0"/>
          </a:p>
          <a:p>
            <a:pPr marL="0" indent="0">
              <a:buNone/>
            </a:pPr>
            <a:endParaRPr lang="en-US" dirty="0"/>
          </a:p>
          <a:p>
            <a:pPr marL="0" indent="0">
              <a:buNone/>
            </a:pPr>
            <a:r>
              <a:rPr lang="en-US" dirty="0" err="1"/>
              <a:t>b,w,l</a:t>
            </a:r>
            <a:r>
              <a:rPr lang="en-US" dirty="0"/>
              <a:t> denotes the size of operands</a:t>
            </a:r>
          </a:p>
          <a:p>
            <a:pPr marL="0" indent="0">
              <a:buNone/>
            </a:pPr>
            <a:r>
              <a:rPr lang="en-US" dirty="0"/>
              <a:t>AT&amp;T (</a:t>
            </a:r>
            <a:r>
              <a:rPr lang="en-US" dirty="0" err="1"/>
              <a:t>gcc</a:t>
            </a:r>
            <a:r>
              <a:rPr lang="en-US" dirty="0"/>
              <a:t>) syntax: opcode </a:t>
            </a:r>
            <a:r>
              <a:rPr lang="en-US" dirty="0" err="1"/>
              <a:t>src</a:t>
            </a:r>
            <a:r>
              <a:rPr lang="en-US" dirty="0"/>
              <a:t>, </a:t>
            </a:r>
            <a:r>
              <a:rPr lang="en-US" dirty="0" err="1"/>
              <a:t>dst</a:t>
            </a:r>
            <a:endParaRPr lang="en-US" dirty="0"/>
          </a:p>
          <a:p>
            <a:pPr marL="0" indent="0">
              <a:buNone/>
            </a:pPr>
            <a:endParaRPr lang="en-US" dirty="0"/>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5044EC2-124C-4F09-ADA1-E34F7A9EA714}"/>
                  </a:ext>
                </a:extLst>
              </p14:cNvPr>
              <p14:cNvContentPartPr/>
              <p14:nvPr/>
            </p14:nvContentPartPr>
            <p14:xfrm>
              <a:off x="1924200" y="2279520"/>
              <a:ext cx="1257480" cy="64080"/>
            </p14:xfrm>
          </p:contentPart>
        </mc:Choice>
        <mc:Fallback xmlns="">
          <p:pic>
            <p:nvPicPr>
              <p:cNvPr id="4" name="Ink 3">
                <a:extLst>
                  <a:ext uri="{FF2B5EF4-FFF2-40B4-BE49-F238E27FC236}">
                    <a16:creationId xmlns:a16="http://schemas.microsoft.com/office/drawing/2014/main" id="{05044EC2-124C-4F09-ADA1-E34F7A9EA714}"/>
                  </a:ext>
                </a:extLst>
              </p:cNvPr>
              <p:cNvPicPr/>
              <p:nvPr/>
            </p:nvPicPr>
            <p:blipFill>
              <a:blip r:embed="rId4"/>
              <a:stretch>
                <a:fillRect/>
              </a:stretch>
            </p:blipFill>
            <p:spPr>
              <a:xfrm>
                <a:off x="1914840" y="2270160"/>
                <a:ext cx="1276200" cy="82800"/>
              </a:xfrm>
              <a:prstGeom prst="rect">
                <a:avLst/>
              </a:prstGeom>
            </p:spPr>
          </p:pic>
        </mc:Fallback>
      </mc:AlternateContent>
    </p:spTree>
    <p:extLst>
      <p:ext uri="{BB962C8B-B14F-4D97-AF65-F5344CB8AC3E}">
        <p14:creationId xmlns:p14="http://schemas.microsoft.com/office/powerpoint/2010/main" val="1532472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D77E-9198-4DF2-A2F4-596D6276C345}"/>
              </a:ext>
            </a:extLst>
          </p:cNvPr>
          <p:cNvSpPr>
            <a:spLocks noGrp="1"/>
          </p:cNvSpPr>
          <p:nvPr>
            <p:ph type="title"/>
          </p:nvPr>
        </p:nvSpPr>
        <p:spPr/>
        <p:txBody>
          <a:bodyPr/>
          <a:lstStyle/>
          <a:p>
            <a:r>
              <a:rPr lang="en-US" dirty="0"/>
              <a:t>Immediate</a:t>
            </a:r>
          </a:p>
        </p:txBody>
      </p:sp>
      <p:sp>
        <p:nvSpPr>
          <p:cNvPr id="3" name="Content Placeholder 2">
            <a:extLst>
              <a:ext uri="{FF2B5EF4-FFF2-40B4-BE49-F238E27FC236}">
                <a16:creationId xmlns:a16="http://schemas.microsoft.com/office/drawing/2014/main" id="{770AD5ED-4EBA-4696-85AC-0900877A37EC}"/>
              </a:ext>
            </a:extLst>
          </p:cNvPr>
          <p:cNvSpPr>
            <a:spLocks noGrp="1"/>
          </p:cNvSpPr>
          <p:nvPr>
            <p:ph idx="1"/>
          </p:nvPr>
        </p:nvSpPr>
        <p:spPr/>
        <p:txBody>
          <a:bodyPr/>
          <a:lstStyle/>
          <a:p>
            <a:pPr marL="0" indent="0">
              <a:buNone/>
            </a:pPr>
            <a:r>
              <a:rPr lang="en-US" dirty="0" err="1"/>
              <a:t>movl</a:t>
            </a:r>
            <a:r>
              <a:rPr lang="en-US" dirty="0"/>
              <a:t> $0x123, %</a:t>
            </a:r>
            <a:r>
              <a:rPr lang="en-US" dirty="0" err="1"/>
              <a:t>eax</a:t>
            </a:r>
            <a:endParaRPr lang="en-US" dirty="0"/>
          </a:p>
          <a:p>
            <a:pPr marL="0" indent="0">
              <a:buNone/>
            </a:pPr>
            <a:r>
              <a:rPr lang="en-US" dirty="0"/>
              <a:t>%</a:t>
            </a:r>
            <a:r>
              <a:rPr lang="en-US" dirty="0" err="1"/>
              <a:t>eax</a:t>
            </a:r>
            <a:r>
              <a:rPr lang="en-US" dirty="0"/>
              <a:t> = 0x123;</a:t>
            </a:r>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72F49DF-B022-4C36-97CD-691A7A5E60FD}"/>
                  </a:ext>
                </a:extLst>
              </p14:cNvPr>
              <p14:cNvContentPartPr/>
              <p14:nvPr/>
            </p14:nvContentPartPr>
            <p14:xfrm>
              <a:off x="1778040" y="2228760"/>
              <a:ext cx="1391040" cy="76680"/>
            </p14:xfrm>
          </p:contentPart>
        </mc:Choice>
        <mc:Fallback xmlns="">
          <p:pic>
            <p:nvPicPr>
              <p:cNvPr id="4" name="Ink 3">
                <a:extLst>
                  <a:ext uri="{FF2B5EF4-FFF2-40B4-BE49-F238E27FC236}">
                    <a16:creationId xmlns:a16="http://schemas.microsoft.com/office/drawing/2014/main" id="{C72F49DF-B022-4C36-97CD-691A7A5E60FD}"/>
                  </a:ext>
                </a:extLst>
              </p:cNvPr>
              <p:cNvPicPr/>
              <p:nvPr/>
            </p:nvPicPr>
            <p:blipFill>
              <a:blip r:embed="rId4"/>
              <a:stretch>
                <a:fillRect/>
              </a:stretch>
            </p:blipFill>
            <p:spPr>
              <a:xfrm>
                <a:off x="1768680" y="2219400"/>
                <a:ext cx="1409760" cy="95400"/>
              </a:xfrm>
              <a:prstGeom prst="rect">
                <a:avLst/>
              </a:prstGeom>
            </p:spPr>
          </p:pic>
        </mc:Fallback>
      </mc:AlternateContent>
    </p:spTree>
    <p:extLst>
      <p:ext uri="{BB962C8B-B14F-4D97-AF65-F5344CB8AC3E}">
        <p14:creationId xmlns:p14="http://schemas.microsoft.com/office/powerpoint/2010/main" val="806869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780A-4BF2-4673-9933-B457596ABC14}"/>
              </a:ext>
            </a:extLst>
          </p:cNvPr>
          <p:cNvSpPr>
            <a:spLocks noGrp="1"/>
          </p:cNvSpPr>
          <p:nvPr>
            <p:ph type="title"/>
          </p:nvPr>
        </p:nvSpPr>
        <p:spPr/>
        <p:txBody>
          <a:bodyPr/>
          <a:lstStyle/>
          <a:p>
            <a:r>
              <a:rPr lang="en-US" dirty="0"/>
              <a:t>Direct memory access</a:t>
            </a:r>
          </a:p>
        </p:txBody>
      </p:sp>
      <p:sp>
        <p:nvSpPr>
          <p:cNvPr id="3" name="Content Placeholder 2">
            <a:extLst>
              <a:ext uri="{FF2B5EF4-FFF2-40B4-BE49-F238E27FC236}">
                <a16:creationId xmlns:a16="http://schemas.microsoft.com/office/drawing/2014/main" id="{9F9AF9B1-53F2-477E-A72A-8249D33FD110}"/>
              </a:ext>
            </a:extLst>
          </p:cNvPr>
          <p:cNvSpPr>
            <a:spLocks noGrp="1"/>
          </p:cNvSpPr>
          <p:nvPr>
            <p:ph idx="1"/>
          </p:nvPr>
        </p:nvSpPr>
        <p:spPr/>
        <p:txBody>
          <a:bodyPr/>
          <a:lstStyle/>
          <a:p>
            <a:pPr marL="0" indent="0">
              <a:buNone/>
            </a:pPr>
            <a:r>
              <a:rPr lang="en-US" dirty="0" err="1"/>
              <a:t>movl</a:t>
            </a:r>
            <a:r>
              <a:rPr lang="en-US" dirty="0"/>
              <a:t> 0x123,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*((int32*)0x123);</a:t>
            </a:r>
          </a:p>
          <a:p>
            <a:pPr marL="0" indent="0">
              <a:buNone/>
            </a:pPr>
            <a:endParaRPr lang="en-US" dirty="0"/>
          </a:p>
          <a:p>
            <a:pPr marL="0" indent="0">
              <a:buNone/>
            </a:pPr>
            <a:r>
              <a:rPr lang="en-US" dirty="0">
                <a:solidFill>
                  <a:srgbClr val="FF0000"/>
                </a:solidFill>
              </a:rPr>
              <a:t>(memory read)</a:t>
            </a:r>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A0786FE-099A-4C3F-9B16-F2015A617C52}"/>
                  </a:ext>
                </a:extLst>
              </p14:cNvPr>
              <p14:cNvContentPartPr/>
              <p14:nvPr/>
            </p14:nvContentPartPr>
            <p14:xfrm>
              <a:off x="1758960" y="2254320"/>
              <a:ext cx="3188160" cy="1130760"/>
            </p14:xfrm>
          </p:contentPart>
        </mc:Choice>
        <mc:Fallback xmlns="">
          <p:pic>
            <p:nvPicPr>
              <p:cNvPr id="4" name="Ink 3">
                <a:extLst>
                  <a:ext uri="{FF2B5EF4-FFF2-40B4-BE49-F238E27FC236}">
                    <a16:creationId xmlns:a16="http://schemas.microsoft.com/office/drawing/2014/main" id="{EA0786FE-099A-4C3F-9B16-F2015A617C52}"/>
                  </a:ext>
                </a:extLst>
              </p:cNvPr>
              <p:cNvPicPr/>
              <p:nvPr/>
            </p:nvPicPr>
            <p:blipFill>
              <a:blip r:embed="rId4"/>
              <a:stretch>
                <a:fillRect/>
              </a:stretch>
            </p:blipFill>
            <p:spPr>
              <a:xfrm>
                <a:off x="1749600" y="2244960"/>
                <a:ext cx="3206880" cy="1149480"/>
              </a:xfrm>
              <a:prstGeom prst="rect">
                <a:avLst/>
              </a:prstGeom>
            </p:spPr>
          </p:pic>
        </mc:Fallback>
      </mc:AlternateContent>
    </p:spTree>
    <p:extLst>
      <p:ext uri="{BB962C8B-B14F-4D97-AF65-F5344CB8AC3E}">
        <p14:creationId xmlns:p14="http://schemas.microsoft.com/office/powerpoint/2010/main" val="2923212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780A-4BF2-4673-9933-B457596ABC14}"/>
              </a:ext>
            </a:extLst>
          </p:cNvPr>
          <p:cNvSpPr>
            <a:spLocks noGrp="1"/>
          </p:cNvSpPr>
          <p:nvPr>
            <p:ph type="title"/>
          </p:nvPr>
        </p:nvSpPr>
        <p:spPr/>
        <p:txBody>
          <a:bodyPr/>
          <a:lstStyle/>
          <a:p>
            <a:r>
              <a:rPr lang="en-US" dirty="0"/>
              <a:t>Direct memory access</a:t>
            </a:r>
          </a:p>
        </p:txBody>
      </p:sp>
      <p:sp>
        <p:nvSpPr>
          <p:cNvPr id="3" name="Content Placeholder 2">
            <a:extLst>
              <a:ext uri="{FF2B5EF4-FFF2-40B4-BE49-F238E27FC236}">
                <a16:creationId xmlns:a16="http://schemas.microsoft.com/office/drawing/2014/main" id="{9F9AF9B1-53F2-477E-A72A-8249D33FD110}"/>
              </a:ext>
            </a:extLst>
          </p:cNvPr>
          <p:cNvSpPr>
            <a:spLocks noGrp="1"/>
          </p:cNvSpPr>
          <p:nvPr>
            <p:ph idx="1"/>
          </p:nvPr>
        </p:nvSpPr>
        <p:spPr/>
        <p:txBody>
          <a:bodyPr/>
          <a:lstStyle/>
          <a:p>
            <a:pPr marL="0" indent="0">
              <a:buNone/>
            </a:pPr>
            <a:r>
              <a:rPr lang="en-US" dirty="0" err="1"/>
              <a:t>movl</a:t>
            </a:r>
            <a:r>
              <a:rPr lang="en-US" dirty="0"/>
              <a:t> %</a:t>
            </a:r>
            <a:r>
              <a:rPr lang="en-US" dirty="0" err="1"/>
              <a:t>edx</a:t>
            </a:r>
            <a:r>
              <a:rPr lang="en-US" dirty="0"/>
              <a:t>, 0x123</a:t>
            </a:r>
          </a:p>
          <a:p>
            <a:pPr marL="0" indent="0">
              <a:buNone/>
            </a:pPr>
            <a:endParaRPr lang="en-US" dirty="0"/>
          </a:p>
          <a:p>
            <a:pPr marL="0" indent="0">
              <a:buNone/>
            </a:pPr>
            <a:r>
              <a:rPr lang="en-US" dirty="0"/>
              <a:t>*((int32*)0x123) = %</a:t>
            </a:r>
            <a:r>
              <a:rPr lang="en-US" dirty="0" err="1"/>
              <a:t>edx</a:t>
            </a:r>
            <a:r>
              <a:rPr lang="en-US" dirty="0"/>
              <a:t>;</a:t>
            </a:r>
          </a:p>
          <a:p>
            <a:pPr marL="0" indent="0">
              <a:buNone/>
            </a:pPr>
            <a:endParaRPr lang="en-US" dirty="0"/>
          </a:p>
          <a:p>
            <a:pPr marL="0" indent="0">
              <a:buNone/>
            </a:pPr>
            <a:r>
              <a:rPr lang="en-US" dirty="0">
                <a:solidFill>
                  <a:srgbClr val="FF0000"/>
                </a:solidFill>
              </a:rPr>
              <a:t>(write to memory)</a:t>
            </a:r>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FB6BBCB-228C-492E-A0BA-EBA82897DA00}"/>
                  </a:ext>
                </a:extLst>
              </p14:cNvPr>
              <p14:cNvContentPartPr/>
              <p14:nvPr/>
            </p14:nvContentPartPr>
            <p14:xfrm>
              <a:off x="1930320" y="2235240"/>
              <a:ext cx="1556280" cy="70200"/>
            </p14:xfrm>
          </p:contentPart>
        </mc:Choice>
        <mc:Fallback xmlns="">
          <p:pic>
            <p:nvPicPr>
              <p:cNvPr id="4" name="Ink 3">
                <a:extLst>
                  <a:ext uri="{FF2B5EF4-FFF2-40B4-BE49-F238E27FC236}">
                    <a16:creationId xmlns:a16="http://schemas.microsoft.com/office/drawing/2014/main" id="{8FB6BBCB-228C-492E-A0BA-EBA82897DA00}"/>
                  </a:ext>
                </a:extLst>
              </p:cNvPr>
              <p:cNvPicPr/>
              <p:nvPr/>
            </p:nvPicPr>
            <p:blipFill>
              <a:blip r:embed="rId4"/>
              <a:stretch>
                <a:fillRect/>
              </a:stretch>
            </p:blipFill>
            <p:spPr>
              <a:xfrm>
                <a:off x="1920960" y="2225880"/>
                <a:ext cx="1575000" cy="88920"/>
              </a:xfrm>
              <a:prstGeom prst="rect">
                <a:avLst/>
              </a:prstGeom>
            </p:spPr>
          </p:pic>
        </mc:Fallback>
      </mc:AlternateContent>
    </p:spTree>
    <p:extLst>
      <p:ext uri="{BB962C8B-B14F-4D97-AF65-F5344CB8AC3E}">
        <p14:creationId xmlns:p14="http://schemas.microsoft.com/office/powerpoint/2010/main" val="2903621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AF75-3F38-4829-87AD-E86B904DB28A}"/>
              </a:ext>
            </a:extLst>
          </p:cNvPr>
          <p:cNvSpPr>
            <a:spLocks noGrp="1"/>
          </p:cNvSpPr>
          <p:nvPr>
            <p:ph type="title"/>
          </p:nvPr>
        </p:nvSpPr>
        <p:spPr/>
        <p:txBody>
          <a:bodyPr/>
          <a:lstStyle/>
          <a:p>
            <a:r>
              <a:rPr lang="en-US" dirty="0"/>
              <a:t>Indirect memory operand</a:t>
            </a:r>
          </a:p>
        </p:txBody>
      </p:sp>
      <p:sp>
        <p:nvSpPr>
          <p:cNvPr id="3" name="Content Placeholder 2">
            <a:extLst>
              <a:ext uri="{FF2B5EF4-FFF2-40B4-BE49-F238E27FC236}">
                <a16:creationId xmlns:a16="http://schemas.microsoft.com/office/drawing/2014/main" id="{42E509C4-F29C-47C1-80AE-1785179C5D93}"/>
              </a:ext>
            </a:extLst>
          </p:cNvPr>
          <p:cNvSpPr>
            <a:spLocks noGrp="1"/>
          </p:cNvSpPr>
          <p:nvPr>
            <p:ph idx="1"/>
          </p:nvPr>
        </p:nvSpPr>
        <p:spPr/>
        <p:txBody>
          <a:bodyPr/>
          <a:lstStyle/>
          <a:p>
            <a:pPr marL="0" indent="0">
              <a:buNone/>
            </a:pPr>
            <a:r>
              <a:rPr lang="en-US" dirty="0" err="1"/>
              <a:t>disp</a:t>
            </a:r>
            <a:r>
              <a:rPr lang="en-US" dirty="0"/>
              <a:t>(base, index, scale)</a:t>
            </a:r>
          </a:p>
          <a:p>
            <a:pPr marL="0" indent="0">
              <a:buNone/>
            </a:pPr>
            <a:endParaRPr lang="en-US" dirty="0"/>
          </a:p>
          <a:p>
            <a:pPr marL="0" indent="0">
              <a:buNone/>
            </a:pPr>
            <a:r>
              <a:rPr lang="en-US" dirty="0" err="1"/>
              <a:t>disp</a:t>
            </a:r>
            <a:r>
              <a:rPr lang="en-US" dirty="0"/>
              <a:t>: 32 bit signed integer</a:t>
            </a:r>
          </a:p>
          <a:p>
            <a:pPr marL="0" indent="0">
              <a:buNone/>
            </a:pPr>
            <a:r>
              <a:rPr lang="en-US" dirty="0"/>
              <a:t>base, index : register</a:t>
            </a:r>
          </a:p>
          <a:p>
            <a:pPr marL="0" indent="0">
              <a:buNone/>
            </a:pPr>
            <a:r>
              <a:rPr lang="en-US" dirty="0"/>
              <a:t>scale: 1,2,4,8</a:t>
            </a:r>
          </a:p>
          <a:p>
            <a:pPr marL="0" indent="0">
              <a:buNone/>
            </a:pPr>
            <a:endParaRPr lang="en-US" dirty="0"/>
          </a:p>
          <a:p>
            <a:pPr marL="0" indent="0">
              <a:buNone/>
            </a:pPr>
            <a:r>
              <a:rPr lang="en-US" dirty="0"/>
              <a:t>address: </a:t>
            </a:r>
            <a:r>
              <a:rPr lang="en-US" dirty="0" err="1"/>
              <a:t>disp</a:t>
            </a:r>
            <a:r>
              <a:rPr lang="en-US" dirty="0"/>
              <a:t> + base + (index * scale)</a:t>
            </a:r>
          </a:p>
          <a:p>
            <a:pPr marL="0" indent="0">
              <a:buNone/>
            </a:pPr>
            <a:endParaRPr lang="en-US" dirty="0"/>
          </a:p>
        </p:txBody>
      </p:sp>
      <p:cxnSp>
        <p:nvCxnSpPr>
          <p:cNvPr id="5" name="Straight Arrow Connector 4">
            <a:extLst>
              <a:ext uri="{FF2B5EF4-FFF2-40B4-BE49-F238E27FC236}">
                <a16:creationId xmlns:a16="http://schemas.microsoft.com/office/drawing/2014/main" id="{5248C939-55FB-43BE-A27F-57363C8D1551}"/>
              </a:ext>
            </a:extLst>
          </p:cNvPr>
          <p:cNvCxnSpPr/>
          <p:nvPr/>
        </p:nvCxnSpPr>
        <p:spPr>
          <a:xfrm>
            <a:off x="2090057" y="2155371"/>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704C57C-A15B-4561-BE57-D5E149EF0664}"/>
                  </a:ext>
                </a:extLst>
              </p14:cNvPr>
              <p14:cNvContentPartPr/>
              <p14:nvPr/>
            </p14:nvContentPartPr>
            <p14:xfrm>
              <a:off x="584280" y="1352520"/>
              <a:ext cx="11347560" cy="4800960"/>
            </p14:xfrm>
          </p:contentPart>
        </mc:Choice>
        <mc:Fallback xmlns="">
          <p:pic>
            <p:nvPicPr>
              <p:cNvPr id="4" name="Ink 3">
                <a:extLst>
                  <a:ext uri="{FF2B5EF4-FFF2-40B4-BE49-F238E27FC236}">
                    <a16:creationId xmlns:a16="http://schemas.microsoft.com/office/drawing/2014/main" id="{D704C57C-A15B-4561-BE57-D5E149EF0664}"/>
                  </a:ext>
                </a:extLst>
              </p:cNvPr>
              <p:cNvPicPr/>
              <p:nvPr/>
            </p:nvPicPr>
            <p:blipFill>
              <a:blip r:embed="rId4"/>
              <a:stretch>
                <a:fillRect/>
              </a:stretch>
            </p:blipFill>
            <p:spPr>
              <a:xfrm>
                <a:off x="574920" y="1343160"/>
                <a:ext cx="11366280" cy="4819680"/>
              </a:xfrm>
              <a:prstGeom prst="rect">
                <a:avLst/>
              </a:prstGeom>
            </p:spPr>
          </p:pic>
        </mc:Fallback>
      </mc:AlternateContent>
    </p:spTree>
    <p:extLst>
      <p:ext uri="{BB962C8B-B14F-4D97-AF65-F5344CB8AC3E}">
        <p14:creationId xmlns:p14="http://schemas.microsoft.com/office/powerpoint/2010/main" val="254133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a:t>
            </a:r>
            <a:r>
              <a:rPr lang="en-US" dirty="0" err="1"/>
              <a:t>ebx</a:t>
            </a:r>
            <a:r>
              <a:rPr lang="en-US" dirty="0"/>
              <a:t>),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a:t>
            </a:r>
            <a:r>
              <a:rPr lang="en-US" dirty="0" err="1"/>
              <a:t>ebx</a:t>
            </a:r>
            <a:r>
              <a:rPr lang="en-US" dirty="0"/>
              <a:t>)</a:t>
            </a:r>
          </a:p>
          <a:p>
            <a:pPr marL="0" indent="0">
              <a:buNone/>
            </a:pPr>
            <a:endParaRPr lang="en-US" dirty="0"/>
          </a:p>
          <a:p>
            <a:pPr marL="0" indent="0">
              <a:buNone/>
            </a:pPr>
            <a:endParaRPr lang="en-US" dirty="0"/>
          </a:p>
          <a:p>
            <a:pPr marL="0" indent="0">
              <a:buNone/>
            </a:pPr>
            <a:r>
              <a:rPr lang="en-US" dirty="0">
                <a:solidFill>
                  <a:srgbClr val="FF0000"/>
                </a:solidFill>
              </a:rPr>
              <a:t>(memory read)</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83179FF-4E0D-48B0-9D84-FF82B17BD572}"/>
                  </a:ext>
                </a:extLst>
              </p14:cNvPr>
              <p14:cNvContentPartPr/>
              <p14:nvPr/>
            </p14:nvContentPartPr>
            <p14:xfrm>
              <a:off x="2057400" y="1504800"/>
              <a:ext cx="10116000" cy="807120"/>
            </p14:xfrm>
          </p:contentPart>
        </mc:Choice>
        <mc:Fallback xmlns="">
          <p:pic>
            <p:nvPicPr>
              <p:cNvPr id="4" name="Ink 3">
                <a:extLst>
                  <a:ext uri="{FF2B5EF4-FFF2-40B4-BE49-F238E27FC236}">
                    <a16:creationId xmlns:a16="http://schemas.microsoft.com/office/drawing/2014/main" id="{983179FF-4E0D-48B0-9D84-FF82B17BD572}"/>
                  </a:ext>
                </a:extLst>
              </p:cNvPr>
              <p:cNvPicPr/>
              <p:nvPr/>
            </p:nvPicPr>
            <p:blipFill>
              <a:blip r:embed="rId4"/>
              <a:stretch>
                <a:fillRect/>
              </a:stretch>
            </p:blipFill>
            <p:spPr>
              <a:xfrm>
                <a:off x="2048040" y="1495440"/>
                <a:ext cx="10134720" cy="825840"/>
              </a:xfrm>
              <a:prstGeom prst="rect">
                <a:avLst/>
              </a:prstGeom>
            </p:spPr>
          </p:pic>
        </mc:Fallback>
      </mc:AlternateContent>
    </p:spTree>
    <p:extLst>
      <p:ext uri="{BB962C8B-B14F-4D97-AF65-F5344CB8AC3E}">
        <p14:creationId xmlns:p14="http://schemas.microsoft.com/office/powerpoint/2010/main" val="2633187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4(%</a:t>
            </a:r>
            <a:r>
              <a:rPr lang="en-US" dirty="0" err="1"/>
              <a:t>ebx</a:t>
            </a:r>
            <a:r>
              <a:rPr lang="en-US" dirty="0"/>
              <a:t>),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*((int32*)(%ebx+4))</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31CB880-AB84-4D14-AC1D-B237FFAEF4C1}"/>
                  </a:ext>
                </a:extLst>
              </p14:cNvPr>
              <p14:cNvContentPartPr/>
              <p14:nvPr/>
            </p14:nvContentPartPr>
            <p14:xfrm>
              <a:off x="1790640" y="2228760"/>
              <a:ext cx="2851560" cy="1105200"/>
            </p14:xfrm>
          </p:contentPart>
        </mc:Choice>
        <mc:Fallback xmlns="">
          <p:pic>
            <p:nvPicPr>
              <p:cNvPr id="4" name="Ink 3">
                <a:extLst>
                  <a:ext uri="{FF2B5EF4-FFF2-40B4-BE49-F238E27FC236}">
                    <a16:creationId xmlns:a16="http://schemas.microsoft.com/office/drawing/2014/main" id="{931CB880-AB84-4D14-AC1D-B237FFAEF4C1}"/>
                  </a:ext>
                </a:extLst>
              </p:cNvPr>
              <p:cNvPicPr/>
              <p:nvPr/>
            </p:nvPicPr>
            <p:blipFill>
              <a:blip r:embed="rId4"/>
              <a:stretch>
                <a:fillRect/>
              </a:stretch>
            </p:blipFill>
            <p:spPr>
              <a:xfrm>
                <a:off x="1781280" y="2219400"/>
                <a:ext cx="2870280" cy="1123920"/>
              </a:xfrm>
              <a:prstGeom prst="rect">
                <a:avLst/>
              </a:prstGeom>
            </p:spPr>
          </p:pic>
        </mc:Fallback>
      </mc:AlternateContent>
    </p:spTree>
    <p:extLst>
      <p:ext uri="{BB962C8B-B14F-4D97-AF65-F5344CB8AC3E}">
        <p14:creationId xmlns:p14="http://schemas.microsoft.com/office/powerpoint/2010/main" val="283827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(%ebx,%ecx,4),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a:t>
            </a:r>
            <a:r>
              <a:rPr lang="en-US" dirty="0" err="1"/>
              <a:t>ebx</a:t>
            </a:r>
            <a:r>
              <a:rPr lang="en-US" dirty="0"/>
              <a:t>))[%</a:t>
            </a:r>
            <a:r>
              <a:rPr lang="en-US" dirty="0" err="1"/>
              <a:t>ecx</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1AF645B-2AEF-40F1-83C3-7A43A79E4460}"/>
                  </a:ext>
                </a:extLst>
              </p14:cNvPr>
              <p14:cNvContentPartPr/>
              <p14:nvPr/>
            </p14:nvContentPartPr>
            <p14:xfrm>
              <a:off x="1981080" y="1930320"/>
              <a:ext cx="9544680" cy="444960"/>
            </p14:xfrm>
          </p:contentPart>
        </mc:Choice>
        <mc:Fallback xmlns="">
          <p:pic>
            <p:nvPicPr>
              <p:cNvPr id="4" name="Ink 3">
                <a:extLst>
                  <a:ext uri="{FF2B5EF4-FFF2-40B4-BE49-F238E27FC236}">
                    <a16:creationId xmlns:a16="http://schemas.microsoft.com/office/drawing/2014/main" id="{E1AF645B-2AEF-40F1-83C3-7A43A79E4460}"/>
                  </a:ext>
                </a:extLst>
              </p:cNvPr>
              <p:cNvPicPr/>
              <p:nvPr/>
            </p:nvPicPr>
            <p:blipFill>
              <a:blip r:embed="rId4"/>
              <a:stretch>
                <a:fillRect/>
              </a:stretch>
            </p:blipFill>
            <p:spPr>
              <a:xfrm>
                <a:off x="1971720" y="1920960"/>
                <a:ext cx="9563400" cy="463680"/>
              </a:xfrm>
              <a:prstGeom prst="rect">
                <a:avLst/>
              </a:prstGeom>
            </p:spPr>
          </p:pic>
        </mc:Fallback>
      </mc:AlternateContent>
    </p:spTree>
    <p:extLst>
      <p:ext uri="{BB962C8B-B14F-4D97-AF65-F5344CB8AC3E}">
        <p14:creationId xmlns:p14="http://schemas.microsoft.com/office/powerpoint/2010/main" val="29063658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(%ebx,%ecx,1),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a:t>
            </a:r>
            <a:r>
              <a:rPr lang="en-US" dirty="0" err="1"/>
              <a:t>ebx</a:t>
            </a:r>
            <a:r>
              <a:rPr lang="en-US" dirty="0"/>
              <a:t> + %</a:t>
            </a:r>
            <a:r>
              <a:rPr lang="en-US" dirty="0" err="1"/>
              <a:t>ecx</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5A6DB43-38A6-4FF8-B93A-8B381C143FB5}"/>
                  </a:ext>
                </a:extLst>
              </p14:cNvPr>
              <p14:cNvContentPartPr/>
              <p14:nvPr/>
            </p14:nvContentPartPr>
            <p14:xfrm>
              <a:off x="7873920" y="1994040"/>
              <a:ext cx="2616480" cy="317880"/>
            </p14:xfrm>
          </p:contentPart>
        </mc:Choice>
        <mc:Fallback xmlns="">
          <p:pic>
            <p:nvPicPr>
              <p:cNvPr id="4" name="Ink 3">
                <a:extLst>
                  <a:ext uri="{FF2B5EF4-FFF2-40B4-BE49-F238E27FC236}">
                    <a16:creationId xmlns:a16="http://schemas.microsoft.com/office/drawing/2014/main" id="{95A6DB43-38A6-4FF8-B93A-8B381C143FB5}"/>
                  </a:ext>
                </a:extLst>
              </p:cNvPr>
              <p:cNvPicPr/>
              <p:nvPr/>
            </p:nvPicPr>
            <p:blipFill>
              <a:blip r:embed="rId4"/>
              <a:stretch>
                <a:fillRect/>
              </a:stretch>
            </p:blipFill>
            <p:spPr>
              <a:xfrm>
                <a:off x="7864560" y="1984680"/>
                <a:ext cx="2635200" cy="336600"/>
              </a:xfrm>
              <a:prstGeom prst="rect">
                <a:avLst/>
              </a:prstGeom>
            </p:spPr>
          </p:pic>
        </mc:Fallback>
      </mc:AlternateContent>
    </p:spTree>
    <p:extLst>
      <p:ext uri="{BB962C8B-B14F-4D97-AF65-F5344CB8AC3E}">
        <p14:creationId xmlns:p14="http://schemas.microsoft.com/office/powerpoint/2010/main" val="64796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4EBA0-1FB0-400B-A816-785FB9BA0E33}"/>
              </a:ext>
            </a:extLst>
          </p:cNvPr>
          <p:cNvSpPr>
            <a:spLocks noGrp="1"/>
          </p:cNvSpPr>
          <p:nvPr>
            <p:ph type="title"/>
          </p:nvPr>
        </p:nvSpPr>
        <p:spPr/>
        <p:txBody>
          <a:bodyPr/>
          <a:lstStyle/>
          <a:p>
            <a:r>
              <a:rPr lang="en-US" dirty="0"/>
              <a:t>What is an OS?</a:t>
            </a:r>
          </a:p>
        </p:txBody>
      </p:sp>
      <p:sp>
        <p:nvSpPr>
          <p:cNvPr id="3" name="Content Placeholder 2">
            <a:extLst>
              <a:ext uri="{FF2B5EF4-FFF2-40B4-BE49-F238E27FC236}">
                <a16:creationId xmlns:a16="http://schemas.microsoft.com/office/drawing/2014/main" id="{59E82CDE-F054-4BD0-BBF2-355728F009C5}"/>
              </a:ext>
            </a:extLst>
          </p:cNvPr>
          <p:cNvSpPr>
            <a:spLocks noGrp="1"/>
          </p:cNvSpPr>
          <p:nvPr>
            <p:ph idx="1"/>
          </p:nvPr>
        </p:nvSpPr>
        <p:spPr/>
        <p:txBody>
          <a:bodyPr/>
          <a:lstStyle/>
          <a:p>
            <a:r>
              <a:rPr lang="en-US" dirty="0"/>
              <a:t>OS is a software that sits between hardware and applications and provides interfaces to applications for accessing hardware</a:t>
            </a:r>
          </a:p>
        </p:txBody>
      </p:sp>
    </p:spTree>
    <p:extLst>
      <p:ext uri="{BB962C8B-B14F-4D97-AF65-F5344CB8AC3E}">
        <p14:creationId xmlns:p14="http://schemas.microsoft.com/office/powerpoint/2010/main" val="12755794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a:t>
            </a:r>
            <a:r>
              <a:rPr lang="en-US" dirty="0" err="1"/>
              <a:t>edx</a:t>
            </a:r>
            <a:r>
              <a:rPr lang="en-US" dirty="0"/>
              <a:t>, (%ebx,%ecx,1)</a:t>
            </a:r>
          </a:p>
          <a:p>
            <a:pPr marL="0" indent="0">
              <a:buNone/>
            </a:pPr>
            <a:endParaRPr lang="en-US" dirty="0"/>
          </a:p>
          <a:p>
            <a:pPr marL="0" indent="0">
              <a:buNone/>
            </a:pPr>
            <a:r>
              <a:rPr lang="en-US" dirty="0"/>
              <a:t>*(int32*)(%</a:t>
            </a:r>
            <a:r>
              <a:rPr lang="en-US" dirty="0" err="1"/>
              <a:t>ebx</a:t>
            </a:r>
            <a:r>
              <a:rPr lang="en-US" dirty="0"/>
              <a:t> + %</a:t>
            </a:r>
            <a:r>
              <a:rPr lang="en-US" dirty="0" err="1"/>
              <a:t>ecx</a:t>
            </a:r>
            <a:r>
              <a:rPr lang="en-US" dirty="0"/>
              <a:t>) = %</a:t>
            </a:r>
            <a:r>
              <a:rPr lang="en-US" dirty="0" err="1"/>
              <a:t>edx</a:t>
            </a:r>
            <a:endParaRPr lang="en-US" dirty="0"/>
          </a:p>
          <a:p>
            <a:pPr marL="0" indent="0">
              <a:buNone/>
            </a:pPr>
            <a:endParaRPr lang="en-US" dirty="0"/>
          </a:p>
          <a:p>
            <a:pPr marL="0" indent="0">
              <a:buNone/>
            </a:pPr>
            <a:r>
              <a:rPr lang="en-US" dirty="0">
                <a:solidFill>
                  <a:srgbClr val="FF0000"/>
                </a:solidFill>
              </a:rPr>
              <a:t>(write to memory)</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7760FF5-C5AD-416D-9FC7-17C2D12FD705}"/>
                  </a:ext>
                </a:extLst>
              </p14:cNvPr>
              <p14:cNvContentPartPr/>
              <p14:nvPr/>
            </p14:nvContentPartPr>
            <p14:xfrm>
              <a:off x="723240" y="6359400"/>
              <a:ext cx="11520" cy="15120"/>
            </p14:xfrm>
          </p:contentPart>
        </mc:Choice>
        <mc:Fallback xmlns="">
          <p:pic>
            <p:nvPicPr>
              <p:cNvPr id="4" name="Ink 3">
                <a:extLst>
                  <a:ext uri="{FF2B5EF4-FFF2-40B4-BE49-F238E27FC236}">
                    <a16:creationId xmlns:a16="http://schemas.microsoft.com/office/drawing/2014/main" id="{67760FF5-C5AD-416D-9FC7-17C2D12FD705}"/>
                  </a:ext>
                </a:extLst>
              </p:cNvPr>
              <p:cNvPicPr/>
              <p:nvPr/>
            </p:nvPicPr>
            <p:blipFill>
              <a:blip r:embed="rId4"/>
              <a:stretch>
                <a:fillRect/>
              </a:stretch>
            </p:blipFill>
            <p:spPr>
              <a:xfrm>
                <a:off x="713880" y="6350040"/>
                <a:ext cx="30240" cy="338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CCA33F98-A4EE-4715-A223-B21C87CB5B8A}"/>
                  </a:ext>
                </a:extLst>
              </p14:cNvPr>
              <p14:cNvContentPartPr/>
              <p14:nvPr/>
            </p14:nvContentPartPr>
            <p14:xfrm>
              <a:off x="4299120" y="2165400"/>
              <a:ext cx="711360" cy="108360"/>
            </p14:xfrm>
          </p:contentPart>
        </mc:Choice>
        <mc:Fallback xmlns="">
          <p:pic>
            <p:nvPicPr>
              <p:cNvPr id="5" name="Ink 4">
                <a:extLst>
                  <a:ext uri="{FF2B5EF4-FFF2-40B4-BE49-F238E27FC236}">
                    <a16:creationId xmlns:a16="http://schemas.microsoft.com/office/drawing/2014/main" id="{CCA33F98-A4EE-4715-A223-B21C87CB5B8A}"/>
                  </a:ext>
                </a:extLst>
              </p:cNvPr>
              <p:cNvPicPr/>
              <p:nvPr/>
            </p:nvPicPr>
            <p:blipFill>
              <a:blip r:embed="rId6"/>
              <a:stretch>
                <a:fillRect/>
              </a:stretch>
            </p:blipFill>
            <p:spPr>
              <a:xfrm>
                <a:off x="4289760" y="2156040"/>
                <a:ext cx="730080" cy="127080"/>
              </a:xfrm>
              <a:prstGeom prst="rect">
                <a:avLst/>
              </a:prstGeom>
            </p:spPr>
          </p:pic>
        </mc:Fallback>
      </mc:AlternateContent>
    </p:spTree>
    <p:extLst>
      <p:ext uri="{BB962C8B-B14F-4D97-AF65-F5344CB8AC3E}">
        <p14:creationId xmlns:p14="http://schemas.microsoft.com/office/powerpoint/2010/main" val="4242693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$0x0, (%ebx,%ecx,1)</a:t>
            </a:r>
          </a:p>
          <a:p>
            <a:pPr marL="0" indent="0">
              <a:buNone/>
            </a:pPr>
            <a:endParaRPr lang="en-US" dirty="0"/>
          </a:p>
          <a:p>
            <a:pPr marL="0" indent="0">
              <a:buNone/>
            </a:pPr>
            <a:r>
              <a:rPr lang="en-US" dirty="0"/>
              <a:t>*(int32*)(%</a:t>
            </a:r>
            <a:r>
              <a:rPr lang="en-US" dirty="0" err="1"/>
              <a:t>ebx</a:t>
            </a:r>
            <a:r>
              <a:rPr lang="en-US" dirty="0"/>
              <a:t> + %</a:t>
            </a:r>
            <a:r>
              <a:rPr lang="en-US" dirty="0" err="1"/>
              <a:t>ecx</a:t>
            </a:r>
            <a:r>
              <a:rPr lang="en-US" dirty="0"/>
              <a:t>) = 0x0</a:t>
            </a:r>
          </a:p>
          <a:p>
            <a:pPr marL="0" indent="0">
              <a:buNone/>
            </a:pPr>
            <a:endParaRPr lang="en-US" dirty="0"/>
          </a:p>
          <a:p>
            <a:pPr marL="0" indent="0">
              <a:buNone/>
            </a:pPr>
            <a:r>
              <a:rPr lang="en-US" dirty="0"/>
              <a:t>do we need to specify the “l” suffix</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32D3625-B33F-44BE-94D3-4A40D120B59E}"/>
                  </a:ext>
                </a:extLst>
              </p14:cNvPr>
              <p14:cNvContentPartPr/>
              <p14:nvPr/>
            </p14:nvContentPartPr>
            <p14:xfrm>
              <a:off x="1568520" y="1701720"/>
              <a:ext cx="10268280" cy="4109040"/>
            </p14:xfrm>
          </p:contentPart>
        </mc:Choice>
        <mc:Fallback xmlns="">
          <p:pic>
            <p:nvPicPr>
              <p:cNvPr id="4" name="Ink 3">
                <a:extLst>
                  <a:ext uri="{FF2B5EF4-FFF2-40B4-BE49-F238E27FC236}">
                    <a16:creationId xmlns:a16="http://schemas.microsoft.com/office/drawing/2014/main" id="{F32D3625-B33F-44BE-94D3-4A40D120B59E}"/>
                  </a:ext>
                </a:extLst>
              </p:cNvPr>
              <p:cNvPicPr/>
              <p:nvPr/>
            </p:nvPicPr>
            <p:blipFill>
              <a:blip r:embed="rId4"/>
              <a:stretch>
                <a:fillRect/>
              </a:stretch>
            </p:blipFill>
            <p:spPr>
              <a:xfrm>
                <a:off x="1559160" y="1692360"/>
                <a:ext cx="10287000" cy="4127760"/>
              </a:xfrm>
              <a:prstGeom prst="rect">
                <a:avLst/>
              </a:prstGeom>
            </p:spPr>
          </p:pic>
        </mc:Fallback>
      </mc:AlternateContent>
    </p:spTree>
    <p:extLst>
      <p:ext uri="{BB962C8B-B14F-4D97-AF65-F5344CB8AC3E}">
        <p14:creationId xmlns:p14="http://schemas.microsoft.com/office/powerpoint/2010/main" val="3956358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a:t>mov $0x0, (%ebx,%ecx,1)</a:t>
            </a:r>
          </a:p>
          <a:p>
            <a:pPr marL="0" indent="0">
              <a:buNone/>
            </a:pPr>
            <a:endParaRPr lang="en-US" dirty="0"/>
          </a:p>
          <a:p>
            <a:pPr marL="0" indent="0">
              <a:buNone/>
            </a:pPr>
            <a:r>
              <a:rPr lang="en-US" dirty="0"/>
              <a:t>is ambiguous</a:t>
            </a:r>
          </a:p>
        </p:txBody>
      </p:sp>
    </p:spTree>
    <p:extLst>
      <p:ext uri="{BB962C8B-B14F-4D97-AF65-F5344CB8AC3E}">
        <p14:creationId xmlns:p14="http://schemas.microsoft.com/office/powerpoint/2010/main" val="1808390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a:t>mov %</a:t>
            </a:r>
            <a:r>
              <a:rPr lang="en-US" dirty="0" err="1"/>
              <a:t>eax</a:t>
            </a:r>
            <a:r>
              <a:rPr lang="en-US" dirty="0"/>
              <a:t>, (%ebx,%ecx,1)</a:t>
            </a:r>
          </a:p>
          <a:p>
            <a:pPr marL="0" indent="0">
              <a:buNone/>
            </a:pPr>
            <a:endParaRPr lang="en-US" dirty="0"/>
          </a:p>
          <a:p>
            <a:pPr marL="0" indent="0">
              <a:buNone/>
            </a:pPr>
            <a:r>
              <a:rPr lang="en-US" dirty="0"/>
              <a:t>is not ambiguous</a:t>
            </a:r>
          </a:p>
        </p:txBody>
      </p:sp>
    </p:spTree>
    <p:extLst>
      <p:ext uri="{BB962C8B-B14F-4D97-AF65-F5344CB8AC3E}">
        <p14:creationId xmlns:p14="http://schemas.microsoft.com/office/powerpoint/2010/main" val="2726716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B5C73-DDA0-4480-B047-57BAC789EE2B}"/>
              </a:ext>
            </a:extLst>
          </p:cNvPr>
          <p:cNvSpPr>
            <a:spLocks noGrp="1"/>
          </p:cNvSpPr>
          <p:nvPr>
            <p:ph type="title"/>
          </p:nvPr>
        </p:nvSpPr>
        <p:spPr/>
        <p:txBody>
          <a:bodyPr/>
          <a:lstStyle/>
          <a:p>
            <a:r>
              <a:rPr lang="en-US" dirty="0"/>
              <a:t>Data movement instructions</a:t>
            </a:r>
          </a:p>
        </p:txBody>
      </p:sp>
      <p:graphicFrame>
        <p:nvGraphicFramePr>
          <p:cNvPr id="4" name="Content Placeholder 3">
            <a:extLst>
              <a:ext uri="{FF2B5EF4-FFF2-40B4-BE49-F238E27FC236}">
                <a16:creationId xmlns:a16="http://schemas.microsoft.com/office/drawing/2014/main" id="{F7C1DBC8-D312-4403-831E-227BA957D796}"/>
              </a:ext>
            </a:extLst>
          </p:cNvPr>
          <p:cNvGraphicFramePr>
            <a:graphicFrameLocks noGrp="1"/>
          </p:cNvGraphicFramePr>
          <p:nvPr>
            <p:ph idx="1"/>
          </p:nvPr>
        </p:nvGraphicFramePr>
        <p:xfrm>
          <a:off x="685797" y="2380797"/>
          <a:ext cx="10951029" cy="3500436"/>
        </p:xfrm>
        <a:graphic>
          <a:graphicData uri="http://schemas.openxmlformats.org/drawingml/2006/table">
            <a:tbl>
              <a:tblPr firstRow="1" bandRow="1">
                <a:tableStyleId>{5C22544A-7EE6-4342-B048-85BDC9FD1C3A}</a:tableStyleId>
              </a:tblPr>
              <a:tblGrid>
                <a:gridCol w="3690257">
                  <a:extLst>
                    <a:ext uri="{9D8B030D-6E8A-4147-A177-3AD203B41FA5}">
                      <a16:colId xmlns:a16="http://schemas.microsoft.com/office/drawing/2014/main" val="1352533326"/>
                    </a:ext>
                  </a:extLst>
                </a:gridCol>
                <a:gridCol w="3842657">
                  <a:extLst>
                    <a:ext uri="{9D8B030D-6E8A-4147-A177-3AD203B41FA5}">
                      <a16:colId xmlns:a16="http://schemas.microsoft.com/office/drawing/2014/main" val="3302278464"/>
                    </a:ext>
                  </a:extLst>
                </a:gridCol>
                <a:gridCol w="3418115">
                  <a:extLst>
                    <a:ext uri="{9D8B030D-6E8A-4147-A177-3AD203B41FA5}">
                      <a16:colId xmlns:a16="http://schemas.microsoft.com/office/drawing/2014/main" val="1772228604"/>
                    </a:ext>
                  </a:extLst>
                </a:gridCol>
              </a:tblGrid>
              <a:tr h="583406">
                <a:tc>
                  <a:txBody>
                    <a:bodyPr/>
                    <a:lstStyle/>
                    <a:p>
                      <a:r>
                        <a:rPr lang="en-US" sz="1800" dirty="0">
                          <a:latin typeface="Arial" panose="020B0604020202020204" pitchFamily="34" charset="0"/>
                          <a:cs typeface="Arial" panose="020B0604020202020204" pitchFamily="34" charset="0"/>
                        </a:rPr>
                        <a:t>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WRITE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6132516"/>
                  </a:ext>
                </a:extLst>
              </a:tr>
              <a:tr h="583406">
                <a:tc>
                  <a:txBody>
                    <a:bodyPr/>
                    <a:lstStyle/>
                    <a:p>
                      <a:r>
                        <a:rPr lang="en-US" sz="1800" dirty="0">
                          <a:latin typeface="Arial" panose="020B0604020202020204" pitchFamily="34" charset="0"/>
                          <a:cs typeface="Arial" panose="020B0604020202020204" pitchFamily="34" charset="0"/>
                        </a:rPr>
                        <a:t>mov 0x123, %</a:t>
                      </a:r>
                      <a:r>
                        <a:rPr lang="en-US" sz="1800" dirty="0" err="1">
                          <a:latin typeface="Arial" panose="020B0604020202020204" pitchFamily="34" charset="0"/>
                          <a:cs typeface="Arial" panose="020B0604020202020204" pitchFamily="34" charset="0"/>
                        </a:rPr>
                        <a:t>eax</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mov %</a:t>
                      </a:r>
                      <a:r>
                        <a:rPr lang="en-US" sz="1800" dirty="0" err="1">
                          <a:latin typeface="Arial" panose="020B0604020202020204" pitchFamily="34" charset="0"/>
                          <a:cs typeface="Arial" panose="020B0604020202020204" pitchFamily="34" charset="0"/>
                        </a:rPr>
                        <a:t>eax</a:t>
                      </a:r>
                      <a:r>
                        <a:rPr lang="en-US" sz="1800" dirty="0">
                          <a:latin typeface="Arial" panose="020B0604020202020204" pitchFamily="34" charset="0"/>
                          <a:cs typeface="Arial" panose="020B0604020202020204" pitchFamily="34" charset="0"/>
                        </a:rPr>
                        <a:t>, 0x123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0x123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7037552"/>
                  </a:ext>
                </a:extLst>
              </a:tr>
              <a:tr h="583406">
                <a:tc>
                  <a:txBody>
                    <a:bodyPr/>
                    <a:lstStyle/>
                    <a:p>
                      <a:r>
                        <a:rPr lang="en-US" sz="1800" dirty="0">
                          <a:latin typeface="Arial" panose="020B0604020202020204" pitchFamily="34" charset="0"/>
                          <a:cs typeface="Arial" panose="020B0604020202020204" pitchFamily="34" charset="0"/>
                        </a:rPr>
                        <a:t>mov (%</a:t>
                      </a:r>
                      <a:r>
                        <a:rPr lang="en-US" sz="1800" dirty="0" err="1">
                          <a:latin typeface="Arial" panose="020B0604020202020204" pitchFamily="34" charset="0"/>
                          <a:cs typeface="Arial" panose="020B0604020202020204" pitchFamily="34" charset="0"/>
                        </a:rPr>
                        <a:t>ebx</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eax</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mov %</a:t>
                      </a:r>
                      <a:r>
                        <a:rPr lang="en-US" sz="1800" dirty="0" err="1">
                          <a:latin typeface="Arial" panose="020B0604020202020204" pitchFamily="34" charset="0"/>
                          <a:cs typeface="Arial" panose="020B0604020202020204" pitchFamily="34" charset="0"/>
                        </a:rPr>
                        <a:t>eax</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ebx</a:t>
                      </a:r>
                      <a:r>
                        <a:rPr lang="en-US" sz="1800"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ebx</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9400725"/>
                  </a:ext>
                </a:extLst>
              </a:tr>
              <a:tr h="583406">
                <a:tc>
                  <a:txBody>
                    <a:bodyPr/>
                    <a:lstStyle/>
                    <a:p>
                      <a:r>
                        <a:rPr lang="en-US" sz="1800" dirty="0">
                          <a:latin typeface="Arial" panose="020B0604020202020204" pitchFamily="34" charset="0"/>
                          <a:cs typeface="Arial" panose="020B0604020202020204" pitchFamily="34" charset="0"/>
                        </a:rPr>
                        <a:t>mov (%</a:t>
                      </a:r>
                      <a:r>
                        <a:rPr lang="en-US" sz="1800" dirty="0" err="1">
                          <a:latin typeface="Arial" panose="020B0604020202020204" pitchFamily="34" charset="0"/>
                          <a:cs typeface="Arial" panose="020B0604020202020204" pitchFamily="34" charset="0"/>
                        </a:rPr>
                        <a:t>ebx</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edx</a:t>
                      </a:r>
                      <a:r>
                        <a:rPr lang="en-US" sz="1800" dirty="0">
                          <a:latin typeface="Arial" panose="020B0604020202020204" pitchFamily="34" charset="0"/>
                          <a:cs typeface="Arial" panose="020B0604020202020204" pitchFamily="34" charset="0"/>
                        </a:rPr>
                        <a:t>, 4), %</a:t>
                      </a:r>
                      <a:r>
                        <a:rPr lang="en-US" sz="1800" dirty="0" err="1">
                          <a:latin typeface="Arial" panose="020B0604020202020204" pitchFamily="34" charset="0"/>
                          <a:cs typeface="Arial" panose="020B0604020202020204" pitchFamily="34" charset="0"/>
                        </a:rPr>
                        <a:t>eax</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mov %</a:t>
                      </a:r>
                      <a:r>
                        <a:rPr lang="en-US" sz="1800" dirty="0" err="1">
                          <a:latin typeface="Arial" panose="020B0604020202020204" pitchFamily="34" charset="0"/>
                          <a:cs typeface="Arial" panose="020B0604020202020204" pitchFamily="34" charset="0"/>
                        </a:rPr>
                        <a:t>eax</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ebx</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edx</a:t>
                      </a:r>
                      <a:r>
                        <a:rPr lang="en-US" sz="1800" dirty="0">
                          <a:latin typeface="Arial" panose="020B0604020202020204" pitchFamily="34" charset="0"/>
                          <a:cs typeface="Arial" panose="020B0604020202020204" pitchFamily="34" charset="0"/>
                        </a:rPr>
                        <a: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ebx</a:t>
                      </a:r>
                      <a:r>
                        <a:rPr lang="en-US" sz="1800" dirty="0">
                          <a:latin typeface="Arial" panose="020B0604020202020204" pitchFamily="34" charset="0"/>
                          <a:cs typeface="Arial" panose="020B0604020202020204" pitchFamily="34" charset="0"/>
                        </a:rPr>
                        <a:t> + %</a:t>
                      </a:r>
                      <a:r>
                        <a:rPr lang="en-US" sz="1800" dirty="0" err="1">
                          <a:latin typeface="Arial" panose="020B0604020202020204" pitchFamily="34" charset="0"/>
                          <a:cs typeface="Arial" panose="020B0604020202020204" pitchFamily="34" charset="0"/>
                        </a:rPr>
                        <a:t>edx</a:t>
                      </a:r>
                      <a:r>
                        <a:rPr lang="en-US" sz="1800" dirty="0">
                          <a:latin typeface="Arial" panose="020B0604020202020204" pitchFamily="34" charset="0"/>
                          <a:cs typeface="Arial" panose="020B0604020202020204" pitchFamily="34" charset="0"/>
                        </a:rPr>
                        <a:t> *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4657639"/>
                  </a:ext>
                </a:extLst>
              </a:tr>
              <a:tr h="583406">
                <a:tc>
                  <a:txBody>
                    <a:bodyPr/>
                    <a:lstStyle/>
                    <a:p>
                      <a:r>
                        <a:rPr lang="en-US" sz="1800" dirty="0">
                          <a:latin typeface="Arial" panose="020B0604020202020204" pitchFamily="34" charset="0"/>
                          <a:cs typeface="Arial" panose="020B0604020202020204" pitchFamily="34" charset="0"/>
                        </a:rPr>
                        <a:t>mov (,%</a:t>
                      </a:r>
                      <a:r>
                        <a:rPr lang="en-US" sz="1800" dirty="0" err="1">
                          <a:latin typeface="Arial" panose="020B0604020202020204" pitchFamily="34" charset="0"/>
                          <a:cs typeface="Arial" panose="020B0604020202020204" pitchFamily="34" charset="0"/>
                        </a:rPr>
                        <a:t>edx</a:t>
                      </a:r>
                      <a:r>
                        <a:rPr lang="en-US" sz="1800" dirty="0">
                          <a:latin typeface="Arial" panose="020B0604020202020204" pitchFamily="34" charset="0"/>
                          <a:cs typeface="Arial" panose="020B0604020202020204" pitchFamily="34" charset="0"/>
                        </a:rPr>
                        <a:t>, 4), %</a:t>
                      </a:r>
                      <a:r>
                        <a:rPr lang="en-US" sz="1800" dirty="0" err="1">
                          <a:latin typeface="Arial" panose="020B0604020202020204" pitchFamily="34" charset="0"/>
                          <a:cs typeface="Arial" panose="020B0604020202020204" pitchFamily="34" charset="0"/>
                        </a:rPr>
                        <a:t>eax</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mov %</a:t>
                      </a:r>
                      <a:r>
                        <a:rPr lang="en-US" sz="1800" dirty="0" err="1">
                          <a:latin typeface="Arial" panose="020B0604020202020204" pitchFamily="34" charset="0"/>
                          <a:cs typeface="Arial" panose="020B0604020202020204" pitchFamily="34" charset="0"/>
                        </a:rPr>
                        <a:t>eax</a:t>
                      </a:r>
                      <a:r>
                        <a:rPr lang="en-US" sz="1800" dirty="0">
                          <a:latin typeface="Arial" panose="020B0604020202020204" pitchFamily="34" charset="0"/>
                          <a:cs typeface="Arial" panose="020B0604020202020204" pitchFamily="34" charset="0"/>
                        </a:rPr>
                        <a:t>, (, %</a:t>
                      </a:r>
                      <a:r>
                        <a:rPr lang="en-US" sz="1800" dirty="0" err="1">
                          <a:latin typeface="Arial" panose="020B0604020202020204" pitchFamily="34" charset="0"/>
                          <a:cs typeface="Arial" panose="020B0604020202020204" pitchFamily="34" charset="0"/>
                        </a:rPr>
                        <a:t>edx</a:t>
                      </a:r>
                      <a:r>
                        <a:rPr lang="en-US" sz="1800" dirty="0">
                          <a:latin typeface="Arial" panose="020B0604020202020204" pitchFamily="34" charset="0"/>
                          <a:cs typeface="Arial" panose="020B0604020202020204" pitchFamily="34" charset="0"/>
                        </a:rPr>
                        <a: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edx</a:t>
                      </a:r>
                      <a:r>
                        <a:rPr lang="en-US" sz="1800" dirty="0">
                          <a:latin typeface="Arial" panose="020B0604020202020204" pitchFamily="34" charset="0"/>
                          <a:cs typeface="Arial" panose="020B0604020202020204" pitchFamily="34" charset="0"/>
                        </a:rPr>
                        <a:t> *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016648"/>
                  </a:ext>
                </a:extLst>
              </a:tr>
              <a:tr h="583406">
                <a:tc>
                  <a:txBody>
                    <a:bodyPr/>
                    <a:lstStyle/>
                    <a:p>
                      <a:r>
                        <a:rPr lang="en-US" sz="1800" dirty="0">
                          <a:latin typeface="Arial" panose="020B0604020202020204" pitchFamily="34" charset="0"/>
                          <a:cs typeface="Arial" panose="020B0604020202020204" pitchFamily="34" charset="0"/>
                        </a:rPr>
                        <a:t>mov 0x100(%</a:t>
                      </a:r>
                      <a:r>
                        <a:rPr lang="en-US" sz="1800" dirty="0" err="1">
                          <a:latin typeface="Arial" panose="020B0604020202020204" pitchFamily="34" charset="0"/>
                          <a:cs typeface="Arial" panose="020B0604020202020204" pitchFamily="34" charset="0"/>
                        </a:rPr>
                        <a:t>ebx</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edx</a:t>
                      </a:r>
                      <a:r>
                        <a:rPr lang="en-US" sz="1800" dirty="0">
                          <a:latin typeface="Arial" panose="020B0604020202020204" pitchFamily="34" charset="0"/>
                          <a:cs typeface="Arial" panose="020B0604020202020204" pitchFamily="34" charset="0"/>
                        </a:rPr>
                        <a:t>, 4), %</a:t>
                      </a:r>
                      <a:r>
                        <a:rPr lang="en-US" sz="1800" dirty="0" err="1">
                          <a:latin typeface="Arial" panose="020B0604020202020204" pitchFamily="34" charset="0"/>
                          <a:cs typeface="Arial" panose="020B0604020202020204" pitchFamily="34" charset="0"/>
                        </a:rPr>
                        <a:t>eax</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mov %</a:t>
                      </a:r>
                      <a:r>
                        <a:rPr lang="en-US" sz="1800" dirty="0" err="1">
                          <a:latin typeface="Arial" panose="020B0604020202020204" pitchFamily="34" charset="0"/>
                          <a:cs typeface="Arial" panose="020B0604020202020204" pitchFamily="34" charset="0"/>
                        </a:rPr>
                        <a:t>eax</a:t>
                      </a:r>
                      <a:r>
                        <a:rPr lang="en-US" sz="1800" dirty="0">
                          <a:latin typeface="Arial" panose="020B0604020202020204" pitchFamily="34" charset="0"/>
                          <a:cs typeface="Arial" panose="020B0604020202020204" pitchFamily="34" charset="0"/>
                        </a:rPr>
                        <a:t>, 0x100(%</a:t>
                      </a:r>
                      <a:r>
                        <a:rPr lang="en-US" sz="1800" dirty="0" err="1">
                          <a:latin typeface="Arial" panose="020B0604020202020204" pitchFamily="34" charset="0"/>
                          <a:cs typeface="Arial" panose="020B0604020202020204" pitchFamily="34" charset="0"/>
                        </a:rPr>
                        <a:t>ebx</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edx</a:t>
                      </a:r>
                      <a:r>
                        <a:rPr lang="en-US" sz="1800" dirty="0">
                          <a:latin typeface="Arial" panose="020B0604020202020204" pitchFamily="34" charset="0"/>
                          <a:cs typeface="Arial" panose="020B0604020202020204" pitchFamily="34" charset="0"/>
                        </a:rPr>
                        <a: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latin typeface="Arial" panose="020B0604020202020204" pitchFamily="34" charset="0"/>
                          <a:cs typeface="Arial" panose="020B0604020202020204" pitchFamily="34" charset="0"/>
                        </a:rPr>
                        <a:t>0x100 + %</a:t>
                      </a:r>
                      <a:r>
                        <a:rPr lang="en-US" sz="1800" dirty="0" err="1">
                          <a:latin typeface="Arial" panose="020B0604020202020204" pitchFamily="34" charset="0"/>
                          <a:cs typeface="Arial" panose="020B0604020202020204" pitchFamily="34" charset="0"/>
                        </a:rPr>
                        <a:t>ebx</a:t>
                      </a:r>
                      <a:r>
                        <a:rPr lang="en-US" sz="1800" dirty="0">
                          <a:latin typeface="Arial" panose="020B0604020202020204" pitchFamily="34" charset="0"/>
                          <a:cs typeface="Arial" panose="020B0604020202020204" pitchFamily="34" charset="0"/>
                        </a:rPr>
                        <a:t> + (%</a:t>
                      </a:r>
                      <a:r>
                        <a:rPr lang="en-US" sz="1800" dirty="0" err="1">
                          <a:latin typeface="Arial" panose="020B0604020202020204" pitchFamily="34" charset="0"/>
                          <a:cs typeface="Arial" panose="020B0604020202020204" pitchFamily="34" charset="0"/>
                        </a:rPr>
                        <a:t>edx</a:t>
                      </a:r>
                      <a:r>
                        <a:rPr lang="en-US" sz="1800" dirty="0">
                          <a:latin typeface="Arial" panose="020B0604020202020204" pitchFamily="34" charset="0"/>
                          <a:cs typeface="Arial" panose="020B0604020202020204" pitchFamily="34" charset="0"/>
                        </a:rPr>
                        <a:t> *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9147109"/>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820889F-E72C-40C9-95FD-5AA861EC27C0}"/>
                  </a:ext>
                </a:extLst>
              </p14:cNvPr>
              <p14:cNvContentPartPr/>
              <p14:nvPr/>
            </p14:nvContentPartPr>
            <p14:xfrm>
              <a:off x="838080" y="3257640"/>
              <a:ext cx="10236600" cy="2534040"/>
            </p14:xfrm>
          </p:contentPart>
        </mc:Choice>
        <mc:Fallback xmlns="">
          <p:pic>
            <p:nvPicPr>
              <p:cNvPr id="5" name="Ink 4">
                <a:extLst>
                  <a:ext uri="{FF2B5EF4-FFF2-40B4-BE49-F238E27FC236}">
                    <a16:creationId xmlns:a16="http://schemas.microsoft.com/office/drawing/2014/main" id="{3820889F-E72C-40C9-95FD-5AA861EC27C0}"/>
                  </a:ext>
                </a:extLst>
              </p:cNvPr>
              <p:cNvPicPr/>
              <p:nvPr/>
            </p:nvPicPr>
            <p:blipFill>
              <a:blip r:embed="rId4"/>
              <a:stretch>
                <a:fillRect/>
              </a:stretch>
            </p:blipFill>
            <p:spPr>
              <a:xfrm>
                <a:off x="828720" y="3248280"/>
                <a:ext cx="10255320" cy="2552760"/>
              </a:xfrm>
              <a:prstGeom prst="rect">
                <a:avLst/>
              </a:prstGeom>
            </p:spPr>
          </p:pic>
        </mc:Fallback>
      </mc:AlternateContent>
    </p:spTree>
    <p:extLst>
      <p:ext uri="{BB962C8B-B14F-4D97-AF65-F5344CB8AC3E}">
        <p14:creationId xmlns:p14="http://schemas.microsoft.com/office/powerpoint/2010/main" val="4260346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5205-014F-47EF-AC35-59DA159FFF01}"/>
              </a:ext>
            </a:extLst>
          </p:cNvPr>
          <p:cNvSpPr>
            <a:spLocks noGrp="1"/>
          </p:cNvSpPr>
          <p:nvPr>
            <p:ph type="title"/>
          </p:nvPr>
        </p:nvSpPr>
        <p:spPr/>
        <p:txBody>
          <a:bodyPr/>
          <a:lstStyle/>
          <a:p>
            <a:r>
              <a:rPr lang="en-US" dirty="0" err="1"/>
              <a:t>jmp</a:t>
            </a:r>
            <a:r>
              <a:rPr lang="en-US" dirty="0"/>
              <a:t> instruction</a:t>
            </a:r>
          </a:p>
        </p:txBody>
      </p:sp>
      <p:sp>
        <p:nvSpPr>
          <p:cNvPr id="3" name="Content Placeholder 2">
            <a:extLst>
              <a:ext uri="{FF2B5EF4-FFF2-40B4-BE49-F238E27FC236}">
                <a16:creationId xmlns:a16="http://schemas.microsoft.com/office/drawing/2014/main" id="{12464856-5AA5-47CE-ADA5-C5B6FF99404A}"/>
              </a:ext>
            </a:extLst>
          </p:cNvPr>
          <p:cNvSpPr>
            <a:spLocks noGrp="1"/>
          </p:cNvSpPr>
          <p:nvPr>
            <p:ph idx="1"/>
          </p:nvPr>
        </p:nvSpPr>
        <p:spPr/>
        <p:txBody>
          <a:bodyPr/>
          <a:lstStyle/>
          <a:p>
            <a:pPr marL="0" indent="0">
              <a:buNone/>
            </a:pPr>
            <a:r>
              <a:rPr lang="en-US" dirty="0" err="1"/>
              <a:t>jmp</a:t>
            </a:r>
            <a:r>
              <a:rPr lang="en-US" dirty="0"/>
              <a:t> rel32                      // unconditional jump</a:t>
            </a:r>
          </a:p>
          <a:p>
            <a:pPr marL="0" indent="0">
              <a:buNone/>
            </a:pPr>
            <a:endParaRPr lang="en-US" dirty="0"/>
          </a:p>
          <a:p>
            <a:pPr marL="0" indent="0">
              <a:buNone/>
            </a:pPr>
            <a:r>
              <a:rPr lang="en-US" dirty="0"/>
              <a:t>EIP = EIP + rel32</a:t>
            </a:r>
          </a:p>
          <a:p>
            <a:pPr marL="0" indent="0">
              <a:buNone/>
            </a:pPr>
            <a:r>
              <a:rPr lang="en-US" dirty="0"/>
              <a:t>rel32 is 32 bit signed integer</a:t>
            </a:r>
          </a:p>
          <a:p>
            <a:pPr marL="0" indent="0">
              <a:buNone/>
            </a:pPr>
            <a:endParaRPr lang="en-US" dirty="0"/>
          </a:p>
          <a:p>
            <a:pPr marL="0" indent="0">
              <a:buNone/>
            </a:pPr>
            <a:r>
              <a:rPr lang="en-US" dirty="0"/>
              <a:t>C equivalent:</a:t>
            </a:r>
          </a:p>
          <a:p>
            <a:pPr marL="0" indent="0">
              <a:buNone/>
            </a:pPr>
            <a:r>
              <a:rPr lang="en-US" dirty="0" err="1"/>
              <a:t>goto</a:t>
            </a:r>
            <a:r>
              <a:rPr lang="en-US" dirty="0"/>
              <a:t> label;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5336121-4C83-442D-9A02-970185147F89}"/>
                  </a:ext>
                </a:extLst>
              </p14:cNvPr>
              <p14:cNvContentPartPr/>
              <p14:nvPr/>
            </p14:nvContentPartPr>
            <p14:xfrm>
              <a:off x="1631880" y="2273400"/>
              <a:ext cx="495720" cy="32040"/>
            </p14:xfrm>
          </p:contentPart>
        </mc:Choice>
        <mc:Fallback xmlns="">
          <p:pic>
            <p:nvPicPr>
              <p:cNvPr id="4" name="Ink 3">
                <a:extLst>
                  <a:ext uri="{FF2B5EF4-FFF2-40B4-BE49-F238E27FC236}">
                    <a16:creationId xmlns:a16="http://schemas.microsoft.com/office/drawing/2014/main" id="{95336121-4C83-442D-9A02-970185147F89}"/>
                  </a:ext>
                </a:extLst>
              </p:cNvPr>
              <p:cNvPicPr/>
              <p:nvPr/>
            </p:nvPicPr>
            <p:blipFill>
              <a:blip r:embed="rId4"/>
              <a:stretch>
                <a:fillRect/>
              </a:stretch>
            </p:blipFill>
            <p:spPr>
              <a:xfrm>
                <a:off x="1622520" y="2264040"/>
                <a:ext cx="514440" cy="50760"/>
              </a:xfrm>
              <a:prstGeom prst="rect">
                <a:avLst/>
              </a:prstGeom>
            </p:spPr>
          </p:pic>
        </mc:Fallback>
      </mc:AlternateContent>
    </p:spTree>
    <p:extLst>
      <p:ext uri="{BB962C8B-B14F-4D97-AF65-F5344CB8AC3E}">
        <p14:creationId xmlns:p14="http://schemas.microsoft.com/office/powerpoint/2010/main" val="11591590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1115D-149A-4C2D-A0B5-7057CA153BF5}"/>
              </a:ext>
            </a:extLst>
          </p:cNvPr>
          <p:cNvSpPr>
            <a:spLocks noGrp="1"/>
          </p:cNvSpPr>
          <p:nvPr>
            <p:ph type="title"/>
          </p:nvPr>
        </p:nvSpPr>
        <p:spPr/>
        <p:txBody>
          <a:bodyPr/>
          <a:lstStyle/>
          <a:p>
            <a:r>
              <a:rPr lang="en-US" dirty="0"/>
              <a:t>x86 EFLAGS register</a:t>
            </a:r>
          </a:p>
        </p:txBody>
      </p:sp>
      <p:sp>
        <p:nvSpPr>
          <p:cNvPr id="3" name="Content Placeholder 2">
            <a:extLst>
              <a:ext uri="{FF2B5EF4-FFF2-40B4-BE49-F238E27FC236}">
                <a16:creationId xmlns:a16="http://schemas.microsoft.com/office/drawing/2014/main" id="{4F912578-4408-46EC-964F-7F99C9DA55BE}"/>
              </a:ext>
            </a:extLst>
          </p:cNvPr>
          <p:cNvSpPr>
            <a:spLocks noGrp="1"/>
          </p:cNvSpPr>
          <p:nvPr>
            <p:ph idx="1"/>
          </p:nvPr>
        </p:nvSpPr>
        <p:spPr/>
        <p:txBody>
          <a:bodyPr/>
          <a:lstStyle/>
          <a:p>
            <a:r>
              <a:rPr lang="en-US" dirty="0"/>
              <a:t>Section-3.4.3 in Intel’s manual-1 (classroom)</a:t>
            </a:r>
          </a:p>
          <a:p>
            <a:endParaRPr lang="en-US" dirty="0"/>
          </a:p>
          <a:p>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C8FDB64-8E08-4FBB-AF72-D09A802E0287}"/>
                  </a:ext>
                </a:extLst>
              </p14:cNvPr>
              <p14:cNvContentPartPr/>
              <p14:nvPr/>
            </p14:nvContentPartPr>
            <p14:xfrm>
              <a:off x="1936800" y="1422360"/>
              <a:ext cx="360" cy="360"/>
            </p14:xfrm>
          </p:contentPart>
        </mc:Choice>
        <mc:Fallback xmlns="">
          <p:pic>
            <p:nvPicPr>
              <p:cNvPr id="4" name="Ink 3">
                <a:extLst>
                  <a:ext uri="{FF2B5EF4-FFF2-40B4-BE49-F238E27FC236}">
                    <a16:creationId xmlns:a16="http://schemas.microsoft.com/office/drawing/2014/main" id="{6C8FDB64-8E08-4FBB-AF72-D09A802E0287}"/>
                  </a:ext>
                </a:extLst>
              </p:cNvPr>
              <p:cNvPicPr/>
              <p:nvPr/>
            </p:nvPicPr>
            <p:blipFill>
              <a:blip r:embed="rId4"/>
              <a:stretch>
                <a:fillRect/>
              </a:stretch>
            </p:blipFill>
            <p:spPr>
              <a:xfrm>
                <a:off x="1927440" y="1413000"/>
                <a:ext cx="19080" cy="19080"/>
              </a:xfrm>
              <a:prstGeom prst="rect">
                <a:avLst/>
              </a:prstGeom>
            </p:spPr>
          </p:pic>
        </mc:Fallback>
      </mc:AlternateContent>
    </p:spTree>
    <p:extLst>
      <p:ext uri="{BB962C8B-B14F-4D97-AF65-F5344CB8AC3E}">
        <p14:creationId xmlns:p14="http://schemas.microsoft.com/office/powerpoint/2010/main" val="39434937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8FB5730-2B51-4B26-96E7-FFADD3129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657" y="195943"/>
            <a:ext cx="11234057" cy="5953983"/>
          </a:xfrm>
          <a:prstGeom prst="rect">
            <a:avLst/>
          </a:prstGeom>
        </p:spPr>
      </p:pic>
    </p:spTree>
    <p:extLst>
      <p:ext uri="{BB962C8B-B14F-4D97-AF65-F5344CB8AC3E}">
        <p14:creationId xmlns:p14="http://schemas.microsoft.com/office/powerpoint/2010/main" val="1869300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D61F8-7E2B-47D3-AB35-2E078D54EADD}"/>
              </a:ext>
            </a:extLst>
          </p:cNvPr>
          <p:cNvSpPr>
            <a:spLocks noGrp="1"/>
          </p:cNvSpPr>
          <p:nvPr>
            <p:ph type="title"/>
          </p:nvPr>
        </p:nvSpPr>
        <p:spPr/>
        <p:txBody>
          <a:bodyPr/>
          <a:lstStyle/>
          <a:p>
            <a:r>
              <a:rPr lang="en-US" dirty="0"/>
              <a:t>EFLAGS</a:t>
            </a:r>
          </a:p>
        </p:txBody>
      </p:sp>
      <p:sp>
        <p:nvSpPr>
          <p:cNvPr id="3" name="Content Placeholder 2">
            <a:extLst>
              <a:ext uri="{FF2B5EF4-FFF2-40B4-BE49-F238E27FC236}">
                <a16:creationId xmlns:a16="http://schemas.microsoft.com/office/drawing/2014/main" id="{037801FF-A880-4CF0-839C-B5FCA9416E90}"/>
              </a:ext>
            </a:extLst>
          </p:cNvPr>
          <p:cNvSpPr>
            <a:spLocks noGrp="1"/>
          </p:cNvSpPr>
          <p:nvPr>
            <p:ph idx="1"/>
          </p:nvPr>
        </p:nvSpPr>
        <p:spPr/>
        <p:txBody>
          <a:bodyPr/>
          <a:lstStyle/>
          <a:p>
            <a:r>
              <a:rPr lang="en-US" dirty="0"/>
              <a:t>Some instructions set certain bits in the EFLAGS register</a:t>
            </a:r>
          </a:p>
          <a:p>
            <a:pPr lvl="1"/>
            <a:r>
              <a:rPr lang="en-US" dirty="0"/>
              <a:t>Whether the last arithmetic instruction overflowed (OF)</a:t>
            </a:r>
          </a:p>
          <a:p>
            <a:pPr lvl="1"/>
            <a:r>
              <a:rPr lang="en-US" dirty="0"/>
              <a:t>Was positive/negative (SF)</a:t>
            </a:r>
          </a:p>
          <a:p>
            <a:pPr lvl="1"/>
            <a:r>
              <a:rPr lang="en-US" dirty="0"/>
              <a:t>Was zero / not zero (ZF)</a:t>
            </a:r>
          </a:p>
          <a:p>
            <a:pPr lvl="1"/>
            <a:r>
              <a:rPr lang="en-US" dirty="0"/>
              <a:t>Carry/borrow on add/subtract (CF)</a:t>
            </a:r>
          </a:p>
          <a:p>
            <a:pPr lvl="1"/>
            <a:endParaRPr lang="en-US" dirty="0"/>
          </a:p>
          <a:p>
            <a:pPr lvl="1"/>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B3589DB-2007-4D1B-B0F7-F601E973EB56}"/>
                  </a:ext>
                </a:extLst>
              </p14:cNvPr>
              <p14:cNvContentPartPr/>
              <p14:nvPr/>
            </p14:nvContentPartPr>
            <p14:xfrm>
              <a:off x="4178160" y="2717640"/>
              <a:ext cx="4089960" cy="711720"/>
            </p14:xfrm>
          </p:contentPart>
        </mc:Choice>
        <mc:Fallback xmlns="">
          <p:pic>
            <p:nvPicPr>
              <p:cNvPr id="4" name="Ink 3">
                <a:extLst>
                  <a:ext uri="{FF2B5EF4-FFF2-40B4-BE49-F238E27FC236}">
                    <a16:creationId xmlns:a16="http://schemas.microsoft.com/office/drawing/2014/main" id="{DB3589DB-2007-4D1B-B0F7-F601E973EB56}"/>
                  </a:ext>
                </a:extLst>
              </p:cNvPr>
              <p:cNvPicPr/>
              <p:nvPr/>
            </p:nvPicPr>
            <p:blipFill>
              <a:blip r:embed="rId4"/>
              <a:stretch>
                <a:fillRect/>
              </a:stretch>
            </p:blipFill>
            <p:spPr>
              <a:xfrm>
                <a:off x="4168800" y="2708280"/>
                <a:ext cx="4108680" cy="730440"/>
              </a:xfrm>
              <a:prstGeom prst="rect">
                <a:avLst/>
              </a:prstGeom>
            </p:spPr>
          </p:pic>
        </mc:Fallback>
      </mc:AlternateContent>
    </p:spTree>
    <p:extLst>
      <p:ext uri="{BB962C8B-B14F-4D97-AF65-F5344CB8AC3E}">
        <p14:creationId xmlns:p14="http://schemas.microsoft.com/office/powerpoint/2010/main" val="12373736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2CCE1-8279-4EE0-B3BB-53AEC9BDFF19}"/>
              </a:ext>
            </a:extLst>
          </p:cNvPr>
          <p:cNvSpPr>
            <a:spLocks noGrp="1"/>
          </p:cNvSpPr>
          <p:nvPr>
            <p:ph type="title"/>
          </p:nvPr>
        </p:nvSpPr>
        <p:spPr/>
        <p:txBody>
          <a:bodyPr/>
          <a:lstStyle/>
          <a:p>
            <a:r>
              <a:rPr lang="en-US" dirty="0"/>
              <a:t>Compare</a:t>
            </a:r>
          </a:p>
        </p:txBody>
      </p:sp>
      <p:sp>
        <p:nvSpPr>
          <p:cNvPr id="3" name="Content Placeholder 2">
            <a:extLst>
              <a:ext uri="{FF2B5EF4-FFF2-40B4-BE49-F238E27FC236}">
                <a16:creationId xmlns:a16="http://schemas.microsoft.com/office/drawing/2014/main" id="{B39D18CC-A4D2-4E79-9E83-8C4248536FAC}"/>
              </a:ext>
            </a:extLst>
          </p:cNvPr>
          <p:cNvSpPr>
            <a:spLocks noGrp="1"/>
          </p:cNvSpPr>
          <p:nvPr>
            <p:ph idx="1"/>
          </p:nvPr>
        </p:nvSpPr>
        <p:spPr/>
        <p:txBody>
          <a:bodyPr/>
          <a:lstStyle/>
          <a:p>
            <a:pPr marL="0" indent="0">
              <a:buNone/>
            </a:pPr>
            <a:r>
              <a:rPr lang="en-US" dirty="0" err="1"/>
              <a:t>cmp</a:t>
            </a:r>
            <a:r>
              <a:rPr lang="en-US" dirty="0"/>
              <a:t> %</a:t>
            </a:r>
            <a:r>
              <a:rPr lang="en-US" dirty="0" err="1"/>
              <a:t>eax</a:t>
            </a:r>
            <a:r>
              <a:rPr lang="en-US" dirty="0"/>
              <a:t>, %</a:t>
            </a:r>
            <a:r>
              <a:rPr lang="en-US" dirty="0" err="1"/>
              <a:t>edx</a:t>
            </a:r>
            <a:endParaRPr lang="en-US" dirty="0"/>
          </a:p>
          <a:p>
            <a:pPr marL="0" indent="0">
              <a:buNone/>
            </a:pPr>
            <a:endParaRPr lang="en-US" dirty="0"/>
          </a:p>
          <a:p>
            <a:pPr marL="0" indent="0">
              <a:buNone/>
            </a:pPr>
            <a:r>
              <a:rPr lang="en-US" dirty="0"/>
              <a:t>Perform %</a:t>
            </a:r>
            <a:r>
              <a:rPr lang="en-US" dirty="0" err="1"/>
              <a:t>edx</a:t>
            </a:r>
            <a:r>
              <a:rPr lang="en-US" dirty="0"/>
              <a:t> - %</a:t>
            </a:r>
            <a:r>
              <a:rPr lang="en-US" dirty="0" err="1"/>
              <a:t>eax</a:t>
            </a:r>
            <a:endParaRPr lang="en-US" dirty="0"/>
          </a:p>
          <a:p>
            <a:pPr marL="0" indent="0">
              <a:buNone/>
            </a:pPr>
            <a:r>
              <a:rPr lang="en-US" dirty="0"/>
              <a:t>Sets the flags in the EFLAGS register accordingly</a:t>
            </a:r>
          </a:p>
          <a:p>
            <a:pPr marL="0" indent="0">
              <a:buNone/>
            </a:pPr>
            <a:r>
              <a:rPr lang="en-US" dirty="0"/>
              <a:t>If %</a:t>
            </a:r>
            <a:r>
              <a:rPr lang="en-US" dirty="0" err="1"/>
              <a:t>edx</a:t>
            </a:r>
            <a:r>
              <a:rPr lang="en-US" dirty="0"/>
              <a:t> and %</a:t>
            </a:r>
            <a:r>
              <a:rPr lang="en-US" dirty="0" err="1"/>
              <a:t>eax</a:t>
            </a:r>
            <a:r>
              <a:rPr lang="en-US" dirty="0"/>
              <a:t> are equal the ZF will be set</a:t>
            </a:r>
          </a:p>
          <a:p>
            <a:pPr marL="0" indent="0">
              <a:buNone/>
            </a:pPr>
            <a:r>
              <a:rPr lang="en-US" dirty="0"/>
              <a:t>If %</a:t>
            </a:r>
            <a:r>
              <a:rPr lang="en-US" dirty="0" err="1"/>
              <a:t>edx</a:t>
            </a:r>
            <a:r>
              <a:rPr lang="en-US" dirty="0"/>
              <a:t> &gt; %</a:t>
            </a:r>
            <a:r>
              <a:rPr lang="en-US" dirty="0" err="1"/>
              <a:t>eax</a:t>
            </a:r>
            <a:r>
              <a:rPr lang="en-US" dirty="0"/>
              <a:t> then CF will not be set</a:t>
            </a:r>
          </a:p>
          <a:p>
            <a:pPr marL="0" indent="0">
              <a:buNone/>
            </a:pPr>
            <a:r>
              <a:rPr lang="en-US" dirty="0"/>
              <a:t>if %</a:t>
            </a:r>
            <a:r>
              <a:rPr lang="en-US" dirty="0" err="1"/>
              <a:t>edx</a:t>
            </a:r>
            <a:r>
              <a:rPr lang="en-US" dirty="0"/>
              <a:t> &lt; %</a:t>
            </a:r>
            <a:r>
              <a:rPr lang="en-US" dirty="0" err="1"/>
              <a:t>eax</a:t>
            </a:r>
            <a:r>
              <a:rPr lang="en-US" dirty="0"/>
              <a:t> the CF (borrow) will be set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59FB423-AD39-4A15-82FD-1AB7FDB0D05B}"/>
                  </a:ext>
                </a:extLst>
              </p14:cNvPr>
              <p14:cNvContentPartPr/>
              <p14:nvPr/>
            </p14:nvContentPartPr>
            <p14:xfrm>
              <a:off x="1714320" y="2222640"/>
              <a:ext cx="4089960" cy="2133720"/>
            </p14:xfrm>
          </p:contentPart>
        </mc:Choice>
        <mc:Fallback xmlns="">
          <p:pic>
            <p:nvPicPr>
              <p:cNvPr id="4" name="Ink 3">
                <a:extLst>
                  <a:ext uri="{FF2B5EF4-FFF2-40B4-BE49-F238E27FC236}">
                    <a16:creationId xmlns:a16="http://schemas.microsoft.com/office/drawing/2014/main" id="{459FB423-AD39-4A15-82FD-1AB7FDB0D05B}"/>
                  </a:ext>
                </a:extLst>
              </p:cNvPr>
              <p:cNvPicPr/>
              <p:nvPr/>
            </p:nvPicPr>
            <p:blipFill>
              <a:blip r:embed="rId4"/>
              <a:stretch>
                <a:fillRect/>
              </a:stretch>
            </p:blipFill>
            <p:spPr>
              <a:xfrm>
                <a:off x="1704960" y="2213280"/>
                <a:ext cx="4108680" cy="2152440"/>
              </a:xfrm>
              <a:prstGeom prst="rect">
                <a:avLst/>
              </a:prstGeom>
            </p:spPr>
          </p:pic>
        </mc:Fallback>
      </mc:AlternateContent>
    </p:spTree>
    <p:extLst>
      <p:ext uri="{BB962C8B-B14F-4D97-AF65-F5344CB8AC3E}">
        <p14:creationId xmlns:p14="http://schemas.microsoft.com/office/powerpoint/2010/main" val="2410144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21FD-C637-4F3D-9186-F99C4F238BC9}"/>
              </a:ext>
            </a:extLst>
          </p:cNvPr>
          <p:cNvSpPr>
            <a:spLocks noGrp="1"/>
          </p:cNvSpPr>
          <p:nvPr>
            <p:ph type="title"/>
          </p:nvPr>
        </p:nvSpPr>
        <p:spPr/>
        <p:txBody>
          <a:bodyPr/>
          <a:lstStyle/>
          <a:p>
            <a:r>
              <a:rPr lang="en-US" dirty="0"/>
              <a:t>What is an application?</a:t>
            </a:r>
          </a:p>
        </p:txBody>
      </p:sp>
      <p:sp>
        <p:nvSpPr>
          <p:cNvPr id="3" name="Content Placeholder 2">
            <a:extLst>
              <a:ext uri="{FF2B5EF4-FFF2-40B4-BE49-F238E27FC236}">
                <a16:creationId xmlns:a16="http://schemas.microsoft.com/office/drawing/2014/main" id="{F7A0EC5C-CE69-4C9F-9669-697ABF7E11A7}"/>
              </a:ext>
            </a:extLst>
          </p:cNvPr>
          <p:cNvSpPr>
            <a:spLocks noGrp="1"/>
          </p:cNvSpPr>
          <p:nvPr>
            <p:ph idx="1"/>
          </p:nvPr>
        </p:nvSpPr>
        <p:spPr/>
        <p:txBody>
          <a:bodyPr>
            <a:normAutofit fontScale="85000" lnSpcReduction="20000"/>
          </a:bodyPr>
          <a:lstStyle/>
          <a:p>
            <a:pPr marL="0" indent="0">
              <a:buNone/>
            </a:pPr>
            <a:r>
              <a:rPr lang="en-US" dirty="0" err="1"/>
              <a:t>example.c</a:t>
            </a:r>
            <a:endParaRPr lang="en-US" dirty="0"/>
          </a:p>
          <a:p>
            <a:pPr marL="0" indent="0">
              <a:buNone/>
            </a:pPr>
            <a:r>
              <a:rPr lang="en-US" dirty="0"/>
              <a:t>int main(int </a:t>
            </a:r>
            <a:r>
              <a:rPr lang="en-US" dirty="0" err="1"/>
              <a:t>argc</a:t>
            </a:r>
            <a:r>
              <a:rPr lang="en-US" dirty="0"/>
              <a:t>, char *</a:t>
            </a:r>
            <a:r>
              <a:rPr lang="en-US" dirty="0" err="1"/>
              <a:t>argv</a:t>
            </a:r>
            <a:r>
              <a:rPr lang="en-US" dirty="0"/>
              <a:t>[]) {</a:t>
            </a:r>
          </a:p>
          <a:p>
            <a:pPr marL="0" indent="0">
              <a:buNone/>
            </a:pPr>
            <a:r>
              <a:rPr lang="en-US" dirty="0"/>
              <a:t>   int </a:t>
            </a:r>
            <a:r>
              <a:rPr lang="en-US" dirty="0" err="1"/>
              <a:t>fd</a:t>
            </a:r>
            <a:r>
              <a:rPr lang="en-US" dirty="0"/>
              <a:t> = open(</a:t>
            </a:r>
            <a:r>
              <a:rPr lang="en-US" dirty="0" err="1"/>
              <a:t>argv</a:t>
            </a:r>
            <a:r>
              <a:rPr lang="en-US" dirty="0"/>
              <a:t>[1], O_CREAT);</a:t>
            </a:r>
          </a:p>
          <a:p>
            <a:pPr marL="0" indent="0">
              <a:buNone/>
            </a:pPr>
            <a:r>
              <a:rPr lang="en-US" dirty="0"/>
              <a:t>   write(</a:t>
            </a:r>
            <a:r>
              <a:rPr lang="en-US" dirty="0" err="1"/>
              <a:t>fd</a:t>
            </a:r>
            <a:r>
              <a:rPr lang="en-US" dirty="0"/>
              <a:t>, “hello world”, 11);</a:t>
            </a:r>
          </a:p>
          <a:p>
            <a:pPr marL="0" indent="0">
              <a:buNone/>
            </a:pPr>
            <a:r>
              <a:rPr lang="en-US" dirty="0"/>
              <a:t>   close(</a:t>
            </a:r>
            <a:r>
              <a:rPr lang="en-US" dirty="0" err="1"/>
              <a:t>fd</a:t>
            </a:r>
            <a:r>
              <a:rPr lang="en-US" dirty="0"/>
              <a:t>);</a:t>
            </a:r>
          </a:p>
          <a:p>
            <a:pPr marL="0" indent="0">
              <a:buNone/>
            </a:pPr>
            <a:r>
              <a:rPr lang="en-US" dirty="0"/>
              <a:t>   return 0;</a:t>
            </a:r>
          </a:p>
          <a:p>
            <a:pPr marL="0" indent="0">
              <a:buNone/>
            </a:pPr>
            <a:r>
              <a:rPr lang="en-US" dirty="0"/>
              <a:t>}</a:t>
            </a:r>
          </a:p>
          <a:p>
            <a:pPr marL="0" indent="0">
              <a:buNone/>
            </a:pPr>
            <a:endParaRPr lang="en-US" dirty="0"/>
          </a:p>
          <a:p>
            <a:pPr marL="0" indent="0">
              <a:buNone/>
            </a:pPr>
            <a:r>
              <a:rPr lang="en-US" dirty="0" err="1"/>
              <a:t>gcc</a:t>
            </a:r>
            <a:r>
              <a:rPr lang="en-US" dirty="0"/>
              <a:t> </a:t>
            </a:r>
            <a:r>
              <a:rPr lang="en-US" dirty="0" err="1"/>
              <a:t>example.c</a:t>
            </a:r>
            <a:endParaRPr lang="en-US" dirty="0"/>
          </a:p>
          <a:p>
            <a:pPr marL="0" indent="0">
              <a:buNone/>
            </a:pPr>
            <a:r>
              <a:rPr lang="en-US" dirty="0"/>
              <a:t>./</a:t>
            </a:r>
            <a:r>
              <a:rPr lang="en-US" dirty="0" err="1"/>
              <a:t>a.out</a:t>
            </a:r>
            <a:endParaRPr lang="en-US" dirty="0"/>
          </a:p>
          <a:p>
            <a:pPr marL="0" indent="0">
              <a:buNone/>
            </a:pPr>
            <a:r>
              <a:rPr lang="en-US" dirty="0" err="1"/>
              <a:t>a.out</a:t>
            </a:r>
            <a:r>
              <a:rPr lang="en-US" dirty="0"/>
              <a:t> is an application.</a:t>
            </a:r>
          </a:p>
        </p:txBody>
      </p:sp>
    </p:spTree>
    <p:extLst>
      <p:ext uri="{BB962C8B-B14F-4D97-AF65-F5344CB8AC3E}">
        <p14:creationId xmlns:p14="http://schemas.microsoft.com/office/powerpoint/2010/main" val="26275325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DC4DF-9F3F-4249-97CC-70D77DA78733}"/>
              </a:ext>
            </a:extLst>
          </p:cNvPr>
          <p:cNvSpPr>
            <a:spLocks noGrp="1"/>
          </p:cNvSpPr>
          <p:nvPr>
            <p:ph type="title"/>
          </p:nvPr>
        </p:nvSpPr>
        <p:spPr/>
        <p:txBody>
          <a:bodyPr/>
          <a:lstStyle/>
          <a:p>
            <a:r>
              <a:rPr lang="en-US" dirty="0" err="1"/>
              <a:t>jcc</a:t>
            </a:r>
            <a:r>
              <a:rPr lang="en-US" dirty="0"/>
              <a:t> – jump if condition is met</a:t>
            </a:r>
          </a:p>
        </p:txBody>
      </p:sp>
      <p:sp>
        <p:nvSpPr>
          <p:cNvPr id="3" name="Content Placeholder 2">
            <a:extLst>
              <a:ext uri="{FF2B5EF4-FFF2-40B4-BE49-F238E27FC236}">
                <a16:creationId xmlns:a16="http://schemas.microsoft.com/office/drawing/2014/main" id="{2CB6A827-480D-4812-B1E6-6734CC8CB181}"/>
              </a:ext>
            </a:extLst>
          </p:cNvPr>
          <p:cNvSpPr>
            <a:spLocks noGrp="1"/>
          </p:cNvSpPr>
          <p:nvPr>
            <p:ph idx="1"/>
          </p:nvPr>
        </p:nvSpPr>
        <p:spPr/>
        <p:txBody>
          <a:bodyPr/>
          <a:lstStyle/>
          <a:p>
            <a:pPr marL="0" indent="0">
              <a:buNone/>
            </a:pPr>
            <a:r>
              <a:rPr lang="en-US" dirty="0"/>
              <a:t>je rel32                         // jump on equal</a:t>
            </a:r>
          </a:p>
          <a:p>
            <a:pPr marL="0" indent="0">
              <a:buNone/>
            </a:pPr>
            <a:endParaRPr lang="en-US" dirty="0"/>
          </a:p>
          <a:p>
            <a:pPr marL="0" indent="0">
              <a:buNone/>
            </a:pPr>
            <a:r>
              <a:rPr lang="en-US" dirty="0"/>
              <a:t>if (last operation was equal)      //(ZF = 1)</a:t>
            </a:r>
          </a:p>
          <a:p>
            <a:pPr marL="0" indent="0">
              <a:buNone/>
            </a:pPr>
            <a:r>
              <a:rPr lang="en-US" dirty="0"/>
              <a:t>	EIP = EIP + rel32</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B88B679-7FE6-4226-B939-0469863BE17A}"/>
                  </a:ext>
                </a:extLst>
              </p14:cNvPr>
              <p14:cNvContentPartPr/>
              <p14:nvPr/>
            </p14:nvContentPartPr>
            <p14:xfrm>
              <a:off x="838080" y="2343240"/>
              <a:ext cx="279720" cy="12960"/>
            </p14:xfrm>
          </p:contentPart>
        </mc:Choice>
        <mc:Fallback xmlns="">
          <p:pic>
            <p:nvPicPr>
              <p:cNvPr id="4" name="Ink 3">
                <a:extLst>
                  <a:ext uri="{FF2B5EF4-FFF2-40B4-BE49-F238E27FC236}">
                    <a16:creationId xmlns:a16="http://schemas.microsoft.com/office/drawing/2014/main" id="{7B88B679-7FE6-4226-B939-0469863BE17A}"/>
                  </a:ext>
                </a:extLst>
              </p:cNvPr>
              <p:cNvPicPr/>
              <p:nvPr/>
            </p:nvPicPr>
            <p:blipFill>
              <a:blip r:embed="rId4"/>
              <a:stretch>
                <a:fillRect/>
              </a:stretch>
            </p:blipFill>
            <p:spPr>
              <a:xfrm>
                <a:off x="828720" y="2333880"/>
                <a:ext cx="298440" cy="31680"/>
              </a:xfrm>
              <a:prstGeom prst="rect">
                <a:avLst/>
              </a:prstGeom>
            </p:spPr>
          </p:pic>
        </mc:Fallback>
      </mc:AlternateContent>
    </p:spTree>
    <p:extLst>
      <p:ext uri="{BB962C8B-B14F-4D97-AF65-F5344CB8AC3E}">
        <p14:creationId xmlns:p14="http://schemas.microsoft.com/office/powerpoint/2010/main" val="16594616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DC4DF-9F3F-4249-97CC-70D77DA78733}"/>
              </a:ext>
            </a:extLst>
          </p:cNvPr>
          <p:cNvSpPr>
            <a:spLocks noGrp="1"/>
          </p:cNvSpPr>
          <p:nvPr>
            <p:ph type="title"/>
          </p:nvPr>
        </p:nvSpPr>
        <p:spPr/>
        <p:txBody>
          <a:bodyPr/>
          <a:lstStyle/>
          <a:p>
            <a:r>
              <a:rPr lang="en-US" dirty="0" err="1"/>
              <a:t>jcc</a:t>
            </a:r>
            <a:r>
              <a:rPr lang="en-US" dirty="0"/>
              <a:t> – jump if condition is met</a:t>
            </a:r>
          </a:p>
        </p:txBody>
      </p:sp>
      <p:sp>
        <p:nvSpPr>
          <p:cNvPr id="3" name="Content Placeholder 2">
            <a:extLst>
              <a:ext uri="{FF2B5EF4-FFF2-40B4-BE49-F238E27FC236}">
                <a16:creationId xmlns:a16="http://schemas.microsoft.com/office/drawing/2014/main" id="{2CB6A827-480D-4812-B1E6-6734CC8CB181}"/>
              </a:ext>
            </a:extLst>
          </p:cNvPr>
          <p:cNvSpPr>
            <a:spLocks noGrp="1"/>
          </p:cNvSpPr>
          <p:nvPr>
            <p:ph idx="1"/>
          </p:nvPr>
        </p:nvSpPr>
        <p:spPr/>
        <p:txBody>
          <a:bodyPr/>
          <a:lstStyle/>
          <a:p>
            <a:pPr marL="0" indent="0">
              <a:buNone/>
            </a:pPr>
            <a:r>
              <a:rPr lang="en-US" dirty="0"/>
              <a:t>ja rel32                         // jump on above</a:t>
            </a:r>
          </a:p>
          <a:p>
            <a:pPr marL="0" indent="0">
              <a:buNone/>
            </a:pPr>
            <a:endParaRPr lang="en-US" dirty="0"/>
          </a:p>
          <a:p>
            <a:pPr marL="0" indent="0">
              <a:buNone/>
            </a:pPr>
            <a:r>
              <a:rPr lang="en-US" dirty="0"/>
              <a:t>if (in last operation src2 &gt; src1)            // CF = 0 and ZF = 0</a:t>
            </a:r>
          </a:p>
          <a:p>
            <a:pPr marL="0" indent="0">
              <a:buNone/>
            </a:pPr>
            <a:r>
              <a:rPr lang="en-US" dirty="0"/>
              <a:t>	EIP = EIP + rel32</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1D04730-B3B6-4DC7-A3E7-4574C1993FC7}"/>
                  </a:ext>
                </a:extLst>
              </p14:cNvPr>
              <p14:cNvContentPartPr/>
              <p14:nvPr/>
            </p14:nvContentPartPr>
            <p14:xfrm>
              <a:off x="876240" y="2349360"/>
              <a:ext cx="533880" cy="76680"/>
            </p14:xfrm>
          </p:contentPart>
        </mc:Choice>
        <mc:Fallback xmlns="">
          <p:pic>
            <p:nvPicPr>
              <p:cNvPr id="4" name="Ink 3">
                <a:extLst>
                  <a:ext uri="{FF2B5EF4-FFF2-40B4-BE49-F238E27FC236}">
                    <a16:creationId xmlns:a16="http://schemas.microsoft.com/office/drawing/2014/main" id="{B1D04730-B3B6-4DC7-A3E7-4574C1993FC7}"/>
                  </a:ext>
                </a:extLst>
              </p:cNvPr>
              <p:cNvPicPr/>
              <p:nvPr/>
            </p:nvPicPr>
            <p:blipFill>
              <a:blip r:embed="rId4"/>
              <a:stretch>
                <a:fillRect/>
              </a:stretch>
            </p:blipFill>
            <p:spPr>
              <a:xfrm>
                <a:off x="866880" y="2340000"/>
                <a:ext cx="552600" cy="95400"/>
              </a:xfrm>
              <a:prstGeom prst="rect">
                <a:avLst/>
              </a:prstGeom>
            </p:spPr>
          </p:pic>
        </mc:Fallback>
      </mc:AlternateContent>
    </p:spTree>
    <p:extLst>
      <p:ext uri="{BB962C8B-B14F-4D97-AF65-F5344CB8AC3E}">
        <p14:creationId xmlns:p14="http://schemas.microsoft.com/office/powerpoint/2010/main" val="41964764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DC4DF-9F3F-4249-97CC-70D77DA78733}"/>
              </a:ext>
            </a:extLst>
          </p:cNvPr>
          <p:cNvSpPr>
            <a:spLocks noGrp="1"/>
          </p:cNvSpPr>
          <p:nvPr>
            <p:ph type="title"/>
          </p:nvPr>
        </p:nvSpPr>
        <p:spPr/>
        <p:txBody>
          <a:bodyPr/>
          <a:lstStyle/>
          <a:p>
            <a:r>
              <a:rPr lang="en-US" dirty="0" err="1"/>
              <a:t>jcc</a:t>
            </a:r>
            <a:r>
              <a:rPr lang="en-US" dirty="0"/>
              <a:t> – jump if condition is met</a:t>
            </a:r>
          </a:p>
        </p:txBody>
      </p:sp>
      <p:sp>
        <p:nvSpPr>
          <p:cNvPr id="3" name="Content Placeholder 2">
            <a:extLst>
              <a:ext uri="{FF2B5EF4-FFF2-40B4-BE49-F238E27FC236}">
                <a16:creationId xmlns:a16="http://schemas.microsoft.com/office/drawing/2014/main" id="{2CB6A827-480D-4812-B1E6-6734CC8CB181}"/>
              </a:ext>
            </a:extLst>
          </p:cNvPr>
          <p:cNvSpPr>
            <a:spLocks noGrp="1"/>
          </p:cNvSpPr>
          <p:nvPr>
            <p:ph idx="1"/>
          </p:nvPr>
        </p:nvSpPr>
        <p:spPr/>
        <p:txBody>
          <a:bodyPr/>
          <a:lstStyle/>
          <a:p>
            <a:pPr marL="0" indent="0">
              <a:buNone/>
            </a:pPr>
            <a:r>
              <a:rPr lang="en-US" dirty="0" err="1"/>
              <a:t>jb</a:t>
            </a:r>
            <a:r>
              <a:rPr lang="en-US" dirty="0"/>
              <a:t> rel32                         // jump on below</a:t>
            </a:r>
          </a:p>
          <a:p>
            <a:pPr marL="0" indent="0">
              <a:buNone/>
            </a:pPr>
            <a:endParaRPr lang="en-US" dirty="0"/>
          </a:p>
          <a:p>
            <a:pPr marL="0" indent="0">
              <a:buNone/>
            </a:pPr>
            <a:r>
              <a:rPr lang="en-US" dirty="0"/>
              <a:t>if (in last operation src2 &lt; src1)            // CF = 1</a:t>
            </a:r>
          </a:p>
          <a:p>
            <a:pPr marL="0" indent="0">
              <a:buNone/>
            </a:pPr>
            <a:r>
              <a:rPr lang="en-US" dirty="0"/>
              <a:t>	EIP = EIP + rel32</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99F39C8-2467-4E84-854F-C0542F6091CE}"/>
                  </a:ext>
                </a:extLst>
              </p14:cNvPr>
              <p14:cNvContentPartPr/>
              <p14:nvPr/>
            </p14:nvContentPartPr>
            <p14:xfrm>
              <a:off x="863640" y="2311560"/>
              <a:ext cx="279720" cy="6480"/>
            </p14:xfrm>
          </p:contentPart>
        </mc:Choice>
        <mc:Fallback xmlns="">
          <p:pic>
            <p:nvPicPr>
              <p:cNvPr id="4" name="Ink 3">
                <a:extLst>
                  <a:ext uri="{FF2B5EF4-FFF2-40B4-BE49-F238E27FC236}">
                    <a16:creationId xmlns:a16="http://schemas.microsoft.com/office/drawing/2014/main" id="{899F39C8-2467-4E84-854F-C0542F6091CE}"/>
                  </a:ext>
                </a:extLst>
              </p:cNvPr>
              <p:cNvPicPr/>
              <p:nvPr/>
            </p:nvPicPr>
            <p:blipFill>
              <a:blip r:embed="rId4"/>
              <a:stretch>
                <a:fillRect/>
              </a:stretch>
            </p:blipFill>
            <p:spPr>
              <a:xfrm>
                <a:off x="854280" y="2302200"/>
                <a:ext cx="298440" cy="25200"/>
              </a:xfrm>
              <a:prstGeom prst="rect">
                <a:avLst/>
              </a:prstGeom>
            </p:spPr>
          </p:pic>
        </mc:Fallback>
      </mc:AlternateContent>
    </p:spTree>
    <p:extLst>
      <p:ext uri="{BB962C8B-B14F-4D97-AF65-F5344CB8AC3E}">
        <p14:creationId xmlns:p14="http://schemas.microsoft.com/office/powerpoint/2010/main" val="37364847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DC4DF-9F3F-4249-97CC-70D77DA78733}"/>
              </a:ext>
            </a:extLst>
          </p:cNvPr>
          <p:cNvSpPr>
            <a:spLocks noGrp="1"/>
          </p:cNvSpPr>
          <p:nvPr>
            <p:ph type="title"/>
          </p:nvPr>
        </p:nvSpPr>
        <p:spPr/>
        <p:txBody>
          <a:bodyPr/>
          <a:lstStyle/>
          <a:p>
            <a:r>
              <a:rPr lang="en-US" dirty="0" err="1"/>
              <a:t>jcc</a:t>
            </a:r>
            <a:r>
              <a:rPr lang="en-US" dirty="0"/>
              <a:t> – jump if condition is met</a:t>
            </a:r>
          </a:p>
        </p:txBody>
      </p:sp>
      <p:sp>
        <p:nvSpPr>
          <p:cNvPr id="3" name="Content Placeholder 2">
            <a:extLst>
              <a:ext uri="{FF2B5EF4-FFF2-40B4-BE49-F238E27FC236}">
                <a16:creationId xmlns:a16="http://schemas.microsoft.com/office/drawing/2014/main" id="{2CB6A827-480D-4812-B1E6-6734CC8CB181}"/>
              </a:ext>
            </a:extLst>
          </p:cNvPr>
          <p:cNvSpPr>
            <a:spLocks noGrp="1"/>
          </p:cNvSpPr>
          <p:nvPr>
            <p:ph idx="1"/>
          </p:nvPr>
        </p:nvSpPr>
        <p:spPr/>
        <p:txBody>
          <a:bodyPr/>
          <a:lstStyle/>
          <a:p>
            <a:pPr marL="0" indent="0">
              <a:buNone/>
            </a:pPr>
            <a:r>
              <a:rPr lang="en-US" dirty="0" err="1"/>
              <a:t>jae</a:t>
            </a:r>
            <a:r>
              <a:rPr lang="en-US" dirty="0"/>
              <a:t> rel32                             // jump on above or equal</a:t>
            </a:r>
          </a:p>
          <a:p>
            <a:pPr marL="0" indent="0">
              <a:buNone/>
            </a:pPr>
            <a:endParaRPr lang="en-US" dirty="0"/>
          </a:p>
          <a:p>
            <a:pPr marL="0" indent="0">
              <a:buNone/>
            </a:pPr>
            <a:r>
              <a:rPr lang="en-US" dirty="0"/>
              <a:t>if (in last operation src2 &gt;= src1)       // CF = 0 or ZF = 1 </a:t>
            </a:r>
          </a:p>
          <a:p>
            <a:pPr marL="0" indent="0">
              <a:buNone/>
            </a:pPr>
            <a:r>
              <a:rPr lang="en-US" dirty="0"/>
              <a:t>	EIP = EIP + rel32</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9E6219D-6B00-441A-915A-048269DA5B0F}"/>
                  </a:ext>
                </a:extLst>
              </p14:cNvPr>
              <p14:cNvContentPartPr/>
              <p14:nvPr/>
            </p14:nvContentPartPr>
            <p14:xfrm>
              <a:off x="907920" y="2305080"/>
              <a:ext cx="413280" cy="6840"/>
            </p14:xfrm>
          </p:contentPart>
        </mc:Choice>
        <mc:Fallback xmlns="">
          <p:pic>
            <p:nvPicPr>
              <p:cNvPr id="4" name="Ink 3">
                <a:extLst>
                  <a:ext uri="{FF2B5EF4-FFF2-40B4-BE49-F238E27FC236}">
                    <a16:creationId xmlns:a16="http://schemas.microsoft.com/office/drawing/2014/main" id="{49E6219D-6B00-441A-915A-048269DA5B0F}"/>
                  </a:ext>
                </a:extLst>
              </p:cNvPr>
              <p:cNvPicPr/>
              <p:nvPr/>
            </p:nvPicPr>
            <p:blipFill>
              <a:blip r:embed="rId4"/>
              <a:stretch>
                <a:fillRect/>
              </a:stretch>
            </p:blipFill>
            <p:spPr>
              <a:xfrm>
                <a:off x="898560" y="2295720"/>
                <a:ext cx="432000" cy="25560"/>
              </a:xfrm>
              <a:prstGeom prst="rect">
                <a:avLst/>
              </a:prstGeom>
            </p:spPr>
          </p:pic>
        </mc:Fallback>
      </mc:AlternateContent>
    </p:spTree>
    <p:extLst>
      <p:ext uri="{BB962C8B-B14F-4D97-AF65-F5344CB8AC3E}">
        <p14:creationId xmlns:p14="http://schemas.microsoft.com/office/powerpoint/2010/main" val="42478266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D59B-1821-4C59-B850-C97F15E586B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AD97EC7-58FC-4506-A6F7-9751B634C67A}"/>
              </a:ext>
            </a:extLst>
          </p:cNvPr>
          <p:cNvSpPr>
            <a:spLocks noGrp="1"/>
          </p:cNvSpPr>
          <p:nvPr>
            <p:ph idx="1"/>
          </p:nvPr>
        </p:nvSpPr>
        <p:spPr/>
        <p:txBody>
          <a:bodyPr/>
          <a:lstStyle/>
          <a:p>
            <a:pPr marL="0" indent="0">
              <a:buNone/>
            </a:pPr>
            <a:r>
              <a:rPr lang="en-US" dirty="0"/>
              <a:t>if (%</a:t>
            </a:r>
            <a:r>
              <a:rPr lang="en-US" dirty="0" err="1"/>
              <a:t>eax</a:t>
            </a:r>
            <a:r>
              <a:rPr lang="en-US" dirty="0"/>
              <a:t> &lt; %</a:t>
            </a:r>
            <a:r>
              <a:rPr lang="en-US" dirty="0" err="1"/>
              <a:t>edx</a:t>
            </a:r>
            <a:r>
              <a:rPr lang="en-US" dirty="0"/>
              <a:t>) {</a:t>
            </a:r>
          </a:p>
          <a:p>
            <a:pPr marL="0" indent="0">
              <a:buNone/>
            </a:pPr>
            <a:r>
              <a:rPr lang="en-US" dirty="0"/>
              <a:t>}</a:t>
            </a:r>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2870916-31B9-485E-95CE-EF0504676C29}"/>
                  </a:ext>
                </a:extLst>
              </p14:cNvPr>
              <p14:cNvContentPartPr/>
              <p14:nvPr/>
            </p14:nvContentPartPr>
            <p14:xfrm>
              <a:off x="914400" y="3124080"/>
              <a:ext cx="3626280" cy="2121480"/>
            </p14:xfrm>
          </p:contentPart>
        </mc:Choice>
        <mc:Fallback xmlns="">
          <p:pic>
            <p:nvPicPr>
              <p:cNvPr id="4" name="Ink 3">
                <a:extLst>
                  <a:ext uri="{FF2B5EF4-FFF2-40B4-BE49-F238E27FC236}">
                    <a16:creationId xmlns:a16="http://schemas.microsoft.com/office/drawing/2014/main" id="{82870916-31B9-485E-95CE-EF0504676C29}"/>
                  </a:ext>
                </a:extLst>
              </p:cNvPr>
              <p:cNvPicPr/>
              <p:nvPr/>
            </p:nvPicPr>
            <p:blipFill>
              <a:blip r:embed="rId4"/>
              <a:stretch>
                <a:fillRect/>
              </a:stretch>
            </p:blipFill>
            <p:spPr>
              <a:xfrm>
                <a:off x="905040" y="3114720"/>
                <a:ext cx="3645000" cy="2140200"/>
              </a:xfrm>
              <a:prstGeom prst="rect">
                <a:avLst/>
              </a:prstGeom>
            </p:spPr>
          </p:pic>
        </mc:Fallback>
      </mc:AlternateContent>
    </p:spTree>
    <p:extLst>
      <p:ext uri="{BB962C8B-B14F-4D97-AF65-F5344CB8AC3E}">
        <p14:creationId xmlns:p14="http://schemas.microsoft.com/office/powerpoint/2010/main" val="30954351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D59B-1821-4C59-B850-C97F15E586B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AD97EC7-58FC-4506-A6F7-9751B634C67A}"/>
              </a:ext>
            </a:extLst>
          </p:cNvPr>
          <p:cNvSpPr>
            <a:spLocks noGrp="1"/>
          </p:cNvSpPr>
          <p:nvPr>
            <p:ph idx="1"/>
          </p:nvPr>
        </p:nvSpPr>
        <p:spPr/>
        <p:txBody>
          <a:bodyPr/>
          <a:lstStyle/>
          <a:p>
            <a:pPr marL="0" indent="0">
              <a:buNone/>
            </a:pPr>
            <a:r>
              <a:rPr lang="en-US" dirty="0"/>
              <a:t>if (%</a:t>
            </a:r>
            <a:r>
              <a:rPr lang="en-US" dirty="0" err="1"/>
              <a:t>eax</a:t>
            </a:r>
            <a:r>
              <a:rPr lang="en-US" dirty="0"/>
              <a:t> &lt; %</a:t>
            </a:r>
            <a:r>
              <a:rPr lang="en-US" dirty="0" err="1"/>
              <a:t>edx</a:t>
            </a:r>
            <a:r>
              <a:rPr lang="en-US" dirty="0"/>
              <a:t>) {</a:t>
            </a:r>
          </a:p>
          <a:p>
            <a:pPr marL="0" indent="0">
              <a:buNone/>
            </a:pPr>
            <a:r>
              <a:rPr lang="en-US" dirty="0"/>
              <a:t>}</a:t>
            </a:r>
          </a:p>
          <a:p>
            <a:pPr marL="0" indent="0">
              <a:buNone/>
            </a:pPr>
            <a:endParaRPr lang="en-US" dirty="0"/>
          </a:p>
          <a:p>
            <a:pPr marL="0" indent="0">
              <a:buNone/>
            </a:pPr>
            <a:endParaRPr lang="en-US" dirty="0"/>
          </a:p>
          <a:p>
            <a:pPr marL="0" indent="0">
              <a:buNone/>
            </a:pPr>
            <a:r>
              <a:rPr lang="en-US" dirty="0" err="1"/>
              <a:t>cmp</a:t>
            </a:r>
            <a:r>
              <a:rPr lang="en-US" dirty="0"/>
              <a:t> %</a:t>
            </a:r>
            <a:r>
              <a:rPr lang="en-US" dirty="0" err="1"/>
              <a:t>eax</a:t>
            </a:r>
            <a:r>
              <a:rPr lang="en-US" dirty="0"/>
              <a:t>, %</a:t>
            </a:r>
            <a:r>
              <a:rPr lang="en-US" dirty="0" err="1"/>
              <a:t>edx</a:t>
            </a:r>
            <a:endParaRPr lang="en-US" dirty="0"/>
          </a:p>
          <a:p>
            <a:pPr marL="0" indent="0">
              <a:buNone/>
            </a:pPr>
            <a:r>
              <a:rPr lang="en-US" dirty="0" err="1"/>
              <a:t>jbe</a:t>
            </a:r>
            <a:r>
              <a:rPr lang="en-US" dirty="0"/>
              <a:t> label                      // jump if %</a:t>
            </a:r>
            <a:r>
              <a:rPr lang="en-US" dirty="0" err="1"/>
              <a:t>edx</a:t>
            </a:r>
            <a:r>
              <a:rPr lang="en-US" dirty="0"/>
              <a:t> &lt;= %</a:t>
            </a:r>
            <a:r>
              <a:rPr lang="en-US" dirty="0" err="1"/>
              <a:t>eax</a:t>
            </a:r>
            <a:endParaRPr lang="en-US" dirty="0"/>
          </a:p>
          <a:p>
            <a:pPr marL="0" indent="0">
              <a:buNone/>
            </a:pPr>
            <a:r>
              <a:rPr lang="en-US" dirty="0"/>
              <a:t>// if body</a:t>
            </a:r>
          </a:p>
          <a:p>
            <a:pPr marL="0" indent="0">
              <a:buNone/>
            </a:pPr>
            <a:r>
              <a:rPr lang="en-US" dirty="0"/>
              <a:t>label:</a:t>
            </a:r>
          </a:p>
          <a:p>
            <a:pPr marL="0" indent="0">
              <a:buNone/>
            </a:pPr>
            <a:endParaRPr lang="en-US" dirty="0"/>
          </a:p>
        </p:txBody>
      </p:sp>
    </p:spTree>
    <p:extLst>
      <p:ext uri="{BB962C8B-B14F-4D97-AF65-F5344CB8AC3E}">
        <p14:creationId xmlns:p14="http://schemas.microsoft.com/office/powerpoint/2010/main" val="35107592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D59B-1821-4C59-B850-C97F15E586B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AD97EC7-58FC-4506-A6F7-9751B634C67A}"/>
              </a:ext>
            </a:extLst>
          </p:cNvPr>
          <p:cNvSpPr>
            <a:spLocks noGrp="1"/>
          </p:cNvSpPr>
          <p:nvPr>
            <p:ph idx="1"/>
          </p:nvPr>
        </p:nvSpPr>
        <p:spPr/>
        <p:txBody>
          <a:bodyPr>
            <a:normAutofit/>
          </a:bodyPr>
          <a:lstStyle/>
          <a:p>
            <a:pPr marL="0" indent="0">
              <a:buNone/>
            </a:pPr>
            <a:r>
              <a:rPr lang="en-US" dirty="0"/>
              <a:t>if (%</a:t>
            </a:r>
            <a:r>
              <a:rPr lang="en-US" dirty="0" err="1"/>
              <a:t>eax</a:t>
            </a:r>
            <a:r>
              <a:rPr lang="en-US" dirty="0"/>
              <a:t> &lt; %</a:t>
            </a:r>
            <a:r>
              <a:rPr lang="en-US" dirty="0" err="1"/>
              <a:t>edx</a:t>
            </a:r>
            <a:r>
              <a:rPr lang="en-US" dirty="0"/>
              <a:t>) {     //if body   } </a:t>
            </a:r>
          </a:p>
          <a:p>
            <a:pPr marL="0" indent="0">
              <a:buNone/>
            </a:pPr>
            <a:r>
              <a:rPr lang="en-US" dirty="0"/>
              <a:t>else {   //else body   }</a:t>
            </a:r>
          </a:p>
          <a:p>
            <a:pPr marL="0" indent="0">
              <a:buNone/>
            </a:pPr>
            <a:endParaRPr lang="en-US" dirty="0"/>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C9741D0-6C2D-4B5B-8982-655B93AACDE6}"/>
                  </a:ext>
                </a:extLst>
              </p14:cNvPr>
              <p14:cNvContentPartPr/>
              <p14:nvPr/>
            </p14:nvContentPartPr>
            <p14:xfrm>
              <a:off x="851040" y="3352680"/>
              <a:ext cx="4185000" cy="3130920"/>
            </p14:xfrm>
          </p:contentPart>
        </mc:Choice>
        <mc:Fallback xmlns="">
          <p:pic>
            <p:nvPicPr>
              <p:cNvPr id="4" name="Ink 3">
                <a:extLst>
                  <a:ext uri="{FF2B5EF4-FFF2-40B4-BE49-F238E27FC236}">
                    <a16:creationId xmlns:a16="http://schemas.microsoft.com/office/drawing/2014/main" id="{6C9741D0-6C2D-4B5B-8982-655B93AACDE6}"/>
                  </a:ext>
                </a:extLst>
              </p:cNvPr>
              <p:cNvPicPr/>
              <p:nvPr/>
            </p:nvPicPr>
            <p:blipFill>
              <a:blip r:embed="rId4"/>
              <a:stretch>
                <a:fillRect/>
              </a:stretch>
            </p:blipFill>
            <p:spPr>
              <a:xfrm>
                <a:off x="841680" y="3343320"/>
                <a:ext cx="4203720" cy="3149640"/>
              </a:xfrm>
              <a:prstGeom prst="rect">
                <a:avLst/>
              </a:prstGeom>
            </p:spPr>
          </p:pic>
        </mc:Fallback>
      </mc:AlternateContent>
    </p:spTree>
    <p:extLst>
      <p:ext uri="{BB962C8B-B14F-4D97-AF65-F5344CB8AC3E}">
        <p14:creationId xmlns:p14="http://schemas.microsoft.com/office/powerpoint/2010/main" val="8119086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D59B-1821-4C59-B850-C97F15E586B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AD97EC7-58FC-4506-A6F7-9751B634C67A}"/>
              </a:ext>
            </a:extLst>
          </p:cNvPr>
          <p:cNvSpPr>
            <a:spLocks noGrp="1"/>
          </p:cNvSpPr>
          <p:nvPr>
            <p:ph idx="1"/>
          </p:nvPr>
        </p:nvSpPr>
        <p:spPr/>
        <p:txBody>
          <a:bodyPr>
            <a:normAutofit fontScale="92500" lnSpcReduction="20000"/>
          </a:bodyPr>
          <a:lstStyle/>
          <a:p>
            <a:pPr marL="0" indent="0">
              <a:buNone/>
            </a:pPr>
            <a:r>
              <a:rPr lang="en-US" dirty="0"/>
              <a:t>if (%</a:t>
            </a:r>
            <a:r>
              <a:rPr lang="en-US" dirty="0" err="1"/>
              <a:t>eax</a:t>
            </a:r>
            <a:r>
              <a:rPr lang="en-US" dirty="0"/>
              <a:t> &lt; %</a:t>
            </a:r>
            <a:r>
              <a:rPr lang="en-US" dirty="0" err="1"/>
              <a:t>edx</a:t>
            </a:r>
            <a:r>
              <a:rPr lang="en-US" dirty="0"/>
              <a:t>) {     //if body   } </a:t>
            </a:r>
          </a:p>
          <a:p>
            <a:pPr marL="0" indent="0">
              <a:buNone/>
            </a:pPr>
            <a:r>
              <a:rPr lang="en-US" dirty="0"/>
              <a:t>else {   //else body   }</a:t>
            </a:r>
          </a:p>
          <a:p>
            <a:pPr marL="0" indent="0">
              <a:buNone/>
            </a:pPr>
            <a:endParaRPr lang="en-US" dirty="0"/>
          </a:p>
          <a:p>
            <a:pPr marL="0" indent="0">
              <a:buNone/>
            </a:pPr>
            <a:r>
              <a:rPr lang="en-US" dirty="0" err="1"/>
              <a:t>cmp</a:t>
            </a:r>
            <a:r>
              <a:rPr lang="en-US" dirty="0"/>
              <a:t> %</a:t>
            </a:r>
            <a:r>
              <a:rPr lang="en-US" dirty="0" err="1"/>
              <a:t>eax</a:t>
            </a:r>
            <a:r>
              <a:rPr lang="en-US" dirty="0"/>
              <a:t>, %</a:t>
            </a:r>
            <a:r>
              <a:rPr lang="en-US" dirty="0" err="1"/>
              <a:t>edx</a:t>
            </a:r>
            <a:endParaRPr lang="en-US" dirty="0"/>
          </a:p>
          <a:p>
            <a:pPr marL="0" indent="0">
              <a:buNone/>
            </a:pPr>
            <a:r>
              <a:rPr lang="en-US" dirty="0" err="1"/>
              <a:t>jbe</a:t>
            </a:r>
            <a:r>
              <a:rPr lang="en-US" dirty="0"/>
              <a:t> label1                      // jump if %</a:t>
            </a:r>
            <a:r>
              <a:rPr lang="en-US" dirty="0" err="1"/>
              <a:t>edx</a:t>
            </a:r>
            <a:r>
              <a:rPr lang="en-US" dirty="0"/>
              <a:t> &lt;= %</a:t>
            </a:r>
            <a:r>
              <a:rPr lang="en-US" dirty="0" err="1"/>
              <a:t>eax</a:t>
            </a:r>
            <a:endParaRPr lang="en-US" dirty="0"/>
          </a:p>
          <a:p>
            <a:pPr marL="0" indent="0">
              <a:buNone/>
            </a:pPr>
            <a:r>
              <a:rPr lang="en-US" dirty="0"/>
              <a:t>// if body</a:t>
            </a:r>
          </a:p>
          <a:p>
            <a:pPr marL="0" indent="0">
              <a:buNone/>
            </a:pPr>
            <a:r>
              <a:rPr lang="en-US" dirty="0" err="1"/>
              <a:t>jmp</a:t>
            </a:r>
            <a:r>
              <a:rPr lang="en-US" dirty="0"/>
              <a:t> label2:</a:t>
            </a:r>
          </a:p>
          <a:p>
            <a:pPr marL="0" indent="0">
              <a:buNone/>
            </a:pPr>
            <a:r>
              <a:rPr lang="en-US" dirty="0"/>
              <a:t>label1:</a:t>
            </a:r>
          </a:p>
          <a:p>
            <a:pPr marL="0" indent="0">
              <a:buNone/>
            </a:pPr>
            <a:r>
              <a:rPr lang="en-US" dirty="0"/>
              <a:t>// else body</a:t>
            </a:r>
          </a:p>
          <a:p>
            <a:pPr marL="0" indent="0">
              <a:buNone/>
            </a:pPr>
            <a:r>
              <a:rPr lang="en-US" dirty="0"/>
              <a:t>label2:</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791868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46290-8572-4417-9682-1F95F8DC9AEF}"/>
              </a:ext>
            </a:extLst>
          </p:cNvPr>
          <p:cNvSpPr>
            <a:spLocks noGrp="1"/>
          </p:cNvSpPr>
          <p:nvPr>
            <p:ph type="title"/>
          </p:nvPr>
        </p:nvSpPr>
        <p:spPr/>
        <p:txBody>
          <a:bodyPr/>
          <a:lstStyle/>
          <a:p>
            <a:r>
              <a:rPr lang="en-US" dirty="0"/>
              <a:t>Addition</a:t>
            </a:r>
          </a:p>
        </p:txBody>
      </p:sp>
      <p:sp>
        <p:nvSpPr>
          <p:cNvPr id="3" name="Content Placeholder 2">
            <a:extLst>
              <a:ext uri="{FF2B5EF4-FFF2-40B4-BE49-F238E27FC236}">
                <a16:creationId xmlns:a16="http://schemas.microsoft.com/office/drawing/2014/main" id="{10A46F59-97E9-4F84-A44A-07580B2B637C}"/>
              </a:ext>
            </a:extLst>
          </p:cNvPr>
          <p:cNvSpPr>
            <a:spLocks noGrp="1"/>
          </p:cNvSpPr>
          <p:nvPr>
            <p:ph idx="1"/>
          </p:nvPr>
        </p:nvSpPr>
        <p:spPr/>
        <p:txBody>
          <a:bodyPr/>
          <a:lstStyle/>
          <a:p>
            <a:pPr marL="0" indent="0">
              <a:buNone/>
            </a:pPr>
            <a:r>
              <a:rPr lang="en-US" dirty="0"/>
              <a:t>add %</a:t>
            </a:r>
            <a:r>
              <a:rPr lang="en-US" dirty="0" err="1"/>
              <a:t>eax</a:t>
            </a:r>
            <a:r>
              <a:rPr lang="en-US" dirty="0"/>
              <a:t>, %</a:t>
            </a:r>
            <a:r>
              <a:rPr lang="en-US" dirty="0" err="1"/>
              <a:t>edx</a:t>
            </a:r>
            <a:endParaRPr lang="en-US" dirty="0"/>
          </a:p>
          <a:p>
            <a:pPr marL="0" indent="0">
              <a:buNone/>
            </a:pPr>
            <a:endParaRPr lang="en-US" dirty="0"/>
          </a:p>
          <a:p>
            <a:pPr marL="0" indent="0">
              <a:buNone/>
            </a:pPr>
            <a:r>
              <a:rPr lang="en-US" dirty="0"/>
              <a:t>%</a:t>
            </a:r>
            <a:r>
              <a:rPr lang="en-US" dirty="0" err="1"/>
              <a:t>edx</a:t>
            </a:r>
            <a:r>
              <a:rPr lang="en-US" dirty="0"/>
              <a:t> = %</a:t>
            </a:r>
            <a:r>
              <a:rPr lang="en-US" dirty="0" err="1"/>
              <a:t>edx</a:t>
            </a:r>
            <a:r>
              <a:rPr lang="en-US" dirty="0"/>
              <a:t> + %</a:t>
            </a:r>
            <a:r>
              <a:rPr lang="en-US" dirty="0" err="1"/>
              <a:t>eax</a:t>
            </a: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1A6B63B-8396-46D8-90AD-81817BFD1AB9}"/>
                  </a:ext>
                </a:extLst>
              </p14:cNvPr>
              <p14:cNvContentPartPr/>
              <p14:nvPr/>
            </p14:nvContentPartPr>
            <p14:xfrm>
              <a:off x="1098720" y="2228760"/>
              <a:ext cx="2133720" cy="1105200"/>
            </p14:xfrm>
          </p:contentPart>
        </mc:Choice>
        <mc:Fallback xmlns="">
          <p:pic>
            <p:nvPicPr>
              <p:cNvPr id="4" name="Ink 3">
                <a:extLst>
                  <a:ext uri="{FF2B5EF4-FFF2-40B4-BE49-F238E27FC236}">
                    <a16:creationId xmlns:a16="http://schemas.microsoft.com/office/drawing/2014/main" id="{B1A6B63B-8396-46D8-90AD-81817BFD1AB9}"/>
                  </a:ext>
                </a:extLst>
              </p:cNvPr>
              <p:cNvPicPr/>
              <p:nvPr/>
            </p:nvPicPr>
            <p:blipFill>
              <a:blip r:embed="rId4"/>
              <a:stretch>
                <a:fillRect/>
              </a:stretch>
            </p:blipFill>
            <p:spPr>
              <a:xfrm>
                <a:off x="1089360" y="2219400"/>
                <a:ext cx="2152440" cy="1123920"/>
              </a:xfrm>
              <a:prstGeom prst="rect">
                <a:avLst/>
              </a:prstGeom>
            </p:spPr>
          </p:pic>
        </mc:Fallback>
      </mc:AlternateContent>
    </p:spTree>
    <p:extLst>
      <p:ext uri="{BB962C8B-B14F-4D97-AF65-F5344CB8AC3E}">
        <p14:creationId xmlns:p14="http://schemas.microsoft.com/office/powerpoint/2010/main" val="31099102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46290-8572-4417-9682-1F95F8DC9AEF}"/>
              </a:ext>
            </a:extLst>
          </p:cNvPr>
          <p:cNvSpPr>
            <a:spLocks noGrp="1"/>
          </p:cNvSpPr>
          <p:nvPr>
            <p:ph type="title"/>
          </p:nvPr>
        </p:nvSpPr>
        <p:spPr/>
        <p:txBody>
          <a:bodyPr/>
          <a:lstStyle/>
          <a:p>
            <a:r>
              <a:rPr lang="en-US" dirty="0"/>
              <a:t>Addition</a:t>
            </a:r>
          </a:p>
        </p:txBody>
      </p:sp>
      <p:sp>
        <p:nvSpPr>
          <p:cNvPr id="3" name="Content Placeholder 2">
            <a:extLst>
              <a:ext uri="{FF2B5EF4-FFF2-40B4-BE49-F238E27FC236}">
                <a16:creationId xmlns:a16="http://schemas.microsoft.com/office/drawing/2014/main" id="{10A46F59-97E9-4F84-A44A-07580B2B637C}"/>
              </a:ext>
            </a:extLst>
          </p:cNvPr>
          <p:cNvSpPr>
            <a:spLocks noGrp="1"/>
          </p:cNvSpPr>
          <p:nvPr>
            <p:ph idx="1"/>
          </p:nvPr>
        </p:nvSpPr>
        <p:spPr/>
        <p:txBody>
          <a:bodyPr/>
          <a:lstStyle/>
          <a:p>
            <a:pPr marL="0" indent="0">
              <a:buNone/>
            </a:pPr>
            <a:r>
              <a:rPr lang="en-US" dirty="0"/>
              <a:t>add %</a:t>
            </a:r>
            <a:r>
              <a:rPr lang="en-US" dirty="0" err="1"/>
              <a:t>eax</a:t>
            </a:r>
            <a:r>
              <a:rPr lang="en-US" dirty="0"/>
              <a:t>, (%</a:t>
            </a:r>
            <a:r>
              <a:rPr lang="en-US" dirty="0" err="1"/>
              <a:t>edx</a:t>
            </a:r>
            <a:r>
              <a:rPr lang="en-US" dirty="0"/>
              <a:t>)</a:t>
            </a:r>
          </a:p>
          <a:p>
            <a:pPr marL="0" indent="0">
              <a:buNone/>
            </a:pPr>
            <a:endParaRPr lang="en-US" dirty="0"/>
          </a:p>
          <a:p>
            <a:pPr marL="0" indent="0">
              <a:buNone/>
            </a:pPr>
            <a:r>
              <a:rPr lang="en-US" dirty="0"/>
              <a:t>*((int32*)%</a:t>
            </a:r>
            <a:r>
              <a:rPr lang="en-US" dirty="0" err="1"/>
              <a:t>edx</a:t>
            </a:r>
            <a:r>
              <a:rPr lang="en-US" dirty="0"/>
              <a:t>) = *((int32*)%</a:t>
            </a:r>
            <a:r>
              <a:rPr lang="en-US" dirty="0" err="1"/>
              <a:t>edx</a:t>
            </a:r>
            <a:r>
              <a:rPr lang="en-US" dirty="0"/>
              <a:t>) + %</a:t>
            </a:r>
            <a:r>
              <a:rPr lang="en-US" dirty="0" err="1"/>
              <a:t>eax</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E2F97B8-E8CC-4DDB-9AD9-C7F2344B3443}"/>
                  </a:ext>
                </a:extLst>
              </p14:cNvPr>
              <p14:cNvContentPartPr/>
              <p14:nvPr/>
            </p14:nvContentPartPr>
            <p14:xfrm>
              <a:off x="2482920" y="2336760"/>
              <a:ext cx="984600" cy="64080"/>
            </p14:xfrm>
          </p:contentPart>
        </mc:Choice>
        <mc:Fallback xmlns="">
          <p:pic>
            <p:nvPicPr>
              <p:cNvPr id="4" name="Ink 3">
                <a:extLst>
                  <a:ext uri="{FF2B5EF4-FFF2-40B4-BE49-F238E27FC236}">
                    <a16:creationId xmlns:a16="http://schemas.microsoft.com/office/drawing/2014/main" id="{6E2F97B8-E8CC-4DDB-9AD9-C7F2344B3443}"/>
                  </a:ext>
                </a:extLst>
              </p:cNvPr>
              <p:cNvPicPr/>
              <p:nvPr/>
            </p:nvPicPr>
            <p:blipFill>
              <a:blip r:embed="rId4"/>
              <a:stretch>
                <a:fillRect/>
              </a:stretch>
            </p:blipFill>
            <p:spPr>
              <a:xfrm>
                <a:off x="2473560" y="2327400"/>
                <a:ext cx="1003320" cy="82800"/>
              </a:xfrm>
              <a:prstGeom prst="rect">
                <a:avLst/>
              </a:prstGeom>
            </p:spPr>
          </p:pic>
        </mc:Fallback>
      </mc:AlternateContent>
    </p:spTree>
    <p:extLst>
      <p:ext uri="{BB962C8B-B14F-4D97-AF65-F5344CB8AC3E}">
        <p14:creationId xmlns:p14="http://schemas.microsoft.com/office/powerpoint/2010/main" val="53679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21FD-C637-4F3D-9186-F99C4F238BC9}"/>
              </a:ext>
            </a:extLst>
          </p:cNvPr>
          <p:cNvSpPr>
            <a:spLocks noGrp="1"/>
          </p:cNvSpPr>
          <p:nvPr>
            <p:ph type="title"/>
          </p:nvPr>
        </p:nvSpPr>
        <p:spPr/>
        <p:txBody>
          <a:bodyPr/>
          <a:lstStyle/>
          <a:p>
            <a:r>
              <a:rPr lang="en-US" dirty="0"/>
              <a:t>What is an application?</a:t>
            </a:r>
          </a:p>
        </p:txBody>
      </p:sp>
      <p:sp>
        <p:nvSpPr>
          <p:cNvPr id="3" name="Content Placeholder 2">
            <a:extLst>
              <a:ext uri="{FF2B5EF4-FFF2-40B4-BE49-F238E27FC236}">
                <a16:creationId xmlns:a16="http://schemas.microsoft.com/office/drawing/2014/main" id="{F7A0EC5C-CE69-4C9F-9669-697ABF7E11A7}"/>
              </a:ext>
            </a:extLst>
          </p:cNvPr>
          <p:cNvSpPr>
            <a:spLocks noGrp="1"/>
          </p:cNvSpPr>
          <p:nvPr>
            <p:ph idx="1"/>
          </p:nvPr>
        </p:nvSpPr>
        <p:spPr/>
        <p:txBody>
          <a:bodyPr>
            <a:normAutofit/>
          </a:bodyPr>
          <a:lstStyle/>
          <a:p>
            <a:r>
              <a:rPr lang="en-US" dirty="0"/>
              <a:t>Firefox</a:t>
            </a:r>
          </a:p>
          <a:p>
            <a:r>
              <a:rPr lang="en-US" dirty="0"/>
              <a:t>Terminal</a:t>
            </a:r>
          </a:p>
          <a:p>
            <a:r>
              <a:rPr lang="en-US" dirty="0"/>
              <a:t>Power point</a:t>
            </a:r>
          </a:p>
          <a:p>
            <a:r>
              <a:rPr lang="en-US" dirty="0"/>
              <a:t>etc.</a:t>
            </a:r>
          </a:p>
          <a:p>
            <a:pPr marL="0" indent="0">
              <a:buNone/>
            </a:pPr>
            <a:endParaRPr lang="en-US" dirty="0"/>
          </a:p>
        </p:txBody>
      </p:sp>
    </p:spTree>
    <p:extLst>
      <p:ext uri="{BB962C8B-B14F-4D97-AF65-F5344CB8AC3E}">
        <p14:creationId xmlns:p14="http://schemas.microsoft.com/office/powerpoint/2010/main" val="11550463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086F0-F576-45BA-8BB4-C21F0430FD73}"/>
              </a:ext>
            </a:extLst>
          </p:cNvPr>
          <p:cNvSpPr>
            <a:spLocks noGrp="1"/>
          </p:cNvSpPr>
          <p:nvPr>
            <p:ph type="title"/>
          </p:nvPr>
        </p:nvSpPr>
        <p:spPr/>
        <p:txBody>
          <a:bodyPr/>
          <a:lstStyle/>
          <a:p>
            <a:r>
              <a:rPr lang="en-US" dirty="0"/>
              <a:t>Logical AND</a:t>
            </a:r>
          </a:p>
        </p:txBody>
      </p:sp>
      <p:sp>
        <p:nvSpPr>
          <p:cNvPr id="3" name="Content Placeholder 2">
            <a:extLst>
              <a:ext uri="{FF2B5EF4-FFF2-40B4-BE49-F238E27FC236}">
                <a16:creationId xmlns:a16="http://schemas.microsoft.com/office/drawing/2014/main" id="{09AB2EF3-58A8-47C0-8BE7-F2B8CD45F7A2}"/>
              </a:ext>
            </a:extLst>
          </p:cNvPr>
          <p:cNvSpPr>
            <a:spLocks noGrp="1"/>
          </p:cNvSpPr>
          <p:nvPr>
            <p:ph idx="1"/>
          </p:nvPr>
        </p:nvSpPr>
        <p:spPr/>
        <p:txBody>
          <a:bodyPr/>
          <a:lstStyle/>
          <a:p>
            <a:pPr marL="0" indent="0">
              <a:buNone/>
            </a:pPr>
            <a:r>
              <a:rPr lang="en-US" dirty="0"/>
              <a:t>and %</a:t>
            </a:r>
            <a:r>
              <a:rPr lang="en-US" dirty="0" err="1"/>
              <a:t>eax</a:t>
            </a:r>
            <a:r>
              <a:rPr lang="en-US" dirty="0"/>
              <a:t>, %</a:t>
            </a:r>
            <a:r>
              <a:rPr lang="en-US" dirty="0" err="1"/>
              <a:t>edx</a:t>
            </a:r>
            <a:endParaRPr lang="en-US" dirty="0"/>
          </a:p>
          <a:p>
            <a:pPr marL="0" indent="0">
              <a:buNone/>
            </a:pPr>
            <a:endParaRPr lang="en-US" dirty="0"/>
          </a:p>
          <a:p>
            <a:pPr marL="0" indent="0">
              <a:buNone/>
            </a:pPr>
            <a:r>
              <a:rPr lang="en-US" dirty="0"/>
              <a:t>%</a:t>
            </a:r>
            <a:r>
              <a:rPr lang="en-US" dirty="0" err="1"/>
              <a:t>edx</a:t>
            </a:r>
            <a:r>
              <a:rPr lang="en-US" dirty="0"/>
              <a:t> = %</a:t>
            </a:r>
            <a:r>
              <a:rPr lang="en-US" dirty="0" err="1"/>
              <a:t>edx</a:t>
            </a:r>
            <a:r>
              <a:rPr lang="en-US" dirty="0"/>
              <a:t> &amp; %</a:t>
            </a:r>
            <a:r>
              <a:rPr lang="en-US" dirty="0" err="1"/>
              <a:t>eax</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5E57564-D2A8-4EBD-933C-F96191A236B6}"/>
                  </a:ext>
                </a:extLst>
              </p14:cNvPr>
              <p14:cNvContentPartPr/>
              <p14:nvPr/>
            </p14:nvContentPartPr>
            <p14:xfrm>
              <a:off x="1041480" y="2260440"/>
              <a:ext cx="2711880" cy="1175400"/>
            </p14:xfrm>
          </p:contentPart>
        </mc:Choice>
        <mc:Fallback xmlns="">
          <p:pic>
            <p:nvPicPr>
              <p:cNvPr id="4" name="Ink 3">
                <a:extLst>
                  <a:ext uri="{FF2B5EF4-FFF2-40B4-BE49-F238E27FC236}">
                    <a16:creationId xmlns:a16="http://schemas.microsoft.com/office/drawing/2014/main" id="{95E57564-D2A8-4EBD-933C-F96191A236B6}"/>
                  </a:ext>
                </a:extLst>
              </p:cNvPr>
              <p:cNvPicPr/>
              <p:nvPr/>
            </p:nvPicPr>
            <p:blipFill>
              <a:blip r:embed="rId4"/>
              <a:stretch>
                <a:fillRect/>
              </a:stretch>
            </p:blipFill>
            <p:spPr>
              <a:xfrm>
                <a:off x="1032120" y="2251080"/>
                <a:ext cx="2730600" cy="1194120"/>
              </a:xfrm>
              <a:prstGeom prst="rect">
                <a:avLst/>
              </a:prstGeom>
            </p:spPr>
          </p:pic>
        </mc:Fallback>
      </mc:AlternateContent>
    </p:spTree>
    <p:extLst>
      <p:ext uri="{BB962C8B-B14F-4D97-AF65-F5344CB8AC3E}">
        <p14:creationId xmlns:p14="http://schemas.microsoft.com/office/powerpoint/2010/main" val="20721774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086F0-F576-45BA-8BB4-C21F0430FD73}"/>
              </a:ext>
            </a:extLst>
          </p:cNvPr>
          <p:cNvSpPr>
            <a:spLocks noGrp="1"/>
          </p:cNvSpPr>
          <p:nvPr>
            <p:ph type="title"/>
          </p:nvPr>
        </p:nvSpPr>
        <p:spPr/>
        <p:txBody>
          <a:bodyPr/>
          <a:lstStyle/>
          <a:p>
            <a:r>
              <a:rPr lang="en-US" dirty="0"/>
              <a:t>Logical AND</a:t>
            </a:r>
          </a:p>
        </p:txBody>
      </p:sp>
      <p:sp>
        <p:nvSpPr>
          <p:cNvPr id="3" name="Content Placeholder 2">
            <a:extLst>
              <a:ext uri="{FF2B5EF4-FFF2-40B4-BE49-F238E27FC236}">
                <a16:creationId xmlns:a16="http://schemas.microsoft.com/office/drawing/2014/main" id="{09AB2EF3-58A8-47C0-8BE7-F2B8CD45F7A2}"/>
              </a:ext>
            </a:extLst>
          </p:cNvPr>
          <p:cNvSpPr>
            <a:spLocks noGrp="1"/>
          </p:cNvSpPr>
          <p:nvPr>
            <p:ph idx="1"/>
          </p:nvPr>
        </p:nvSpPr>
        <p:spPr/>
        <p:txBody>
          <a:bodyPr/>
          <a:lstStyle/>
          <a:p>
            <a:pPr marL="0" indent="0">
              <a:buNone/>
            </a:pPr>
            <a:r>
              <a:rPr lang="en-US" dirty="0"/>
              <a:t>and %</a:t>
            </a:r>
            <a:r>
              <a:rPr lang="en-US" dirty="0" err="1"/>
              <a:t>eax</a:t>
            </a:r>
            <a:r>
              <a:rPr lang="en-US" dirty="0"/>
              <a:t>, (%</a:t>
            </a:r>
            <a:r>
              <a:rPr lang="en-US" dirty="0" err="1"/>
              <a:t>edx</a:t>
            </a:r>
            <a:r>
              <a:rPr lang="en-US" dirty="0"/>
              <a:t>)</a:t>
            </a:r>
          </a:p>
          <a:p>
            <a:pPr marL="0" indent="0">
              <a:buNone/>
            </a:pPr>
            <a:endParaRPr lang="en-US" dirty="0"/>
          </a:p>
          <a:p>
            <a:pPr marL="0" indent="0">
              <a:buNone/>
            </a:pPr>
            <a:r>
              <a:rPr lang="en-US" dirty="0"/>
              <a:t>*((int32*)%</a:t>
            </a:r>
            <a:r>
              <a:rPr lang="en-US" dirty="0" err="1"/>
              <a:t>edx</a:t>
            </a:r>
            <a:r>
              <a:rPr lang="en-US" dirty="0"/>
              <a:t>) = %</a:t>
            </a:r>
            <a:r>
              <a:rPr lang="en-US" dirty="0" err="1"/>
              <a:t>edx</a:t>
            </a:r>
            <a:r>
              <a:rPr lang="en-US" dirty="0"/>
              <a:t> &amp; *((int32*)%</a:t>
            </a:r>
            <a:r>
              <a:rPr lang="en-US" dirty="0" err="1"/>
              <a:t>eax</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F8A0B8D-71EE-433C-B383-19677E2293DB}"/>
                  </a:ext>
                </a:extLst>
              </p14:cNvPr>
              <p14:cNvContentPartPr/>
              <p14:nvPr/>
            </p14:nvContentPartPr>
            <p14:xfrm>
              <a:off x="2482920" y="2152800"/>
              <a:ext cx="1397160" cy="216000"/>
            </p14:xfrm>
          </p:contentPart>
        </mc:Choice>
        <mc:Fallback xmlns="">
          <p:pic>
            <p:nvPicPr>
              <p:cNvPr id="4" name="Ink 3">
                <a:extLst>
                  <a:ext uri="{FF2B5EF4-FFF2-40B4-BE49-F238E27FC236}">
                    <a16:creationId xmlns:a16="http://schemas.microsoft.com/office/drawing/2014/main" id="{5F8A0B8D-71EE-433C-B383-19677E2293DB}"/>
                  </a:ext>
                </a:extLst>
              </p:cNvPr>
              <p:cNvPicPr/>
              <p:nvPr/>
            </p:nvPicPr>
            <p:blipFill>
              <a:blip r:embed="rId4"/>
              <a:stretch>
                <a:fillRect/>
              </a:stretch>
            </p:blipFill>
            <p:spPr>
              <a:xfrm>
                <a:off x="2473560" y="2143440"/>
                <a:ext cx="1415880" cy="234720"/>
              </a:xfrm>
              <a:prstGeom prst="rect">
                <a:avLst/>
              </a:prstGeom>
            </p:spPr>
          </p:pic>
        </mc:Fallback>
      </mc:AlternateContent>
    </p:spTree>
    <p:extLst>
      <p:ext uri="{BB962C8B-B14F-4D97-AF65-F5344CB8AC3E}">
        <p14:creationId xmlns:p14="http://schemas.microsoft.com/office/powerpoint/2010/main" val="38335514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BF2CE-CE89-411C-BD0D-22184233A912}"/>
              </a:ext>
            </a:extLst>
          </p:cNvPr>
          <p:cNvSpPr>
            <a:spLocks noGrp="1"/>
          </p:cNvSpPr>
          <p:nvPr>
            <p:ph type="title"/>
          </p:nvPr>
        </p:nvSpPr>
        <p:spPr/>
        <p:txBody>
          <a:bodyPr/>
          <a:lstStyle/>
          <a:p>
            <a:r>
              <a:rPr lang="en-US" dirty="0"/>
              <a:t>References (available on classroom)</a:t>
            </a:r>
          </a:p>
        </p:txBody>
      </p:sp>
      <p:sp>
        <p:nvSpPr>
          <p:cNvPr id="3" name="Content Placeholder 2">
            <a:extLst>
              <a:ext uri="{FF2B5EF4-FFF2-40B4-BE49-F238E27FC236}">
                <a16:creationId xmlns:a16="http://schemas.microsoft.com/office/drawing/2014/main" id="{BA20F8F6-707A-4B8D-BD76-E48FCECFE8D2}"/>
              </a:ext>
            </a:extLst>
          </p:cNvPr>
          <p:cNvSpPr>
            <a:spLocks noGrp="1"/>
          </p:cNvSpPr>
          <p:nvPr>
            <p:ph idx="1"/>
          </p:nvPr>
        </p:nvSpPr>
        <p:spPr/>
        <p:txBody>
          <a:bodyPr/>
          <a:lstStyle/>
          <a:p>
            <a:r>
              <a:rPr lang="en-US" dirty="0"/>
              <a:t>A Guide to Programming Intel IA32 PC Architecture</a:t>
            </a:r>
          </a:p>
          <a:p>
            <a:endParaRPr lang="en-US" dirty="0"/>
          </a:p>
          <a:p>
            <a:r>
              <a:rPr lang="en-US" dirty="0"/>
              <a:t>Intel manual - 2</a:t>
            </a:r>
          </a:p>
        </p:txBody>
      </p:sp>
    </p:spTree>
    <p:extLst>
      <p:ext uri="{BB962C8B-B14F-4D97-AF65-F5344CB8AC3E}">
        <p14:creationId xmlns:p14="http://schemas.microsoft.com/office/powerpoint/2010/main" val="19246823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F858-1AF6-4E34-8E0F-6BA164AC3E36}"/>
              </a:ext>
            </a:extLst>
          </p:cNvPr>
          <p:cNvSpPr>
            <a:spLocks noGrp="1"/>
          </p:cNvSpPr>
          <p:nvPr>
            <p:ph type="title"/>
          </p:nvPr>
        </p:nvSpPr>
        <p:spPr/>
        <p:txBody>
          <a:bodyPr/>
          <a:lstStyle/>
          <a:p>
            <a:r>
              <a:rPr lang="en-US" dirty="0"/>
              <a:t>Next homework</a:t>
            </a:r>
          </a:p>
        </p:txBody>
      </p:sp>
      <p:sp>
        <p:nvSpPr>
          <p:cNvPr id="3" name="Content Placeholder 2">
            <a:extLst>
              <a:ext uri="{FF2B5EF4-FFF2-40B4-BE49-F238E27FC236}">
                <a16:creationId xmlns:a16="http://schemas.microsoft.com/office/drawing/2014/main" id="{CB2A685C-D5DC-4F40-A5FD-29C4DA1983A0}"/>
              </a:ext>
            </a:extLst>
          </p:cNvPr>
          <p:cNvSpPr>
            <a:spLocks noGrp="1"/>
          </p:cNvSpPr>
          <p:nvPr>
            <p:ph idx="1"/>
          </p:nvPr>
        </p:nvSpPr>
        <p:spPr/>
        <p:txBody>
          <a:bodyPr/>
          <a:lstStyle/>
          <a:p>
            <a:r>
              <a:rPr lang="en-US" dirty="0"/>
              <a:t>Read Intel manual-2 to find the meaning of some x86 instructions</a:t>
            </a:r>
          </a:p>
          <a:p>
            <a:endParaRPr lang="en-US" dirty="0"/>
          </a:p>
          <a:p>
            <a:r>
              <a:rPr lang="en-US" dirty="0"/>
              <a:t>The Intel syntax is different from AT&amp;T syntax</a:t>
            </a:r>
          </a:p>
          <a:p>
            <a:pPr lvl="1"/>
            <a:r>
              <a:rPr lang="en-US" dirty="0"/>
              <a:t>In Intel’s syntax, the first operand is the destination</a:t>
            </a:r>
          </a:p>
        </p:txBody>
      </p:sp>
    </p:spTree>
    <p:extLst>
      <p:ext uri="{BB962C8B-B14F-4D97-AF65-F5344CB8AC3E}">
        <p14:creationId xmlns:p14="http://schemas.microsoft.com/office/powerpoint/2010/main" val="388270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9C1E7-70C1-4ACD-ACB6-3A1780D96CD4}"/>
              </a:ext>
            </a:extLst>
          </p:cNvPr>
          <p:cNvSpPr>
            <a:spLocks noGrp="1"/>
          </p:cNvSpPr>
          <p:nvPr>
            <p:ph type="title"/>
          </p:nvPr>
        </p:nvSpPr>
        <p:spPr/>
        <p:txBody>
          <a:bodyPr/>
          <a:lstStyle/>
          <a:p>
            <a:r>
              <a:rPr lang="en-US" dirty="0"/>
              <a:t>Hardware</a:t>
            </a:r>
          </a:p>
        </p:txBody>
      </p:sp>
      <p:sp>
        <p:nvSpPr>
          <p:cNvPr id="3" name="Content Placeholder 2">
            <a:extLst>
              <a:ext uri="{FF2B5EF4-FFF2-40B4-BE49-F238E27FC236}">
                <a16:creationId xmlns:a16="http://schemas.microsoft.com/office/drawing/2014/main" id="{0CEF9465-992D-4C5B-9FAA-0741BD9ED088}"/>
              </a:ext>
            </a:extLst>
          </p:cNvPr>
          <p:cNvSpPr>
            <a:spLocks noGrp="1"/>
          </p:cNvSpPr>
          <p:nvPr>
            <p:ph idx="1"/>
          </p:nvPr>
        </p:nvSpPr>
        <p:spPr/>
        <p:txBody>
          <a:bodyPr/>
          <a:lstStyle/>
          <a:p>
            <a:r>
              <a:rPr lang="en-US" dirty="0"/>
              <a:t>Disk</a:t>
            </a:r>
          </a:p>
          <a:p>
            <a:r>
              <a:rPr lang="en-US" dirty="0"/>
              <a:t>Network device</a:t>
            </a:r>
          </a:p>
          <a:p>
            <a:r>
              <a:rPr lang="en-US" dirty="0"/>
              <a:t>RAM</a:t>
            </a:r>
          </a:p>
          <a:p>
            <a:r>
              <a:rPr lang="en-US" dirty="0"/>
              <a:t>CPU</a:t>
            </a:r>
          </a:p>
          <a:p>
            <a:r>
              <a:rPr lang="en-US" dirty="0"/>
              <a:t>Monitor</a:t>
            </a:r>
          </a:p>
          <a:p>
            <a:r>
              <a:rPr lang="en-US" dirty="0"/>
              <a:t>Keyboard</a:t>
            </a:r>
          </a:p>
          <a:p>
            <a:r>
              <a:rPr lang="en-US" dirty="0"/>
              <a:t>etc.</a:t>
            </a:r>
          </a:p>
          <a:p>
            <a:endParaRPr lang="en-US" dirty="0"/>
          </a:p>
        </p:txBody>
      </p:sp>
    </p:spTree>
    <p:extLst>
      <p:ext uri="{BB962C8B-B14F-4D97-AF65-F5344CB8AC3E}">
        <p14:creationId xmlns:p14="http://schemas.microsoft.com/office/powerpoint/2010/main" val="168943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21FD-C637-4F3D-9186-F99C4F238BC9}"/>
              </a:ext>
            </a:extLst>
          </p:cNvPr>
          <p:cNvSpPr>
            <a:spLocks noGrp="1"/>
          </p:cNvSpPr>
          <p:nvPr>
            <p:ph type="title"/>
          </p:nvPr>
        </p:nvSpPr>
        <p:spPr/>
        <p:txBody>
          <a:bodyPr/>
          <a:lstStyle/>
          <a:p>
            <a:r>
              <a:rPr lang="en-US" dirty="0"/>
              <a:t>OS interface</a:t>
            </a:r>
          </a:p>
        </p:txBody>
      </p:sp>
      <p:sp>
        <p:nvSpPr>
          <p:cNvPr id="3" name="Content Placeholder 2">
            <a:extLst>
              <a:ext uri="{FF2B5EF4-FFF2-40B4-BE49-F238E27FC236}">
                <a16:creationId xmlns:a16="http://schemas.microsoft.com/office/drawing/2014/main" id="{F7A0EC5C-CE69-4C9F-9669-697ABF7E11A7}"/>
              </a:ext>
            </a:extLst>
          </p:cNvPr>
          <p:cNvSpPr>
            <a:spLocks noGrp="1"/>
          </p:cNvSpPr>
          <p:nvPr>
            <p:ph idx="1"/>
          </p:nvPr>
        </p:nvSpPr>
        <p:spPr/>
        <p:txBody>
          <a:bodyPr>
            <a:normAutofit/>
          </a:bodyPr>
          <a:lstStyle/>
          <a:p>
            <a:pPr marL="0" indent="0">
              <a:buNone/>
            </a:pPr>
            <a:r>
              <a:rPr lang="en-US" dirty="0" err="1"/>
              <a:t>example.c</a:t>
            </a:r>
            <a:endParaRPr lang="en-US" dirty="0"/>
          </a:p>
          <a:p>
            <a:pPr marL="0" indent="0">
              <a:buNone/>
            </a:pPr>
            <a:r>
              <a:rPr lang="en-US" dirty="0"/>
              <a:t>int main(int </a:t>
            </a:r>
            <a:r>
              <a:rPr lang="en-US" dirty="0" err="1"/>
              <a:t>argc</a:t>
            </a:r>
            <a:r>
              <a:rPr lang="en-US" dirty="0"/>
              <a:t>, char *</a:t>
            </a:r>
            <a:r>
              <a:rPr lang="en-US" dirty="0" err="1"/>
              <a:t>argv</a:t>
            </a:r>
            <a:r>
              <a:rPr lang="en-US" dirty="0"/>
              <a:t>[]) {</a:t>
            </a:r>
          </a:p>
          <a:p>
            <a:pPr marL="0" indent="0">
              <a:buNone/>
            </a:pPr>
            <a:r>
              <a:rPr lang="en-US" dirty="0"/>
              <a:t>   int </a:t>
            </a:r>
            <a:r>
              <a:rPr lang="en-US" dirty="0" err="1"/>
              <a:t>fd</a:t>
            </a:r>
            <a:r>
              <a:rPr lang="en-US" dirty="0"/>
              <a:t> = open(</a:t>
            </a:r>
            <a:r>
              <a:rPr lang="en-US" dirty="0" err="1"/>
              <a:t>argv</a:t>
            </a:r>
            <a:r>
              <a:rPr lang="en-US" dirty="0"/>
              <a:t>[1], O_CREAT);</a:t>
            </a:r>
          </a:p>
          <a:p>
            <a:pPr marL="0" indent="0">
              <a:buNone/>
            </a:pPr>
            <a:r>
              <a:rPr lang="en-US" dirty="0"/>
              <a:t>   write(</a:t>
            </a:r>
            <a:r>
              <a:rPr lang="en-US" dirty="0" err="1"/>
              <a:t>fd</a:t>
            </a:r>
            <a:r>
              <a:rPr lang="en-US" dirty="0"/>
              <a:t>, “hello world”, 11);</a:t>
            </a:r>
          </a:p>
          <a:p>
            <a:pPr marL="0" indent="0">
              <a:buNone/>
            </a:pPr>
            <a:r>
              <a:rPr lang="en-US" dirty="0"/>
              <a:t>   close(</a:t>
            </a:r>
            <a:r>
              <a:rPr lang="en-US" dirty="0" err="1"/>
              <a:t>fd</a:t>
            </a:r>
            <a:r>
              <a:rPr lang="en-US" dirty="0"/>
              <a:t>);</a:t>
            </a:r>
          </a:p>
          <a:p>
            <a:pPr marL="0" indent="0">
              <a:buNone/>
            </a:pPr>
            <a:r>
              <a:rPr lang="en-US" dirty="0"/>
              <a:t>   return 0;</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F40FA92-6141-495B-815A-68DF7C7D0FC6}"/>
                  </a:ext>
                </a:extLst>
              </p14:cNvPr>
              <p14:cNvContentPartPr/>
              <p14:nvPr/>
            </p14:nvContentPartPr>
            <p14:xfrm>
              <a:off x="1174680" y="3282840"/>
              <a:ext cx="4629600" cy="470520"/>
            </p14:xfrm>
          </p:contentPart>
        </mc:Choice>
        <mc:Fallback xmlns="">
          <p:pic>
            <p:nvPicPr>
              <p:cNvPr id="4" name="Ink 3">
                <a:extLst>
                  <a:ext uri="{FF2B5EF4-FFF2-40B4-BE49-F238E27FC236}">
                    <a16:creationId xmlns:a16="http://schemas.microsoft.com/office/drawing/2014/main" id="{3F40FA92-6141-495B-815A-68DF7C7D0FC6}"/>
                  </a:ext>
                </a:extLst>
              </p:cNvPr>
              <p:cNvPicPr/>
              <p:nvPr/>
            </p:nvPicPr>
            <p:blipFill>
              <a:blip r:embed="rId4"/>
              <a:stretch>
                <a:fillRect/>
              </a:stretch>
            </p:blipFill>
            <p:spPr>
              <a:xfrm>
                <a:off x="1165320" y="3273480"/>
                <a:ext cx="4648320" cy="489240"/>
              </a:xfrm>
              <a:prstGeom prst="rect">
                <a:avLst/>
              </a:prstGeom>
            </p:spPr>
          </p:pic>
        </mc:Fallback>
      </mc:AlternateContent>
    </p:spTree>
    <p:extLst>
      <p:ext uri="{BB962C8B-B14F-4D97-AF65-F5344CB8AC3E}">
        <p14:creationId xmlns:p14="http://schemas.microsoft.com/office/powerpoint/2010/main" val="231990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8D0DA-71B3-4C80-A5BD-E47E172AF4FA}"/>
              </a:ext>
            </a:extLst>
          </p:cNvPr>
          <p:cNvSpPr>
            <a:spLocks noGrp="1"/>
          </p:cNvSpPr>
          <p:nvPr>
            <p:ph type="title"/>
          </p:nvPr>
        </p:nvSpPr>
        <p:spPr/>
        <p:txBody>
          <a:bodyPr/>
          <a:lstStyle/>
          <a:p>
            <a:r>
              <a:rPr lang="en-US" dirty="0"/>
              <a:t>Disk interface</a:t>
            </a:r>
          </a:p>
        </p:txBody>
      </p:sp>
      <p:graphicFrame>
        <p:nvGraphicFramePr>
          <p:cNvPr id="4" name="Content Placeholder 3">
            <a:extLst>
              <a:ext uri="{FF2B5EF4-FFF2-40B4-BE49-F238E27FC236}">
                <a16:creationId xmlns:a16="http://schemas.microsoft.com/office/drawing/2014/main" id="{F9D97676-E151-4746-9694-057F69D890BE}"/>
              </a:ext>
            </a:extLst>
          </p:cNvPr>
          <p:cNvGraphicFramePr>
            <a:graphicFrameLocks noGrp="1"/>
          </p:cNvGraphicFramePr>
          <p:nvPr>
            <p:ph idx="1"/>
            <p:extLst>
              <p:ext uri="{D42A27DB-BD31-4B8C-83A1-F6EECF244321}">
                <p14:modId xmlns:p14="http://schemas.microsoft.com/office/powerpoint/2010/main" val="4087097553"/>
              </p:ext>
            </p:extLst>
          </p:nvPr>
        </p:nvGraphicFramePr>
        <p:xfrm>
          <a:off x="838200" y="2522311"/>
          <a:ext cx="10515600" cy="37084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2401806062"/>
                    </a:ext>
                  </a:extLst>
                </a:gridCol>
                <a:gridCol w="1051560">
                  <a:extLst>
                    <a:ext uri="{9D8B030D-6E8A-4147-A177-3AD203B41FA5}">
                      <a16:colId xmlns:a16="http://schemas.microsoft.com/office/drawing/2014/main" val="3491984653"/>
                    </a:ext>
                  </a:extLst>
                </a:gridCol>
                <a:gridCol w="1051560">
                  <a:extLst>
                    <a:ext uri="{9D8B030D-6E8A-4147-A177-3AD203B41FA5}">
                      <a16:colId xmlns:a16="http://schemas.microsoft.com/office/drawing/2014/main" val="2132308714"/>
                    </a:ext>
                  </a:extLst>
                </a:gridCol>
                <a:gridCol w="1051560">
                  <a:extLst>
                    <a:ext uri="{9D8B030D-6E8A-4147-A177-3AD203B41FA5}">
                      <a16:colId xmlns:a16="http://schemas.microsoft.com/office/drawing/2014/main" val="2494534053"/>
                    </a:ext>
                  </a:extLst>
                </a:gridCol>
                <a:gridCol w="1051560">
                  <a:extLst>
                    <a:ext uri="{9D8B030D-6E8A-4147-A177-3AD203B41FA5}">
                      <a16:colId xmlns:a16="http://schemas.microsoft.com/office/drawing/2014/main" val="366379555"/>
                    </a:ext>
                  </a:extLst>
                </a:gridCol>
                <a:gridCol w="1051560">
                  <a:extLst>
                    <a:ext uri="{9D8B030D-6E8A-4147-A177-3AD203B41FA5}">
                      <a16:colId xmlns:a16="http://schemas.microsoft.com/office/drawing/2014/main" val="3008606975"/>
                    </a:ext>
                  </a:extLst>
                </a:gridCol>
                <a:gridCol w="1051560">
                  <a:extLst>
                    <a:ext uri="{9D8B030D-6E8A-4147-A177-3AD203B41FA5}">
                      <a16:colId xmlns:a16="http://schemas.microsoft.com/office/drawing/2014/main" val="1792135173"/>
                    </a:ext>
                  </a:extLst>
                </a:gridCol>
                <a:gridCol w="1051560">
                  <a:extLst>
                    <a:ext uri="{9D8B030D-6E8A-4147-A177-3AD203B41FA5}">
                      <a16:colId xmlns:a16="http://schemas.microsoft.com/office/drawing/2014/main" val="357278527"/>
                    </a:ext>
                  </a:extLst>
                </a:gridCol>
                <a:gridCol w="1051560">
                  <a:extLst>
                    <a:ext uri="{9D8B030D-6E8A-4147-A177-3AD203B41FA5}">
                      <a16:colId xmlns:a16="http://schemas.microsoft.com/office/drawing/2014/main" val="3842452485"/>
                    </a:ext>
                  </a:extLst>
                </a:gridCol>
                <a:gridCol w="1051560">
                  <a:extLst>
                    <a:ext uri="{9D8B030D-6E8A-4147-A177-3AD203B41FA5}">
                      <a16:colId xmlns:a16="http://schemas.microsoft.com/office/drawing/2014/main" val="1934580871"/>
                    </a:ext>
                  </a:extLst>
                </a:gridCol>
              </a:tblGrid>
              <a:tr h="370840">
                <a:tc>
                  <a:txBody>
                    <a:bodyPr/>
                    <a:lstStyle/>
                    <a:p>
                      <a:r>
                        <a:rPr lang="en-US" dirty="0"/>
                        <a:t>0</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extLst>
                  <a:ext uri="{0D108BD9-81ED-4DB2-BD59-A6C34878D82A}">
                    <a16:rowId xmlns:a16="http://schemas.microsoft.com/office/drawing/2014/main" val="519518706"/>
                  </a:ext>
                </a:extLst>
              </a:tr>
            </a:tbl>
          </a:graphicData>
        </a:graphic>
      </p:graphicFrame>
      <p:sp>
        <p:nvSpPr>
          <p:cNvPr id="5" name="TextBox 4">
            <a:extLst>
              <a:ext uri="{FF2B5EF4-FFF2-40B4-BE49-F238E27FC236}">
                <a16:creationId xmlns:a16="http://schemas.microsoft.com/office/drawing/2014/main" id="{BF27BD39-8FA8-48C1-8A5A-805A2AADFC17}"/>
              </a:ext>
            </a:extLst>
          </p:cNvPr>
          <p:cNvSpPr txBox="1"/>
          <p:nvPr/>
        </p:nvSpPr>
        <p:spPr>
          <a:xfrm>
            <a:off x="2939143" y="4223657"/>
            <a:ext cx="4463143" cy="1384995"/>
          </a:xfrm>
          <a:prstGeom prst="rect">
            <a:avLst/>
          </a:prstGeom>
          <a:noFill/>
        </p:spPr>
        <p:txBody>
          <a:bodyPr wrap="square" rtlCol="0">
            <a:spAutoFit/>
          </a:bodyPr>
          <a:lstStyle/>
          <a:p>
            <a:r>
              <a:rPr lang="en-US" sz="2800" dirty="0" err="1"/>
              <a:t>write_to_sector</a:t>
            </a:r>
            <a:r>
              <a:rPr lang="en-US" sz="2800" dirty="0"/>
              <a:t>(0)</a:t>
            </a:r>
          </a:p>
          <a:p>
            <a:r>
              <a:rPr lang="en-US" sz="2800" dirty="0" err="1"/>
              <a:t>write_to_sector</a:t>
            </a:r>
            <a:r>
              <a:rPr lang="en-US" sz="2800" dirty="0"/>
              <a:t>(7)</a:t>
            </a:r>
          </a:p>
          <a:p>
            <a:r>
              <a:rPr lang="en-US" sz="2800" dirty="0" err="1"/>
              <a:t>read_from_sector</a:t>
            </a:r>
            <a:r>
              <a:rPr lang="en-US" sz="2800" dirty="0"/>
              <a:t>(9)</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C476421-50F9-44B5-A487-031E04749D58}"/>
                  </a:ext>
                </a:extLst>
              </p14:cNvPr>
              <p14:cNvContentPartPr/>
              <p14:nvPr/>
            </p14:nvContentPartPr>
            <p14:xfrm>
              <a:off x="984240" y="2095560"/>
              <a:ext cx="1663920" cy="324000"/>
            </p14:xfrm>
          </p:contentPart>
        </mc:Choice>
        <mc:Fallback xmlns="">
          <p:pic>
            <p:nvPicPr>
              <p:cNvPr id="3" name="Ink 2">
                <a:extLst>
                  <a:ext uri="{FF2B5EF4-FFF2-40B4-BE49-F238E27FC236}">
                    <a16:creationId xmlns:a16="http://schemas.microsoft.com/office/drawing/2014/main" id="{CC476421-50F9-44B5-A487-031E04749D58}"/>
                  </a:ext>
                </a:extLst>
              </p:cNvPr>
              <p:cNvPicPr/>
              <p:nvPr/>
            </p:nvPicPr>
            <p:blipFill>
              <a:blip r:embed="rId4"/>
              <a:stretch>
                <a:fillRect/>
              </a:stretch>
            </p:blipFill>
            <p:spPr>
              <a:xfrm>
                <a:off x="974880" y="2086200"/>
                <a:ext cx="1682640" cy="342720"/>
              </a:xfrm>
              <a:prstGeom prst="rect">
                <a:avLst/>
              </a:prstGeom>
            </p:spPr>
          </p:pic>
        </mc:Fallback>
      </mc:AlternateContent>
    </p:spTree>
    <p:extLst>
      <p:ext uri="{BB962C8B-B14F-4D97-AF65-F5344CB8AC3E}">
        <p14:creationId xmlns:p14="http://schemas.microsoft.com/office/powerpoint/2010/main" val="1471590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TotalTime>
  <Words>2454</Words>
  <Application>Microsoft Office PowerPoint</Application>
  <PresentationFormat>Widescreen</PresentationFormat>
  <Paragraphs>507</Paragraphs>
  <Slides>63</Slides>
  <Notes>61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Calibri Light</vt:lpstr>
      <vt:lpstr>Office Theme</vt:lpstr>
      <vt:lpstr>PowerPoint Presentation</vt:lpstr>
      <vt:lpstr>Objectives</vt:lpstr>
      <vt:lpstr>Tentative lecture plan </vt:lpstr>
      <vt:lpstr>What is an OS?</vt:lpstr>
      <vt:lpstr>What is an application?</vt:lpstr>
      <vt:lpstr>What is an application?</vt:lpstr>
      <vt:lpstr>Hardware</vt:lpstr>
      <vt:lpstr>OS interface</vt:lpstr>
      <vt:lpstr>Disk interface</vt:lpstr>
      <vt:lpstr>OS interface</vt:lpstr>
      <vt:lpstr>OS interface</vt:lpstr>
      <vt:lpstr>What does an OS do?</vt:lpstr>
      <vt:lpstr>write_to_console</vt:lpstr>
      <vt:lpstr>What does an OS do?</vt:lpstr>
      <vt:lpstr>Isolation</vt:lpstr>
      <vt:lpstr>What does an OS do?</vt:lpstr>
      <vt:lpstr>Sharing of hardware resources</vt:lpstr>
      <vt:lpstr>What does an OS do?</vt:lpstr>
      <vt:lpstr>What is inside a.out?</vt:lpstr>
      <vt:lpstr>Physical address space</vt:lpstr>
      <vt:lpstr>Physical address space</vt:lpstr>
      <vt:lpstr>Registers</vt:lpstr>
      <vt:lpstr>Registers</vt:lpstr>
      <vt:lpstr>What is inside a.out?</vt:lpstr>
      <vt:lpstr>x86 CPU interface</vt:lpstr>
      <vt:lpstr>x86 instructions</vt:lpstr>
      <vt:lpstr>x86 instructions</vt:lpstr>
      <vt:lpstr>x86 instructions</vt:lpstr>
      <vt:lpstr>Register mode</vt:lpstr>
      <vt:lpstr>Register mode</vt:lpstr>
      <vt:lpstr>Register mode</vt:lpstr>
      <vt:lpstr>Immediate</vt:lpstr>
      <vt:lpstr>Direct memory access</vt:lpstr>
      <vt:lpstr>Direct memory access</vt:lpstr>
      <vt:lpstr>Indirect memory operand</vt:lpstr>
      <vt:lpstr>Indirect memory access</vt:lpstr>
      <vt:lpstr>Indirect memory access</vt:lpstr>
      <vt:lpstr>Indirect memory access</vt:lpstr>
      <vt:lpstr>Indirect memory access</vt:lpstr>
      <vt:lpstr>Indirect memory access</vt:lpstr>
      <vt:lpstr>Indirect memory access</vt:lpstr>
      <vt:lpstr>Indirect memory access</vt:lpstr>
      <vt:lpstr>Indirect memory access</vt:lpstr>
      <vt:lpstr>Data movement instructions</vt:lpstr>
      <vt:lpstr>jmp instruction</vt:lpstr>
      <vt:lpstr>x86 EFLAGS register</vt:lpstr>
      <vt:lpstr>PowerPoint Presentation</vt:lpstr>
      <vt:lpstr>EFLAGS</vt:lpstr>
      <vt:lpstr>Compare</vt:lpstr>
      <vt:lpstr>jcc – jump if condition is met</vt:lpstr>
      <vt:lpstr>jcc – jump if condition is met</vt:lpstr>
      <vt:lpstr>jcc – jump if condition is met</vt:lpstr>
      <vt:lpstr>jcc – jump if condition is met</vt:lpstr>
      <vt:lpstr>Example</vt:lpstr>
      <vt:lpstr>Example</vt:lpstr>
      <vt:lpstr>Example</vt:lpstr>
      <vt:lpstr>Example</vt:lpstr>
      <vt:lpstr>Addition</vt:lpstr>
      <vt:lpstr>Addition</vt:lpstr>
      <vt:lpstr>Logical AND</vt:lpstr>
      <vt:lpstr>Logical AND</vt:lpstr>
      <vt:lpstr>References (available on classroom)</vt:lpstr>
      <vt:lpstr>Next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246</cp:revision>
  <cp:lastPrinted>2020-01-04T08:30:45Z</cp:lastPrinted>
  <dcterms:created xsi:type="dcterms:W3CDTF">2020-01-03T14:26:25Z</dcterms:created>
  <dcterms:modified xsi:type="dcterms:W3CDTF">2023-08-15T05:43:03Z</dcterms:modified>
</cp:coreProperties>
</file>