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0" r:id="rId4"/>
    <p:sldId id="264" r:id="rId5"/>
    <p:sldId id="262" r:id="rId6"/>
    <p:sldId id="261" r:id="rId7"/>
    <p:sldId id="265" r:id="rId8"/>
    <p:sldId id="266" r:id="rId9"/>
    <p:sldId id="257" r:id="rId10"/>
    <p:sldId id="267" r:id="rId11"/>
    <p:sldId id="259" r:id="rId12"/>
    <p:sldId id="268" r:id="rId13"/>
    <p:sldId id="290" r:id="rId14"/>
    <p:sldId id="269" r:id="rId15"/>
    <p:sldId id="270" r:id="rId16"/>
    <p:sldId id="271" r:id="rId17"/>
    <p:sldId id="276" r:id="rId18"/>
    <p:sldId id="277" r:id="rId19"/>
    <p:sldId id="272" r:id="rId20"/>
    <p:sldId id="273" r:id="rId21"/>
    <p:sldId id="274" r:id="rId22"/>
    <p:sldId id="275" r:id="rId23"/>
    <p:sldId id="278" r:id="rId24"/>
    <p:sldId id="27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C7F98-C24C-D042-782F-6A5E6CD5AF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33246C-693F-E5CE-85A3-5057137BB2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85AA80-7C50-2AAA-6132-B1B69DEC2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1E482-A119-4938-9C73-14307EC3FA4F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632322-67CA-3764-CDAC-FC6A36B33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57B1E-5C2F-A2D0-6076-B183735DE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A220-5A14-456C-AAA0-724977659B8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08737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CB744-17BF-4FC7-7F95-0CFCC01BC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C7A3B4-6DD6-2066-E11E-9E96456B63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103620-3DF1-B198-45F9-2D32FC6A3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1E482-A119-4938-9C73-14307EC3FA4F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4D0A1-4E72-1700-632C-E6B57973A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B29A73-D865-7827-8BB0-D7C7912D9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A220-5A14-456C-AAA0-724977659B8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23746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7B1BB4-4FA1-00EF-4204-2A7D2C7D1D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1D4870-62A9-4C09-194D-8A51F0207C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BA2E89-0DEE-D8F5-1921-40831CCFF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1E482-A119-4938-9C73-14307EC3FA4F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2162D5-7E27-66F4-1007-E595D7B79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DF82D0-A012-70F4-30A1-D811F9DA4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A220-5A14-456C-AAA0-724977659B8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76108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B8C95-84B8-4F8A-13E5-C9B9D9789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E8AA4-0CA3-03D2-72EF-691649B5D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710CA8-1D43-4CB6-9852-D9E47FEA0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1E482-A119-4938-9C73-14307EC3FA4F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9BA25-A697-F67E-A859-A31F8CD74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F5B70-119E-FB74-5DDF-79CF61E45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A220-5A14-456C-AAA0-724977659B8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499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D6537-67F5-7FCD-A5B7-BFC662F15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36CAB1-0A20-717A-4E77-F3A5EA56E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01727-BF8E-BF7A-014B-6A7866477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1E482-A119-4938-9C73-14307EC3FA4F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E7031-D79F-689B-80E9-E73CF548F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8AE77-CE0A-265D-CD0D-BEEDA1A70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A220-5A14-456C-AAA0-724977659B8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0972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6F549-2737-51E5-8EAF-5EAE31E49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23DBFD-05B9-E601-C1E0-3A83E29CC2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0AD92B-A574-4936-AB4C-FBB6378BB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D048F1-855F-41BD-2ADD-D887F0D7B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1E482-A119-4938-9C73-14307EC3FA4F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C2798B-DBC0-A765-820A-D690B0B79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3DE7BD-55CD-1ACF-83EA-C3F7EBCA5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A220-5A14-456C-AAA0-724977659B8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713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22D3B-6AC2-A08D-74E6-1F1C07139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ED2ADC-AFB1-69E4-62D2-5195F5DF9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C7B3C8-5870-E795-EDB4-C4E1C65AD5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105E66-6A54-61D5-D95C-487C75DF23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1F4F84-75A8-91BC-3C85-534576BF04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2BE579-6FBA-05B1-8E25-88E989061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1E482-A119-4938-9C73-14307EC3FA4F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3507C6-29D7-3580-0A75-021A568F8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42187F-80EE-FC1D-1EF8-26055F86C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A220-5A14-456C-AAA0-724977659B8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01922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0B16C-8B8A-646F-BF7E-FADD99AD9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12C675-B9A1-510E-8A62-92F9D0EDB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1E482-A119-4938-9C73-14307EC3FA4F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BD90A4-F9BC-B8BF-F50B-461AD130C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D42374-68F1-2065-8AAB-3CD0F0000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A220-5A14-456C-AAA0-724977659B8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2841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9BB1F4-2F47-D8E3-883D-5372DC7FB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1E482-A119-4938-9C73-14307EC3FA4F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8241F8-A8CB-45AF-6727-6558C90EF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5D887D-EDAF-0B0D-D932-43C3A15E4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A220-5A14-456C-AAA0-724977659B8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1058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64B95-4C15-A161-2209-94543D65D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BA11A-7936-8320-E5A2-8ADC10AD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705264-CC2F-3660-FAD4-34F46EB453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D71E7F-9C86-8937-9E4F-ACFCE5657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1E482-A119-4938-9C73-14307EC3FA4F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511C6B-C6F7-8E69-03F7-15F0F0D23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3C26A1-73A7-9BAD-41D9-2FB3A2458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A220-5A14-456C-AAA0-724977659B8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5765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3BC2E-14F9-7179-66C2-15BF82D66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1AC306-8324-C3DE-5731-51E409C707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DB7720-3CC5-83A8-B20D-79AC18ECD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B33B87-773D-97CF-3D1B-7F03F4CDB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1E482-A119-4938-9C73-14307EC3FA4F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597C3D-3EB3-BCA2-36BB-FA9D30FD2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2153E3-CBD8-43E1-8C68-BE8F685D8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A220-5A14-456C-AAA0-724977659B8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87593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BFB4FD-C41D-5D27-7BB8-D5EC554EE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C50BC-A8A4-F10E-64AD-86E6B1A082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999AF-68D8-429F-690C-452B75D588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1E482-A119-4938-9C73-14307EC3FA4F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74207D-F1C8-05B7-8F59-A3A5080BD2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6B99C-33D4-393E-F383-321B01D3F5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DA220-5A14-456C-AAA0-724977659B8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1325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E8C49-434B-8C78-37E5-2433F8E5E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0805A8-BF4F-8ECA-33A2-5340AB8874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383677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FFEBE9D-418D-212A-39C3-1EBA31B9CD8B}"/>
              </a:ext>
            </a:extLst>
          </p:cNvPr>
          <p:cNvSpPr txBox="1"/>
          <p:nvPr/>
        </p:nvSpPr>
        <p:spPr>
          <a:xfrm>
            <a:off x="1426036" y="2198914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IN" dirty="0"/>
              <a:t>Can multiple functions execute in parallel?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7EA8A6-0B59-FEE2-165E-D57E9AA81769}"/>
              </a:ext>
            </a:extLst>
          </p:cNvPr>
          <p:cNvSpPr/>
          <p:nvPr/>
        </p:nvSpPr>
        <p:spPr>
          <a:xfrm rot="2700000">
            <a:off x="10080060" y="2692602"/>
            <a:ext cx="545718" cy="54742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9B6BC58-4FF8-F327-7F62-C6A8E215C4C8}"/>
              </a:ext>
            </a:extLst>
          </p:cNvPr>
          <p:cNvSpPr txBox="1"/>
          <p:nvPr/>
        </p:nvSpPr>
        <p:spPr>
          <a:xfrm>
            <a:off x="10101941" y="2841174"/>
            <a:ext cx="805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&lt; 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13D2CAB-4FC0-A88F-1D01-872CC06E07E8}"/>
              </a:ext>
            </a:extLst>
          </p:cNvPr>
          <p:cNvSpPr/>
          <p:nvPr/>
        </p:nvSpPr>
        <p:spPr>
          <a:xfrm>
            <a:off x="5889170" y="1338943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0421E3-39ED-4E07-C55F-BD7C212FFF6E}"/>
              </a:ext>
            </a:extLst>
          </p:cNvPr>
          <p:cNvSpPr txBox="1"/>
          <p:nvPr/>
        </p:nvSpPr>
        <p:spPr>
          <a:xfrm>
            <a:off x="5900057" y="1338942"/>
            <a:ext cx="1066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T            F</a:t>
            </a:r>
          </a:p>
          <a:p>
            <a:r>
              <a:rPr lang="en-IN" dirty="0"/>
              <a:t>  Merge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F0DFE58-64AD-5543-2ED2-A54D07DD7EB4}"/>
              </a:ext>
            </a:extLst>
          </p:cNvPr>
          <p:cNvSpPr/>
          <p:nvPr/>
        </p:nvSpPr>
        <p:spPr>
          <a:xfrm>
            <a:off x="8033654" y="1371601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C01708E-A59E-8C61-F1AE-3FA941826562}"/>
              </a:ext>
            </a:extLst>
          </p:cNvPr>
          <p:cNvSpPr txBox="1"/>
          <p:nvPr/>
        </p:nvSpPr>
        <p:spPr>
          <a:xfrm>
            <a:off x="8969830" y="566057"/>
            <a:ext cx="718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8C82153-74D4-2045-9245-AB52FF398D58}"/>
              </a:ext>
            </a:extLst>
          </p:cNvPr>
          <p:cNvSpPr txBox="1"/>
          <p:nvPr/>
        </p:nvSpPr>
        <p:spPr>
          <a:xfrm>
            <a:off x="6781800" y="489857"/>
            <a:ext cx="718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0</a:t>
            </a:r>
          </a:p>
        </p:txBody>
      </p: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FE25A0B8-42C4-07CB-046A-6C22A6C39E20}"/>
              </a:ext>
            </a:extLst>
          </p:cNvPr>
          <p:cNvCxnSpPr>
            <a:stCxn id="9" idx="2"/>
          </p:cNvCxnSpPr>
          <p:nvPr/>
        </p:nvCxnSpPr>
        <p:spPr>
          <a:xfrm rot="16200000" flipH="1">
            <a:off x="8093528" y="288471"/>
            <a:ext cx="598714" cy="394063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D28489E-093C-014E-D322-976B8D5584E7}"/>
              </a:ext>
            </a:extLst>
          </p:cNvPr>
          <p:cNvCxnSpPr/>
          <p:nvPr/>
        </p:nvCxnSpPr>
        <p:spPr>
          <a:xfrm flipH="1">
            <a:off x="7108371" y="2971800"/>
            <a:ext cx="28580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or: Elbow 39">
            <a:extLst>
              <a:ext uri="{FF2B5EF4-FFF2-40B4-BE49-F238E27FC236}">
                <a16:creationId xmlns:a16="http://schemas.microsoft.com/office/drawing/2014/main" id="{DE9A3A53-8DCF-1FC6-075C-56BDA767782D}"/>
              </a:ext>
            </a:extLst>
          </p:cNvPr>
          <p:cNvCxnSpPr>
            <a:endCxn id="9" idx="3"/>
          </p:cNvCxnSpPr>
          <p:nvPr/>
        </p:nvCxnSpPr>
        <p:spPr>
          <a:xfrm rot="16200000" flipV="1">
            <a:off x="6354535" y="2250621"/>
            <a:ext cx="1355271" cy="15240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or: Elbow 41">
            <a:extLst>
              <a:ext uri="{FF2B5EF4-FFF2-40B4-BE49-F238E27FC236}">
                <a16:creationId xmlns:a16="http://schemas.microsoft.com/office/drawing/2014/main" id="{F40678F3-DC83-8CF6-2835-B939B0B7CC45}"/>
              </a:ext>
            </a:extLst>
          </p:cNvPr>
          <p:cNvCxnSpPr>
            <a:endCxn id="12" idx="3"/>
          </p:cNvCxnSpPr>
          <p:nvPr/>
        </p:nvCxnSpPr>
        <p:spPr>
          <a:xfrm rot="16200000" flipV="1">
            <a:off x="8569776" y="2212521"/>
            <a:ext cx="1279070" cy="21771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D35C2307-CE60-855F-07E4-E345493399F4}"/>
              </a:ext>
            </a:extLst>
          </p:cNvPr>
          <p:cNvSpPr txBox="1"/>
          <p:nvPr/>
        </p:nvSpPr>
        <p:spPr>
          <a:xfrm>
            <a:off x="6966857" y="1295402"/>
            <a:ext cx="1066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False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B3D90EC-480B-9546-084D-A7C0C845E614}"/>
              </a:ext>
            </a:extLst>
          </p:cNvPr>
          <p:cNvSpPr txBox="1"/>
          <p:nvPr/>
        </p:nvSpPr>
        <p:spPr>
          <a:xfrm>
            <a:off x="9209312" y="1349832"/>
            <a:ext cx="1066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False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C70B7D1-A34B-FE5F-7375-C03C1E2A0B25}"/>
              </a:ext>
            </a:extLst>
          </p:cNvPr>
          <p:cNvSpPr txBox="1"/>
          <p:nvPr/>
        </p:nvSpPr>
        <p:spPr>
          <a:xfrm>
            <a:off x="8055427" y="1371601"/>
            <a:ext cx="1066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T            F</a:t>
            </a:r>
          </a:p>
          <a:p>
            <a:r>
              <a:rPr lang="en-IN" dirty="0"/>
              <a:t>  Merge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563272C1-B1B2-5A0C-E064-8B7C36CDC263}"/>
              </a:ext>
            </a:extLst>
          </p:cNvPr>
          <p:cNvCxnSpPr/>
          <p:nvPr/>
        </p:nvCxnSpPr>
        <p:spPr>
          <a:xfrm>
            <a:off x="6781800" y="489857"/>
            <a:ext cx="0" cy="8273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6A642A9F-C42B-B510-5450-8520275B4BDE}"/>
              </a:ext>
            </a:extLst>
          </p:cNvPr>
          <p:cNvCxnSpPr/>
          <p:nvPr/>
        </p:nvCxnSpPr>
        <p:spPr>
          <a:xfrm>
            <a:off x="8937171" y="555173"/>
            <a:ext cx="0" cy="8273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636D357D-0802-BA10-1A2D-48E0EDE5677B}"/>
              </a:ext>
            </a:extLst>
          </p:cNvPr>
          <p:cNvSpPr txBox="1"/>
          <p:nvPr/>
        </p:nvSpPr>
        <p:spPr>
          <a:xfrm>
            <a:off x="5965371" y="3842656"/>
            <a:ext cx="1066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Switch</a:t>
            </a:r>
          </a:p>
          <a:p>
            <a:pPr algn="ctr"/>
            <a:r>
              <a:rPr lang="en-IN" dirty="0"/>
              <a:t>T            F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6FA1EB1-946C-16CD-6F5B-71CC93446831}"/>
              </a:ext>
            </a:extLst>
          </p:cNvPr>
          <p:cNvSpPr/>
          <p:nvPr/>
        </p:nvSpPr>
        <p:spPr>
          <a:xfrm>
            <a:off x="5900055" y="3864427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9A47E47C-064A-6ECB-7D71-5E434CBE6901}"/>
              </a:ext>
            </a:extLst>
          </p:cNvPr>
          <p:cNvCxnSpPr/>
          <p:nvPr/>
        </p:nvCxnSpPr>
        <p:spPr>
          <a:xfrm>
            <a:off x="6422570" y="2558143"/>
            <a:ext cx="0" cy="13062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E35F67BA-794C-12F4-1CDB-C1A063363AB1}"/>
              </a:ext>
            </a:extLst>
          </p:cNvPr>
          <p:cNvSpPr/>
          <p:nvPr/>
        </p:nvSpPr>
        <p:spPr>
          <a:xfrm>
            <a:off x="8088081" y="3875315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CC62A8AB-1410-6BFB-6D2E-EBEAABB17999}"/>
              </a:ext>
            </a:extLst>
          </p:cNvPr>
          <p:cNvCxnSpPr>
            <a:stCxn id="45" idx="2"/>
            <a:endCxn id="55" idx="0"/>
          </p:cNvCxnSpPr>
          <p:nvPr/>
        </p:nvCxnSpPr>
        <p:spPr>
          <a:xfrm>
            <a:off x="8588827" y="2017932"/>
            <a:ext cx="32654" cy="18573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8C633D7A-EB24-BC59-82D9-0F4C523A09C9}"/>
              </a:ext>
            </a:extLst>
          </p:cNvPr>
          <p:cNvSpPr txBox="1"/>
          <p:nvPr/>
        </p:nvSpPr>
        <p:spPr>
          <a:xfrm>
            <a:off x="8120742" y="3853542"/>
            <a:ext cx="1066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Switch</a:t>
            </a:r>
          </a:p>
          <a:p>
            <a:pPr algn="ctr"/>
            <a:r>
              <a:rPr lang="en-IN" dirty="0"/>
              <a:t>T            F</a:t>
            </a:r>
          </a:p>
        </p:txBody>
      </p:sp>
      <p:cxnSp>
        <p:nvCxnSpPr>
          <p:cNvPr id="64" name="Connector: Elbow 63">
            <a:extLst>
              <a:ext uri="{FF2B5EF4-FFF2-40B4-BE49-F238E27FC236}">
                <a16:creationId xmlns:a16="http://schemas.microsoft.com/office/drawing/2014/main" id="{448C5D05-E09F-B980-588D-B2C4714469BB}"/>
              </a:ext>
            </a:extLst>
          </p:cNvPr>
          <p:cNvCxnSpPr>
            <a:cxnSpLocks/>
          </p:cNvCxnSpPr>
          <p:nvPr/>
        </p:nvCxnSpPr>
        <p:spPr>
          <a:xfrm rot="5400000">
            <a:off x="6620216" y="3340210"/>
            <a:ext cx="1204907" cy="46808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or: Elbow 65">
            <a:extLst>
              <a:ext uri="{FF2B5EF4-FFF2-40B4-BE49-F238E27FC236}">
                <a16:creationId xmlns:a16="http://schemas.microsoft.com/office/drawing/2014/main" id="{BA40F8B2-5297-28EF-5E09-8887EFFF5811}"/>
              </a:ext>
            </a:extLst>
          </p:cNvPr>
          <p:cNvCxnSpPr>
            <a:cxnSpLocks/>
          </p:cNvCxnSpPr>
          <p:nvPr/>
        </p:nvCxnSpPr>
        <p:spPr>
          <a:xfrm rot="5400000">
            <a:off x="8808242" y="3351099"/>
            <a:ext cx="1172250" cy="43542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id="{79F588BC-8B91-6176-046A-3086A405A264}"/>
              </a:ext>
            </a:extLst>
          </p:cNvPr>
          <p:cNvSpPr/>
          <p:nvPr/>
        </p:nvSpPr>
        <p:spPr>
          <a:xfrm>
            <a:off x="5878284" y="4844141"/>
            <a:ext cx="642258" cy="45039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2DD627D9-40F0-7393-4524-3AA55287ECC3}"/>
              </a:ext>
            </a:extLst>
          </p:cNvPr>
          <p:cNvSpPr/>
          <p:nvPr/>
        </p:nvSpPr>
        <p:spPr>
          <a:xfrm>
            <a:off x="6760027" y="4833251"/>
            <a:ext cx="674912" cy="45039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242F523C-4CC7-8E0B-471D-CA6F273766FD}"/>
              </a:ext>
            </a:extLst>
          </p:cNvPr>
          <p:cNvSpPr/>
          <p:nvPr/>
        </p:nvSpPr>
        <p:spPr>
          <a:xfrm>
            <a:off x="8175169" y="5584369"/>
            <a:ext cx="1034143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8022C745-9CCD-331D-1E80-F09AD425D494}"/>
              </a:ext>
            </a:extLst>
          </p:cNvPr>
          <p:cNvSpPr txBox="1"/>
          <p:nvPr/>
        </p:nvSpPr>
        <p:spPr>
          <a:xfrm>
            <a:off x="5900055" y="4887683"/>
            <a:ext cx="566058" cy="376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+1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8FF7DC1-7179-9CA1-28DC-8407F91E0D0C}"/>
              </a:ext>
            </a:extLst>
          </p:cNvPr>
          <p:cNvSpPr txBox="1"/>
          <p:nvPr/>
        </p:nvSpPr>
        <p:spPr>
          <a:xfrm>
            <a:off x="6781802" y="4855025"/>
            <a:ext cx="566058" cy="376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 err="1"/>
              <a:t>Fn</a:t>
            </a:r>
            <a:endParaRPr lang="en-IN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AF212405-AACB-9728-7A01-A7013667D01D}"/>
              </a:ext>
            </a:extLst>
          </p:cNvPr>
          <p:cNvSpPr txBox="1"/>
          <p:nvPr/>
        </p:nvSpPr>
        <p:spPr>
          <a:xfrm>
            <a:off x="8403772" y="5529942"/>
            <a:ext cx="566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dirty="0"/>
              <a:t>+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38A05250-719B-524E-1746-223D0C765DB6}"/>
              </a:ext>
            </a:extLst>
          </p:cNvPr>
          <p:cNvCxnSpPr/>
          <p:nvPr/>
        </p:nvCxnSpPr>
        <p:spPr>
          <a:xfrm>
            <a:off x="8294914" y="4495801"/>
            <a:ext cx="0" cy="10885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or: Elbow 77">
            <a:extLst>
              <a:ext uri="{FF2B5EF4-FFF2-40B4-BE49-F238E27FC236}">
                <a16:creationId xmlns:a16="http://schemas.microsoft.com/office/drawing/2014/main" id="{7B8C64CA-631F-D179-C5A7-28CA92CBC1E8}"/>
              </a:ext>
            </a:extLst>
          </p:cNvPr>
          <p:cNvCxnSpPr>
            <a:endCxn id="67" idx="0"/>
          </p:cNvCxnSpPr>
          <p:nvPr/>
        </p:nvCxnSpPr>
        <p:spPr>
          <a:xfrm rot="16200000" flipH="1">
            <a:off x="5968091" y="4612819"/>
            <a:ext cx="359230" cy="10341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or: Elbow 81">
            <a:extLst>
              <a:ext uri="{FF2B5EF4-FFF2-40B4-BE49-F238E27FC236}">
                <a16:creationId xmlns:a16="http://schemas.microsoft.com/office/drawing/2014/main" id="{5A7261AF-4241-7E39-A168-4961CD34E137}"/>
              </a:ext>
            </a:extLst>
          </p:cNvPr>
          <p:cNvCxnSpPr>
            <a:endCxn id="68" idx="0"/>
          </p:cNvCxnSpPr>
          <p:nvPr/>
        </p:nvCxnSpPr>
        <p:spPr>
          <a:xfrm>
            <a:off x="6199413" y="4669971"/>
            <a:ext cx="898070" cy="16328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90B38261-80D3-BEC9-AF09-8FFE3CA77131}"/>
              </a:ext>
            </a:extLst>
          </p:cNvPr>
          <p:cNvCxnSpPr/>
          <p:nvPr/>
        </p:nvCxnSpPr>
        <p:spPr>
          <a:xfrm>
            <a:off x="8969830" y="5417009"/>
            <a:ext cx="0" cy="1673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or: Elbow 85">
            <a:extLst>
              <a:ext uri="{FF2B5EF4-FFF2-40B4-BE49-F238E27FC236}">
                <a16:creationId xmlns:a16="http://schemas.microsoft.com/office/drawing/2014/main" id="{2C54C865-39F2-7249-BA75-BB672DA68D92}"/>
              </a:ext>
            </a:extLst>
          </p:cNvPr>
          <p:cNvCxnSpPr>
            <a:stCxn id="68" idx="2"/>
          </p:cNvCxnSpPr>
          <p:nvPr/>
        </p:nvCxnSpPr>
        <p:spPr>
          <a:xfrm rot="16200000" flipH="1">
            <a:off x="7966972" y="4414151"/>
            <a:ext cx="133368" cy="1872347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or: Elbow 87">
            <a:extLst>
              <a:ext uri="{FF2B5EF4-FFF2-40B4-BE49-F238E27FC236}">
                <a16:creationId xmlns:a16="http://schemas.microsoft.com/office/drawing/2014/main" id="{6CC8AB4E-2D83-8B58-1400-635C2F4FBF68}"/>
              </a:ext>
            </a:extLst>
          </p:cNvPr>
          <p:cNvCxnSpPr/>
          <p:nvPr/>
        </p:nvCxnSpPr>
        <p:spPr>
          <a:xfrm rot="16200000" flipH="1">
            <a:off x="8918803" y="4535937"/>
            <a:ext cx="820511" cy="71845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20A18B26-C7D2-3C6E-7D0F-8495CCC27B83}"/>
              </a:ext>
            </a:extLst>
          </p:cNvPr>
          <p:cNvSpPr txBox="1"/>
          <p:nvPr/>
        </p:nvSpPr>
        <p:spPr>
          <a:xfrm>
            <a:off x="9454803" y="5239430"/>
            <a:ext cx="1605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/>
              <a:t>return</a:t>
            </a:r>
          </a:p>
        </p:txBody>
      </p:sp>
      <p:cxnSp>
        <p:nvCxnSpPr>
          <p:cNvPr id="91" name="Connector: Elbow 90">
            <a:extLst>
              <a:ext uri="{FF2B5EF4-FFF2-40B4-BE49-F238E27FC236}">
                <a16:creationId xmlns:a16="http://schemas.microsoft.com/office/drawing/2014/main" id="{90DC586E-2096-5E38-6D28-BFD2919567CB}"/>
              </a:ext>
            </a:extLst>
          </p:cNvPr>
          <p:cNvCxnSpPr>
            <a:cxnSpLocks/>
          </p:cNvCxnSpPr>
          <p:nvPr/>
        </p:nvCxnSpPr>
        <p:spPr>
          <a:xfrm rot="5400000">
            <a:off x="6716643" y="4485070"/>
            <a:ext cx="239172" cy="370114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1C4D5A2A-2D35-FA0F-A232-9F97C940CF0C}"/>
              </a:ext>
            </a:extLst>
          </p:cNvPr>
          <p:cNvCxnSpPr/>
          <p:nvPr/>
        </p:nvCxnSpPr>
        <p:spPr>
          <a:xfrm flipV="1">
            <a:off x="4985657" y="250371"/>
            <a:ext cx="0" cy="62048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or: Elbow 94">
            <a:extLst>
              <a:ext uri="{FF2B5EF4-FFF2-40B4-BE49-F238E27FC236}">
                <a16:creationId xmlns:a16="http://schemas.microsoft.com/office/drawing/2014/main" id="{A10D6A0F-5055-64EE-A4DC-DC4EB801D5ED}"/>
              </a:ext>
            </a:extLst>
          </p:cNvPr>
          <p:cNvCxnSpPr/>
          <p:nvPr/>
        </p:nvCxnSpPr>
        <p:spPr>
          <a:xfrm>
            <a:off x="4985657" y="250371"/>
            <a:ext cx="3189512" cy="1099461"/>
          </a:xfrm>
          <a:prstGeom prst="bentConnector3">
            <a:avLst>
              <a:gd name="adj1" fmla="val 10017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ctor: Elbow 97">
            <a:extLst>
              <a:ext uri="{FF2B5EF4-FFF2-40B4-BE49-F238E27FC236}">
                <a16:creationId xmlns:a16="http://schemas.microsoft.com/office/drawing/2014/main" id="{54CC73EE-DCA5-4157-58EA-A21EF5223509}"/>
              </a:ext>
            </a:extLst>
          </p:cNvPr>
          <p:cNvCxnSpPr>
            <a:stCxn id="70" idx="2"/>
          </p:cNvCxnSpPr>
          <p:nvPr/>
        </p:nvCxnSpPr>
        <p:spPr>
          <a:xfrm rot="5400000">
            <a:off x="5533347" y="5206776"/>
            <a:ext cx="591905" cy="70757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0DD7A8DC-6D86-352A-F858-3397E7F51316}"/>
              </a:ext>
            </a:extLst>
          </p:cNvPr>
          <p:cNvCxnSpPr/>
          <p:nvPr/>
        </p:nvCxnSpPr>
        <p:spPr>
          <a:xfrm flipV="1">
            <a:off x="5475514" y="935389"/>
            <a:ext cx="0" cy="4921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ctor: Elbow 101">
            <a:extLst>
              <a:ext uri="{FF2B5EF4-FFF2-40B4-BE49-F238E27FC236}">
                <a16:creationId xmlns:a16="http://schemas.microsoft.com/office/drawing/2014/main" id="{7023EA30-EE7E-7797-3C59-71BF33625F04}"/>
              </a:ext>
            </a:extLst>
          </p:cNvPr>
          <p:cNvCxnSpPr/>
          <p:nvPr/>
        </p:nvCxnSpPr>
        <p:spPr>
          <a:xfrm>
            <a:off x="5475514" y="935389"/>
            <a:ext cx="620485" cy="381783"/>
          </a:xfrm>
          <a:prstGeom prst="bentConnector3">
            <a:avLst>
              <a:gd name="adj1" fmla="val 10087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1683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FFEBE9D-418D-212A-39C3-1EBA31B9CD8B}"/>
              </a:ext>
            </a:extLst>
          </p:cNvPr>
          <p:cNvSpPr txBox="1"/>
          <p:nvPr/>
        </p:nvSpPr>
        <p:spPr>
          <a:xfrm>
            <a:off x="1426036" y="2198914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IN" dirty="0"/>
              <a:t>Parallel execution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7EA8A6-0B59-FEE2-165E-D57E9AA81769}"/>
              </a:ext>
            </a:extLst>
          </p:cNvPr>
          <p:cNvSpPr/>
          <p:nvPr/>
        </p:nvSpPr>
        <p:spPr>
          <a:xfrm rot="2700000">
            <a:off x="10080060" y="2692602"/>
            <a:ext cx="545718" cy="54742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9B6BC58-4FF8-F327-7F62-C6A8E215C4C8}"/>
              </a:ext>
            </a:extLst>
          </p:cNvPr>
          <p:cNvSpPr txBox="1"/>
          <p:nvPr/>
        </p:nvSpPr>
        <p:spPr>
          <a:xfrm>
            <a:off x="10101941" y="2841174"/>
            <a:ext cx="805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&lt; 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C01708E-A59E-8C61-F1AE-3FA941826562}"/>
              </a:ext>
            </a:extLst>
          </p:cNvPr>
          <p:cNvSpPr txBox="1"/>
          <p:nvPr/>
        </p:nvSpPr>
        <p:spPr>
          <a:xfrm>
            <a:off x="8969830" y="566057"/>
            <a:ext cx="718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8C82153-74D4-2045-9245-AB52FF398D58}"/>
              </a:ext>
            </a:extLst>
          </p:cNvPr>
          <p:cNvSpPr txBox="1"/>
          <p:nvPr/>
        </p:nvSpPr>
        <p:spPr>
          <a:xfrm>
            <a:off x="6781800" y="489857"/>
            <a:ext cx="718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0</a:t>
            </a:r>
          </a:p>
        </p:txBody>
      </p: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FE25A0B8-42C4-07CB-046A-6C22A6C39E20}"/>
              </a:ext>
            </a:extLst>
          </p:cNvPr>
          <p:cNvCxnSpPr>
            <a:cxnSpLocks/>
          </p:cNvCxnSpPr>
          <p:nvPr/>
        </p:nvCxnSpPr>
        <p:spPr>
          <a:xfrm rot="16200000" flipH="1">
            <a:off x="8093528" y="288471"/>
            <a:ext cx="598714" cy="394063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563272C1-B1B2-5A0C-E064-8B7C36CDC263}"/>
              </a:ext>
            </a:extLst>
          </p:cNvPr>
          <p:cNvCxnSpPr/>
          <p:nvPr/>
        </p:nvCxnSpPr>
        <p:spPr>
          <a:xfrm>
            <a:off x="6781800" y="489857"/>
            <a:ext cx="0" cy="8273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6A642A9F-C42B-B510-5450-8520275B4BDE}"/>
              </a:ext>
            </a:extLst>
          </p:cNvPr>
          <p:cNvCxnSpPr/>
          <p:nvPr/>
        </p:nvCxnSpPr>
        <p:spPr>
          <a:xfrm>
            <a:off x="8937171" y="555173"/>
            <a:ext cx="0" cy="8273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636D357D-0802-BA10-1A2D-48E0EDE5677B}"/>
              </a:ext>
            </a:extLst>
          </p:cNvPr>
          <p:cNvSpPr txBox="1"/>
          <p:nvPr/>
        </p:nvSpPr>
        <p:spPr>
          <a:xfrm>
            <a:off x="5965371" y="3842656"/>
            <a:ext cx="1066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Switch</a:t>
            </a:r>
          </a:p>
          <a:p>
            <a:pPr algn="ctr"/>
            <a:r>
              <a:rPr lang="en-IN" dirty="0"/>
              <a:t>T            F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6FA1EB1-946C-16CD-6F5B-71CC93446831}"/>
              </a:ext>
            </a:extLst>
          </p:cNvPr>
          <p:cNvSpPr/>
          <p:nvPr/>
        </p:nvSpPr>
        <p:spPr>
          <a:xfrm>
            <a:off x="5900055" y="3864427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9A47E47C-064A-6ECB-7D71-5E434CBE6901}"/>
              </a:ext>
            </a:extLst>
          </p:cNvPr>
          <p:cNvCxnSpPr/>
          <p:nvPr/>
        </p:nvCxnSpPr>
        <p:spPr>
          <a:xfrm>
            <a:off x="6422570" y="2558143"/>
            <a:ext cx="0" cy="13062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E35F67BA-794C-12F4-1CDB-C1A063363AB1}"/>
              </a:ext>
            </a:extLst>
          </p:cNvPr>
          <p:cNvSpPr/>
          <p:nvPr/>
        </p:nvSpPr>
        <p:spPr>
          <a:xfrm>
            <a:off x="8088081" y="3875315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CC62A8AB-1410-6BFB-6D2E-EBEAABB17999}"/>
              </a:ext>
            </a:extLst>
          </p:cNvPr>
          <p:cNvCxnSpPr>
            <a:cxnSpLocks/>
            <a:endCxn id="55" idx="0"/>
          </p:cNvCxnSpPr>
          <p:nvPr/>
        </p:nvCxnSpPr>
        <p:spPr>
          <a:xfrm>
            <a:off x="8588827" y="2017932"/>
            <a:ext cx="32654" cy="18573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8C633D7A-EB24-BC59-82D9-0F4C523A09C9}"/>
              </a:ext>
            </a:extLst>
          </p:cNvPr>
          <p:cNvSpPr txBox="1"/>
          <p:nvPr/>
        </p:nvSpPr>
        <p:spPr>
          <a:xfrm>
            <a:off x="8120742" y="3853542"/>
            <a:ext cx="1066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Switch</a:t>
            </a:r>
          </a:p>
          <a:p>
            <a:pPr algn="ctr"/>
            <a:r>
              <a:rPr lang="en-IN" dirty="0"/>
              <a:t>T            F</a:t>
            </a:r>
          </a:p>
        </p:txBody>
      </p:sp>
      <p:cxnSp>
        <p:nvCxnSpPr>
          <p:cNvPr id="64" name="Connector: Elbow 63">
            <a:extLst>
              <a:ext uri="{FF2B5EF4-FFF2-40B4-BE49-F238E27FC236}">
                <a16:creationId xmlns:a16="http://schemas.microsoft.com/office/drawing/2014/main" id="{448C5D05-E09F-B980-588D-B2C4714469BB}"/>
              </a:ext>
            </a:extLst>
          </p:cNvPr>
          <p:cNvCxnSpPr>
            <a:cxnSpLocks/>
          </p:cNvCxnSpPr>
          <p:nvPr/>
        </p:nvCxnSpPr>
        <p:spPr>
          <a:xfrm rot="5400000">
            <a:off x="6620216" y="3340210"/>
            <a:ext cx="1204907" cy="46808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or: Elbow 65">
            <a:extLst>
              <a:ext uri="{FF2B5EF4-FFF2-40B4-BE49-F238E27FC236}">
                <a16:creationId xmlns:a16="http://schemas.microsoft.com/office/drawing/2014/main" id="{BA40F8B2-5297-28EF-5E09-8887EFFF5811}"/>
              </a:ext>
            </a:extLst>
          </p:cNvPr>
          <p:cNvCxnSpPr>
            <a:cxnSpLocks/>
          </p:cNvCxnSpPr>
          <p:nvPr/>
        </p:nvCxnSpPr>
        <p:spPr>
          <a:xfrm rot="5400000">
            <a:off x="8808242" y="3351099"/>
            <a:ext cx="1172250" cy="43542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id="{79F588BC-8B91-6176-046A-3086A405A264}"/>
              </a:ext>
            </a:extLst>
          </p:cNvPr>
          <p:cNvSpPr/>
          <p:nvPr/>
        </p:nvSpPr>
        <p:spPr>
          <a:xfrm>
            <a:off x="5878284" y="4844141"/>
            <a:ext cx="642258" cy="45039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2DD627D9-40F0-7393-4524-3AA55287ECC3}"/>
              </a:ext>
            </a:extLst>
          </p:cNvPr>
          <p:cNvSpPr/>
          <p:nvPr/>
        </p:nvSpPr>
        <p:spPr>
          <a:xfrm>
            <a:off x="6760027" y="4833251"/>
            <a:ext cx="674912" cy="45039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242F523C-4CC7-8E0B-471D-CA6F273766FD}"/>
              </a:ext>
            </a:extLst>
          </p:cNvPr>
          <p:cNvSpPr/>
          <p:nvPr/>
        </p:nvSpPr>
        <p:spPr>
          <a:xfrm>
            <a:off x="8175169" y="5584369"/>
            <a:ext cx="1034143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8022C745-9CCD-331D-1E80-F09AD425D494}"/>
              </a:ext>
            </a:extLst>
          </p:cNvPr>
          <p:cNvSpPr txBox="1"/>
          <p:nvPr/>
        </p:nvSpPr>
        <p:spPr>
          <a:xfrm>
            <a:off x="5900055" y="4887683"/>
            <a:ext cx="566058" cy="376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+1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8FF7DC1-7179-9CA1-28DC-8407F91E0D0C}"/>
              </a:ext>
            </a:extLst>
          </p:cNvPr>
          <p:cNvSpPr txBox="1"/>
          <p:nvPr/>
        </p:nvSpPr>
        <p:spPr>
          <a:xfrm>
            <a:off x="6781802" y="4855025"/>
            <a:ext cx="566058" cy="376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 err="1"/>
              <a:t>Fn</a:t>
            </a:r>
            <a:endParaRPr lang="en-IN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AF212405-AACB-9728-7A01-A7013667D01D}"/>
              </a:ext>
            </a:extLst>
          </p:cNvPr>
          <p:cNvSpPr txBox="1"/>
          <p:nvPr/>
        </p:nvSpPr>
        <p:spPr>
          <a:xfrm>
            <a:off x="8403772" y="5529942"/>
            <a:ext cx="566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dirty="0"/>
              <a:t>+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38A05250-719B-524E-1746-223D0C765DB6}"/>
              </a:ext>
            </a:extLst>
          </p:cNvPr>
          <p:cNvCxnSpPr/>
          <p:nvPr/>
        </p:nvCxnSpPr>
        <p:spPr>
          <a:xfrm>
            <a:off x="8294914" y="4495801"/>
            <a:ext cx="0" cy="10885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or: Elbow 77">
            <a:extLst>
              <a:ext uri="{FF2B5EF4-FFF2-40B4-BE49-F238E27FC236}">
                <a16:creationId xmlns:a16="http://schemas.microsoft.com/office/drawing/2014/main" id="{7B8C64CA-631F-D179-C5A7-28CA92CBC1E8}"/>
              </a:ext>
            </a:extLst>
          </p:cNvPr>
          <p:cNvCxnSpPr>
            <a:endCxn id="67" idx="0"/>
          </p:cNvCxnSpPr>
          <p:nvPr/>
        </p:nvCxnSpPr>
        <p:spPr>
          <a:xfrm rot="16200000" flipH="1">
            <a:off x="5968091" y="4612819"/>
            <a:ext cx="359230" cy="10341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or: Elbow 81">
            <a:extLst>
              <a:ext uri="{FF2B5EF4-FFF2-40B4-BE49-F238E27FC236}">
                <a16:creationId xmlns:a16="http://schemas.microsoft.com/office/drawing/2014/main" id="{5A7261AF-4241-7E39-A168-4961CD34E137}"/>
              </a:ext>
            </a:extLst>
          </p:cNvPr>
          <p:cNvCxnSpPr>
            <a:endCxn id="68" idx="0"/>
          </p:cNvCxnSpPr>
          <p:nvPr/>
        </p:nvCxnSpPr>
        <p:spPr>
          <a:xfrm>
            <a:off x="6199413" y="4669971"/>
            <a:ext cx="898070" cy="16328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90B38261-80D3-BEC9-AF09-8FFE3CA77131}"/>
              </a:ext>
            </a:extLst>
          </p:cNvPr>
          <p:cNvCxnSpPr/>
          <p:nvPr/>
        </p:nvCxnSpPr>
        <p:spPr>
          <a:xfrm>
            <a:off x="8969830" y="5417009"/>
            <a:ext cx="0" cy="1673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or: Elbow 85">
            <a:extLst>
              <a:ext uri="{FF2B5EF4-FFF2-40B4-BE49-F238E27FC236}">
                <a16:creationId xmlns:a16="http://schemas.microsoft.com/office/drawing/2014/main" id="{2C54C865-39F2-7249-BA75-BB672DA68D92}"/>
              </a:ext>
            </a:extLst>
          </p:cNvPr>
          <p:cNvCxnSpPr>
            <a:stCxn id="68" idx="2"/>
          </p:cNvCxnSpPr>
          <p:nvPr/>
        </p:nvCxnSpPr>
        <p:spPr>
          <a:xfrm rot="16200000" flipH="1">
            <a:off x="7966972" y="4414151"/>
            <a:ext cx="133368" cy="1872347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or: Elbow 87">
            <a:extLst>
              <a:ext uri="{FF2B5EF4-FFF2-40B4-BE49-F238E27FC236}">
                <a16:creationId xmlns:a16="http://schemas.microsoft.com/office/drawing/2014/main" id="{6CC8AB4E-2D83-8B58-1400-635C2F4FBF68}"/>
              </a:ext>
            </a:extLst>
          </p:cNvPr>
          <p:cNvCxnSpPr/>
          <p:nvPr/>
        </p:nvCxnSpPr>
        <p:spPr>
          <a:xfrm rot="16200000" flipH="1">
            <a:off x="8918803" y="4535937"/>
            <a:ext cx="820511" cy="71845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20A18B26-C7D2-3C6E-7D0F-8495CCC27B83}"/>
              </a:ext>
            </a:extLst>
          </p:cNvPr>
          <p:cNvSpPr txBox="1"/>
          <p:nvPr/>
        </p:nvSpPr>
        <p:spPr>
          <a:xfrm>
            <a:off x="9454803" y="5239430"/>
            <a:ext cx="1605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/>
              <a:t>return</a:t>
            </a:r>
          </a:p>
        </p:txBody>
      </p:sp>
      <p:cxnSp>
        <p:nvCxnSpPr>
          <p:cNvPr id="91" name="Connector: Elbow 90">
            <a:extLst>
              <a:ext uri="{FF2B5EF4-FFF2-40B4-BE49-F238E27FC236}">
                <a16:creationId xmlns:a16="http://schemas.microsoft.com/office/drawing/2014/main" id="{90DC586E-2096-5E38-6D28-BFD2919567CB}"/>
              </a:ext>
            </a:extLst>
          </p:cNvPr>
          <p:cNvCxnSpPr>
            <a:cxnSpLocks/>
          </p:cNvCxnSpPr>
          <p:nvPr/>
        </p:nvCxnSpPr>
        <p:spPr>
          <a:xfrm rot="5400000">
            <a:off x="6716643" y="4485070"/>
            <a:ext cx="239172" cy="370114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1C4D5A2A-2D35-FA0F-A232-9F97C940CF0C}"/>
              </a:ext>
            </a:extLst>
          </p:cNvPr>
          <p:cNvCxnSpPr/>
          <p:nvPr/>
        </p:nvCxnSpPr>
        <p:spPr>
          <a:xfrm flipV="1">
            <a:off x="4985657" y="250371"/>
            <a:ext cx="0" cy="62048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or: Elbow 94">
            <a:extLst>
              <a:ext uri="{FF2B5EF4-FFF2-40B4-BE49-F238E27FC236}">
                <a16:creationId xmlns:a16="http://schemas.microsoft.com/office/drawing/2014/main" id="{A10D6A0F-5055-64EE-A4DC-DC4EB801D5ED}"/>
              </a:ext>
            </a:extLst>
          </p:cNvPr>
          <p:cNvCxnSpPr/>
          <p:nvPr/>
        </p:nvCxnSpPr>
        <p:spPr>
          <a:xfrm>
            <a:off x="4985657" y="250371"/>
            <a:ext cx="3189512" cy="1099461"/>
          </a:xfrm>
          <a:prstGeom prst="bentConnector3">
            <a:avLst>
              <a:gd name="adj1" fmla="val 10017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ctor: Elbow 97">
            <a:extLst>
              <a:ext uri="{FF2B5EF4-FFF2-40B4-BE49-F238E27FC236}">
                <a16:creationId xmlns:a16="http://schemas.microsoft.com/office/drawing/2014/main" id="{54CC73EE-DCA5-4157-58EA-A21EF5223509}"/>
              </a:ext>
            </a:extLst>
          </p:cNvPr>
          <p:cNvCxnSpPr>
            <a:stCxn id="70" idx="2"/>
          </p:cNvCxnSpPr>
          <p:nvPr/>
        </p:nvCxnSpPr>
        <p:spPr>
          <a:xfrm rot="5400000">
            <a:off x="5533347" y="5206776"/>
            <a:ext cx="591905" cy="70757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0DD7A8DC-6D86-352A-F858-3397E7F51316}"/>
              </a:ext>
            </a:extLst>
          </p:cNvPr>
          <p:cNvCxnSpPr/>
          <p:nvPr/>
        </p:nvCxnSpPr>
        <p:spPr>
          <a:xfrm flipV="1">
            <a:off x="5475514" y="935389"/>
            <a:ext cx="0" cy="4921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ctor: Elbow 101">
            <a:extLst>
              <a:ext uri="{FF2B5EF4-FFF2-40B4-BE49-F238E27FC236}">
                <a16:creationId xmlns:a16="http://schemas.microsoft.com/office/drawing/2014/main" id="{7023EA30-EE7E-7797-3C59-71BF33625F04}"/>
              </a:ext>
            </a:extLst>
          </p:cNvPr>
          <p:cNvCxnSpPr/>
          <p:nvPr/>
        </p:nvCxnSpPr>
        <p:spPr>
          <a:xfrm>
            <a:off x="5475514" y="935389"/>
            <a:ext cx="620485" cy="381783"/>
          </a:xfrm>
          <a:prstGeom prst="bentConnector3">
            <a:avLst>
              <a:gd name="adj1" fmla="val 10087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lowchart: Summing Junction 1">
            <a:extLst>
              <a:ext uri="{FF2B5EF4-FFF2-40B4-BE49-F238E27FC236}">
                <a16:creationId xmlns:a16="http://schemas.microsoft.com/office/drawing/2014/main" id="{6AA60D6D-EBFF-7F39-32E1-2A36696699EA}"/>
              </a:ext>
            </a:extLst>
          </p:cNvPr>
          <p:cNvSpPr/>
          <p:nvPr/>
        </p:nvSpPr>
        <p:spPr>
          <a:xfrm>
            <a:off x="5910941" y="1251859"/>
            <a:ext cx="1066798" cy="696679"/>
          </a:xfrm>
          <a:prstGeom prst="flowChartSummingJunction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Flowchart: Summing Junction 2">
            <a:extLst>
              <a:ext uri="{FF2B5EF4-FFF2-40B4-BE49-F238E27FC236}">
                <a16:creationId xmlns:a16="http://schemas.microsoft.com/office/drawing/2014/main" id="{2C5669A9-35C1-CCA6-904E-33541552BB89}"/>
              </a:ext>
            </a:extLst>
          </p:cNvPr>
          <p:cNvSpPr/>
          <p:nvPr/>
        </p:nvSpPr>
        <p:spPr>
          <a:xfrm>
            <a:off x="8077198" y="1284515"/>
            <a:ext cx="1066798" cy="696679"/>
          </a:xfrm>
          <a:prstGeom prst="flowChartSummingJunction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02A9780-B84C-F6BF-BC62-4566F5248FDC}"/>
              </a:ext>
            </a:extLst>
          </p:cNvPr>
          <p:cNvCxnSpPr/>
          <p:nvPr/>
        </p:nvCxnSpPr>
        <p:spPr>
          <a:xfrm flipH="1">
            <a:off x="7434939" y="2982686"/>
            <a:ext cx="25314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3668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FFEBE9D-418D-212A-39C3-1EBA31B9CD8B}"/>
              </a:ext>
            </a:extLst>
          </p:cNvPr>
          <p:cNvSpPr txBox="1"/>
          <p:nvPr/>
        </p:nvSpPr>
        <p:spPr>
          <a:xfrm>
            <a:off x="979721" y="816428"/>
            <a:ext cx="3418108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IN" dirty="0"/>
              <a:t>Quiz: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sz="2400" dirty="0"/>
              <a:t>Draw data-flow diagram for the following code.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sz="2400" b="1" dirty="0"/>
              <a:t>s = 0;</a:t>
            </a:r>
          </a:p>
          <a:p>
            <a:pPr marL="0" indent="0">
              <a:buNone/>
            </a:pPr>
            <a:r>
              <a:rPr lang="en-IN" sz="2400" b="1" dirty="0"/>
              <a:t>for (</a:t>
            </a:r>
            <a:r>
              <a:rPr lang="en-IN" sz="2400" b="1" dirty="0" err="1"/>
              <a:t>i</a:t>
            </a:r>
            <a:r>
              <a:rPr lang="en-IN" sz="2400" b="1" dirty="0"/>
              <a:t> = 1; </a:t>
            </a:r>
            <a:r>
              <a:rPr lang="en-IN" sz="2400" b="1" dirty="0" err="1"/>
              <a:t>i</a:t>
            </a:r>
            <a:r>
              <a:rPr lang="en-IN" sz="2400" b="1" dirty="0"/>
              <a:t> &lt; 4; </a:t>
            </a:r>
            <a:r>
              <a:rPr lang="en-IN" sz="2400" b="1" dirty="0" err="1"/>
              <a:t>i</a:t>
            </a:r>
            <a:r>
              <a:rPr lang="en-IN" sz="2400" b="1" dirty="0"/>
              <a:t>++) {</a:t>
            </a:r>
          </a:p>
          <a:p>
            <a:pPr marL="0" indent="0">
              <a:buNone/>
            </a:pPr>
            <a:r>
              <a:rPr lang="en-IN" sz="2400" b="1" dirty="0"/>
              <a:t>    if (</a:t>
            </a:r>
            <a:r>
              <a:rPr lang="en-IN" sz="2400" b="1" dirty="0" err="1"/>
              <a:t>i</a:t>
            </a:r>
            <a:r>
              <a:rPr lang="en-IN" sz="2400" b="1" dirty="0"/>
              <a:t> % 2 == 0) {</a:t>
            </a:r>
          </a:p>
          <a:p>
            <a:pPr marL="0" indent="0">
              <a:buNone/>
            </a:pPr>
            <a:r>
              <a:rPr lang="en-IN" sz="2400" b="1" dirty="0"/>
              <a:t>        j = g(</a:t>
            </a:r>
            <a:r>
              <a:rPr lang="en-IN" sz="2400" b="1" dirty="0" err="1"/>
              <a:t>i</a:t>
            </a:r>
            <a:r>
              <a:rPr lang="en-IN" sz="2400" b="1" dirty="0"/>
              <a:t>);</a:t>
            </a:r>
          </a:p>
          <a:p>
            <a:pPr marL="0" indent="0">
              <a:buNone/>
            </a:pPr>
            <a:r>
              <a:rPr lang="en-IN" sz="2400" b="1" dirty="0"/>
              <a:t>    }</a:t>
            </a:r>
          </a:p>
          <a:p>
            <a:pPr marL="0" indent="0">
              <a:buNone/>
            </a:pPr>
            <a:r>
              <a:rPr lang="en-IN" sz="2400" b="1" dirty="0"/>
              <a:t>    else {</a:t>
            </a:r>
          </a:p>
          <a:p>
            <a:pPr marL="0" indent="0">
              <a:buNone/>
            </a:pPr>
            <a:r>
              <a:rPr lang="en-IN" sz="2400" b="1" dirty="0"/>
              <a:t>       j = h(</a:t>
            </a:r>
            <a:r>
              <a:rPr lang="en-IN" sz="2400" b="1" dirty="0" err="1"/>
              <a:t>i</a:t>
            </a:r>
            <a:r>
              <a:rPr lang="en-IN" sz="2400" b="1" dirty="0"/>
              <a:t>);</a:t>
            </a:r>
          </a:p>
          <a:p>
            <a:pPr marL="0" indent="0">
              <a:buNone/>
            </a:pPr>
            <a:r>
              <a:rPr lang="en-IN" sz="2400" b="1" dirty="0"/>
              <a:t>    }</a:t>
            </a:r>
          </a:p>
          <a:p>
            <a:pPr marL="0" indent="0">
              <a:buNone/>
            </a:pPr>
            <a:r>
              <a:rPr lang="en-IN" sz="2400" b="1" dirty="0"/>
              <a:t>    s += f(</a:t>
            </a:r>
            <a:r>
              <a:rPr lang="en-IN" sz="2400" b="1" dirty="0" err="1"/>
              <a:t>i</a:t>
            </a:r>
            <a:r>
              <a:rPr lang="en-IN" sz="2400" b="1" dirty="0"/>
              <a:t>, j);</a:t>
            </a:r>
          </a:p>
          <a:p>
            <a:pPr marL="0" indent="0">
              <a:buNone/>
            </a:pPr>
            <a:r>
              <a:rPr lang="en-IN" sz="2400" b="1" dirty="0"/>
              <a:t>}</a:t>
            </a:r>
          </a:p>
          <a:p>
            <a:pPr marL="0" indent="0">
              <a:buNone/>
            </a:pPr>
            <a:r>
              <a:rPr lang="en-IN" sz="2400" b="1" dirty="0"/>
              <a:t>return s;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7EA8A6-0B59-FEE2-165E-D57E9AA81769}"/>
              </a:ext>
            </a:extLst>
          </p:cNvPr>
          <p:cNvSpPr/>
          <p:nvPr/>
        </p:nvSpPr>
        <p:spPr>
          <a:xfrm rot="2700000">
            <a:off x="10080060" y="2692602"/>
            <a:ext cx="545718" cy="54742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9B6BC58-4FF8-F327-7F62-C6A8E215C4C8}"/>
              </a:ext>
            </a:extLst>
          </p:cNvPr>
          <p:cNvSpPr txBox="1"/>
          <p:nvPr/>
        </p:nvSpPr>
        <p:spPr>
          <a:xfrm>
            <a:off x="10101941" y="2841174"/>
            <a:ext cx="805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&lt; 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C01708E-A59E-8C61-F1AE-3FA941826562}"/>
              </a:ext>
            </a:extLst>
          </p:cNvPr>
          <p:cNvSpPr txBox="1"/>
          <p:nvPr/>
        </p:nvSpPr>
        <p:spPr>
          <a:xfrm>
            <a:off x="8969830" y="566057"/>
            <a:ext cx="718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8C82153-74D4-2045-9245-AB52FF398D58}"/>
              </a:ext>
            </a:extLst>
          </p:cNvPr>
          <p:cNvSpPr txBox="1"/>
          <p:nvPr/>
        </p:nvSpPr>
        <p:spPr>
          <a:xfrm>
            <a:off x="6781800" y="489857"/>
            <a:ext cx="718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0</a:t>
            </a:r>
          </a:p>
        </p:txBody>
      </p: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FE25A0B8-42C4-07CB-046A-6C22A6C39E20}"/>
              </a:ext>
            </a:extLst>
          </p:cNvPr>
          <p:cNvCxnSpPr>
            <a:cxnSpLocks/>
          </p:cNvCxnSpPr>
          <p:nvPr/>
        </p:nvCxnSpPr>
        <p:spPr>
          <a:xfrm rot="16200000" flipH="1">
            <a:off x="8093528" y="288471"/>
            <a:ext cx="598714" cy="394063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563272C1-B1B2-5A0C-E064-8B7C36CDC263}"/>
              </a:ext>
            </a:extLst>
          </p:cNvPr>
          <p:cNvCxnSpPr/>
          <p:nvPr/>
        </p:nvCxnSpPr>
        <p:spPr>
          <a:xfrm>
            <a:off x="6781800" y="489857"/>
            <a:ext cx="0" cy="8273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6A642A9F-C42B-B510-5450-8520275B4BDE}"/>
              </a:ext>
            </a:extLst>
          </p:cNvPr>
          <p:cNvCxnSpPr/>
          <p:nvPr/>
        </p:nvCxnSpPr>
        <p:spPr>
          <a:xfrm>
            <a:off x="8937171" y="555173"/>
            <a:ext cx="0" cy="8273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636D357D-0802-BA10-1A2D-48E0EDE5677B}"/>
              </a:ext>
            </a:extLst>
          </p:cNvPr>
          <p:cNvSpPr txBox="1"/>
          <p:nvPr/>
        </p:nvSpPr>
        <p:spPr>
          <a:xfrm>
            <a:off x="5965371" y="3842656"/>
            <a:ext cx="1066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Switch</a:t>
            </a:r>
          </a:p>
          <a:p>
            <a:pPr algn="ctr"/>
            <a:r>
              <a:rPr lang="en-IN" dirty="0"/>
              <a:t>T            F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6FA1EB1-946C-16CD-6F5B-71CC93446831}"/>
              </a:ext>
            </a:extLst>
          </p:cNvPr>
          <p:cNvSpPr/>
          <p:nvPr/>
        </p:nvSpPr>
        <p:spPr>
          <a:xfrm>
            <a:off x="5900055" y="3864427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9A47E47C-064A-6ECB-7D71-5E434CBE6901}"/>
              </a:ext>
            </a:extLst>
          </p:cNvPr>
          <p:cNvCxnSpPr/>
          <p:nvPr/>
        </p:nvCxnSpPr>
        <p:spPr>
          <a:xfrm>
            <a:off x="6422570" y="2558143"/>
            <a:ext cx="0" cy="13062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E35F67BA-794C-12F4-1CDB-C1A063363AB1}"/>
              </a:ext>
            </a:extLst>
          </p:cNvPr>
          <p:cNvSpPr/>
          <p:nvPr/>
        </p:nvSpPr>
        <p:spPr>
          <a:xfrm>
            <a:off x="8088081" y="3875315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CC62A8AB-1410-6BFB-6D2E-EBEAABB17999}"/>
              </a:ext>
            </a:extLst>
          </p:cNvPr>
          <p:cNvCxnSpPr>
            <a:cxnSpLocks/>
            <a:endCxn id="55" idx="0"/>
          </p:cNvCxnSpPr>
          <p:nvPr/>
        </p:nvCxnSpPr>
        <p:spPr>
          <a:xfrm>
            <a:off x="8588827" y="2017932"/>
            <a:ext cx="32654" cy="18573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8C633D7A-EB24-BC59-82D9-0F4C523A09C9}"/>
              </a:ext>
            </a:extLst>
          </p:cNvPr>
          <p:cNvSpPr txBox="1"/>
          <p:nvPr/>
        </p:nvSpPr>
        <p:spPr>
          <a:xfrm>
            <a:off x="8120742" y="3853542"/>
            <a:ext cx="1066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Switch</a:t>
            </a:r>
          </a:p>
          <a:p>
            <a:pPr algn="ctr"/>
            <a:r>
              <a:rPr lang="en-IN" dirty="0"/>
              <a:t>T            F</a:t>
            </a:r>
          </a:p>
        </p:txBody>
      </p:sp>
      <p:cxnSp>
        <p:nvCxnSpPr>
          <p:cNvPr id="64" name="Connector: Elbow 63">
            <a:extLst>
              <a:ext uri="{FF2B5EF4-FFF2-40B4-BE49-F238E27FC236}">
                <a16:creationId xmlns:a16="http://schemas.microsoft.com/office/drawing/2014/main" id="{448C5D05-E09F-B980-588D-B2C4714469BB}"/>
              </a:ext>
            </a:extLst>
          </p:cNvPr>
          <p:cNvCxnSpPr>
            <a:cxnSpLocks/>
          </p:cNvCxnSpPr>
          <p:nvPr/>
        </p:nvCxnSpPr>
        <p:spPr>
          <a:xfrm rot="5400000">
            <a:off x="6620216" y="3340210"/>
            <a:ext cx="1204907" cy="46808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or: Elbow 65">
            <a:extLst>
              <a:ext uri="{FF2B5EF4-FFF2-40B4-BE49-F238E27FC236}">
                <a16:creationId xmlns:a16="http://schemas.microsoft.com/office/drawing/2014/main" id="{BA40F8B2-5297-28EF-5E09-8887EFFF5811}"/>
              </a:ext>
            </a:extLst>
          </p:cNvPr>
          <p:cNvCxnSpPr>
            <a:cxnSpLocks/>
          </p:cNvCxnSpPr>
          <p:nvPr/>
        </p:nvCxnSpPr>
        <p:spPr>
          <a:xfrm rot="5400000">
            <a:off x="8808242" y="3351099"/>
            <a:ext cx="1172250" cy="43542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id="{79F588BC-8B91-6176-046A-3086A405A264}"/>
              </a:ext>
            </a:extLst>
          </p:cNvPr>
          <p:cNvSpPr/>
          <p:nvPr/>
        </p:nvSpPr>
        <p:spPr>
          <a:xfrm>
            <a:off x="5878284" y="4844141"/>
            <a:ext cx="642258" cy="45039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2DD627D9-40F0-7393-4524-3AA55287ECC3}"/>
              </a:ext>
            </a:extLst>
          </p:cNvPr>
          <p:cNvSpPr/>
          <p:nvPr/>
        </p:nvSpPr>
        <p:spPr>
          <a:xfrm>
            <a:off x="6760027" y="4833251"/>
            <a:ext cx="674912" cy="45039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242F523C-4CC7-8E0B-471D-CA6F273766FD}"/>
              </a:ext>
            </a:extLst>
          </p:cNvPr>
          <p:cNvSpPr/>
          <p:nvPr/>
        </p:nvSpPr>
        <p:spPr>
          <a:xfrm>
            <a:off x="8175169" y="5584369"/>
            <a:ext cx="1034143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8022C745-9CCD-331D-1E80-F09AD425D494}"/>
              </a:ext>
            </a:extLst>
          </p:cNvPr>
          <p:cNvSpPr txBox="1"/>
          <p:nvPr/>
        </p:nvSpPr>
        <p:spPr>
          <a:xfrm>
            <a:off x="5900055" y="4887683"/>
            <a:ext cx="566058" cy="376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+1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8FF7DC1-7179-9CA1-28DC-8407F91E0D0C}"/>
              </a:ext>
            </a:extLst>
          </p:cNvPr>
          <p:cNvSpPr txBox="1"/>
          <p:nvPr/>
        </p:nvSpPr>
        <p:spPr>
          <a:xfrm>
            <a:off x="6781802" y="4855025"/>
            <a:ext cx="566058" cy="376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 err="1"/>
              <a:t>Fn</a:t>
            </a:r>
            <a:endParaRPr lang="en-IN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AF212405-AACB-9728-7A01-A7013667D01D}"/>
              </a:ext>
            </a:extLst>
          </p:cNvPr>
          <p:cNvSpPr txBox="1"/>
          <p:nvPr/>
        </p:nvSpPr>
        <p:spPr>
          <a:xfrm>
            <a:off x="8403772" y="5529942"/>
            <a:ext cx="566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dirty="0"/>
              <a:t>+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38A05250-719B-524E-1746-223D0C765DB6}"/>
              </a:ext>
            </a:extLst>
          </p:cNvPr>
          <p:cNvCxnSpPr/>
          <p:nvPr/>
        </p:nvCxnSpPr>
        <p:spPr>
          <a:xfrm>
            <a:off x="8294914" y="4495801"/>
            <a:ext cx="0" cy="10885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or: Elbow 77">
            <a:extLst>
              <a:ext uri="{FF2B5EF4-FFF2-40B4-BE49-F238E27FC236}">
                <a16:creationId xmlns:a16="http://schemas.microsoft.com/office/drawing/2014/main" id="{7B8C64CA-631F-D179-C5A7-28CA92CBC1E8}"/>
              </a:ext>
            </a:extLst>
          </p:cNvPr>
          <p:cNvCxnSpPr>
            <a:endCxn id="67" idx="0"/>
          </p:cNvCxnSpPr>
          <p:nvPr/>
        </p:nvCxnSpPr>
        <p:spPr>
          <a:xfrm rot="16200000" flipH="1">
            <a:off x="5968091" y="4612819"/>
            <a:ext cx="359230" cy="10341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or: Elbow 81">
            <a:extLst>
              <a:ext uri="{FF2B5EF4-FFF2-40B4-BE49-F238E27FC236}">
                <a16:creationId xmlns:a16="http://schemas.microsoft.com/office/drawing/2014/main" id="{5A7261AF-4241-7E39-A168-4961CD34E137}"/>
              </a:ext>
            </a:extLst>
          </p:cNvPr>
          <p:cNvCxnSpPr>
            <a:endCxn id="68" idx="0"/>
          </p:cNvCxnSpPr>
          <p:nvPr/>
        </p:nvCxnSpPr>
        <p:spPr>
          <a:xfrm>
            <a:off x="6199413" y="4669971"/>
            <a:ext cx="898070" cy="16328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90B38261-80D3-BEC9-AF09-8FFE3CA77131}"/>
              </a:ext>
            </a:extLst>
          </p:cNvPr>
          <p:cNvCxnSpPr/>
          <p:nvPr/>
        </p:nvCxnSpPr>
        <p:spPr>
          <a:xfrm>
            <a:off x="8969830" y="5417009"/>
            <a:ext cx="0" cy="1673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or: Elbow 85">
            <a:extLst>
              <a:ext uri="{FF2B5EF4-FFF2-40B4-BE49-F238E27FC236}">
                <a16:creationId xmlns:a16="http://schemas.microsoft.com/office/drawing/2014/main" id="{2C54C865-39F2-7249-BA75-BB672DA68D92}"/>
              </a:ext>
            </a:extLst>
          </p:cNvPr>
          <p:cNvCxnSpPr>
            <a:stCxn id="68" idx="2"/>
          </p:cNvCxnSpPr>
          <p:nvPr/>
        </p:nvCxnSpPr>
        <p:spPr>
          <a:xfrm rot="16200000" flipH="1">
            <a:off x="7966972" y="4414151"/>
            <a:ext cx="133368" cy="1872347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or: Elbow 87">
            <a:extLst>
              <a:ext uri="{FF2B5EF4-FFF2-40B4-BE49-F238E27FC236}">
                <a16:creationId xmlns:a16="http://schemas.microsoft.com/office/drawing/2014/main" id="{6CC8AB4E-2D83-8B58-1400-635C2F4FBF68}"/>
              </a:ext>
            </a:extLst>
          </p:cNvPr>
          <p:cNvCxnSpPr/>
          <p:nvPr/>
        </p:nvCxnSpPr>
        <p:spPr>
          <a:xfrm rot="16200000" flipH="1">
            <a:off x="8918803" y="4535937"/>
            <a:ext cx="820511" cy="71845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20A18B26-C7D2-3C6E-7D0F-8495CCC27B83}"/>
              </a:ext>
            </a:extLst>
          </p:cNvPr>
          <p:cNvSpPr txBox="1"/>
          <p:nvPr/>
        </p:nvSpPr>
        <p:spPr>
          <a:xfrm>
            <a:off x="9454803" y="5239430"/>
            <a:ext cx="1605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/>
              <a:t>return</a:t>
            </a:r>
          </a:p>
        </p:txBody>
      </p:sp>
      <p:cxnSp>
        <p:nvCxnSpPr>
          <p:cNvPr id="91" name="Connector: Elbow 90">
            <a:extLst>
              <a:ext uri="{FF2B5EF4-FFF2-40B4-BE49-F238E27FC236}">
                <a16:creationId xmlns:a16="http://schemas.microsoft.com/office/drawing/2014/main" id="{90DC586E-2096-5E38-6D28-BFD2919567CB}"/>
              </a:ext>
            </a:extLst>
          </p:cNvPr>
          <p:cNvCxnSpPr>
            <a:cxnSpLocks/>
          </p:cNvCxnSpPr>
          <p:nvPr/>
        </p:nvCxnSpPr>
        <p:spPr>
          <a:xfrm rot="5400000">
            <a:off x="6716643" y="4485070"/>
            <a:ext cx="239172" cy="370114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1C4D5A2A-2D35-FA0F-A232-9F97C940CF0C}"/>
              </a:ext>
            </a:extLst>
          </p:cNvPr>
          <p:cNvCxnSpPr/>
          <p:nvPr/>
        </p:nvCxnSpPr>
        <p:spPr>
          <a:xfrm flipV="1">
            <a:off x="4985657" y="250371"/>
            <a:ext cx="0" cy="62048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or: Elbow 94">
            <a:extLst>
              <a:ext uri="{FF2B5EF4-FFF2-40B4-BE49-F238E27FC236}">
                <a16:creationId xmlns:a16="http://schemas.microsoft.com/office/drawing/2014/main" id="{A10D6A0F-5055-64EE-A4DC-DC4EB801D5ED}"/>
              </a:ext>
            </a:extLst>
          </p:cNvPr>
          <p:cNvCxnSpPr/>
          <p:nvPr/>
        </p:nvCxnSpPr>
        <p:spPr>
          <a:xfrm>
            <a:off x="4985657" y="250371"/>
            <a:ext cx="3189512" cy="1099461"/>
          </a:xfrm>
          <a:prstGeom prst="bentConnector3">
            <a:avLst>
              <a:gd name="adj1" fmla="val 10017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ctor: Elbow 97">
            <a:extLst>
              <a:ext uri="{FF2B5EF4-FFF2-40B4-BE49-F238E27FC236}">
                <a16:creationId xmlns:a16="http://schemas.microsoft.com/office/drawing/2014/main" id="{54CC73EE-DCA5-4157-58EA-A21EF5223509}"/>
              </a:ext>
            </a:extLst>
          </p:cNvPr>
          <p:cNvCxnSpPr>
            <a:stCxn id="70" idx="2"/>
          </p:cNvCxnSpPr>
          <p:nvPr/>
        </p:nvCxnSpPr>
        <p:spPr>
          <a:xfrm rot="5400000">
            <a:off x="5533347" y="5206776"/>
            <a:ext cx="591905" cy="70757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0DD7A8DC-6D86-352A-F858-3397E7F51316}"/>
              </a:ext>
            </a:extLst>
          </p:cNvPr>
          <p:cNvCxnSpPr/>
          <p:nvPr/>
        </p:nvCxnSpPr>
        <p:spPr>
          <a:xfrm flipV="1">
            <a:off x="5475514" y="935389"/>
            <a:ext cx="0" cy="4921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ctor: Elbow 101">
            <a:extLst>
              <a:ext uri="{FF2B5EF4-FFF2-40B4-BE49-F238E27FC236}">
                <a16:creationId xmlns:a16="http://schemas.microsoft.com/office/drawing/2014/main" id="{7023EA30-EE7E-7797-3C59-71BF33625F04}"/>
              </a:ext>
            </a:extLst>
          </p:cNvPr>
          <p:cNvCxnSpPr/>
          <p:nvPr/>
        </p:nvCxnSpPr>
        <p:spPr>
          <a:xfrm>
            <a:off x="5475514" y="935389"/>
            <a:ext cx="620485" cy="381783"/>
          </a:xfrm>
          <a:prstGeom prst="bentConnector3">
            <a:avLst>
              <a:gd name="adj1" fmla="val 10087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lowchart: Summing Junction 1">
            <a:extLst>
              <a:ext uri="{FF2B5EF4-FFF2-40B4-BE49-F238E27FC236}">
                <a16:creationId xmlns:a16="http://schemas.microsoft.com/office/drawing/2014/main" id="{6AA60D6D-EBFF-7F39-32E1-2A36696699EA}"/>
              </a:ext>
            </a:extLst>
          </p:cNvPr>
          <p:cNvSpPr/>
          <p:nvPr/>
        </p:nvSpPr>
        <p:spPr>
          <a:xfrm>
            <a:off x="5910941" y="1251859"/>
            <a:ext cx="1066798" cy="696679"/>
          </a:xfrm>
          <a:prstGeom prst="flowChartSummingJunction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Flowchart: Summing Junction 2">
            <a:extLst>
              <a:ext uri="{FF2B5EF4-FFF2-40B4-BE49-F238E27FC236}">
                <a16:creationId xmlns:a16="http://schemas.microsoft.com/office/drawing/2014/main" id="{2C5669A9-35C1-CCA6-904E-33541552BB89}"/>
              </a:ext>
            </a:extLst>
          </p:cNvPr>
          <p:cNvSpPr/>
          <p:nvPr/>
        </p:nvSpPr>
        <p:spPr>
          <a:xfrm>
            <a:off x="8077198" y="1284515"/>
            <a:ext cx="1066798" cy="696679"/>
          </a:xfrm>
          <a:prstGeom prst="flowChartSummingJunction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02A9780-B84C-F6BF-BC62-4566F5248FDC}"/>
              </a:ext>
            </a:extLst>
          </p:cNvPr>
          <p:cNvCxnSpPr/>
          <p:nvPr/>
        </p:nvCxnSpPr>
        <p:spPr>
          <a:xfrm flipH="1">
            <a:off x="7434939" y="2982686"/>
            <a:ext cx="25314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73FC31D-3B99-2B34-0194-B53303E2673F}"/>
              </a:ext>
            </a:extLst>
          </p:cNvPr>
          <p:cNvSpPr txBox="1"/>
          <p:nvPr/>
        </p:nvSpPr>
        <p:spPr>
          <a:xfrm>
            <a:off x="9949542" y="718457"/>
            <a:ext cx="1970316" cy="1219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IN" dirty="0"/>
              <a:t>s = 0;</a:t>
            </a:r>
          </a:p>
          <a:p>
            <a:pPr marL="0" indent="0">
              <a:buNone/>
            </a:pPr>
            <a:r>
              <a:rPr lang="en-IN" dirty="0"/>
              <a:t>for (</a:t>
            </a:r>
            <a:r>
              <a:rPr lang="en-IN" dirty="0" err="1"/>
              <a:t>i</a:t>
            </a:r>
            <a:r>
              <a:rPr lang="en-IN" dirty="0"/>
              <a:t> = 0; </a:t>
            </a:r>
            <a:r>
              <a:rPr lang="en-IN" dirty="0" err="1"/>
              <a:t>i</a:t>
            </a:r>
            <a:r>
              <a:rPr lang="en-IN" dirty="0"/>
              <a:t> &lt; N; </a:t>
            </a:r>
            <a:r>
              <a:rPr lang="en-IN" dirty="0" err="1"/>
              <a:t>i</a:t>
            </a:r>
            <a:r>
              <a:rPr lang="en-IN" dirty="0"/>
              <a:t>++)</a:t>
            </a:r>
          </a:p>
          <a:p>
            <a:pPr marL="0" indent="0">
              <a:buNone/>
            </a:pPr>
            <a:r>
              <a:rPr lang="en-IN" dirty="0"/>
              <a:t>   s += </a:t>
            </a:r>
            <a:r>
              <a:rPr lang="en-IN" dirty="0" err="1"/>
              <a:t>Fn</a:t>
            </a:r>
            <a:r>
              <a:rPr lang="en-IN" dirty="0"/>
              <a:t>(</a:t>
            </a:r>
            <a:r>
              <a:rPr lang="en-IN" dirty="0" err="1"/>
              <a:t>i</a:t>
            </a:r>
            <a:r>
              <a:rPr lang="en-IN" dirty="0"/>
              <a:t>);</a:t>
            </a:r>
          </a:p>
          <a:p>
            <a:pPr marL="0" indent="0">
              <a:buNone/>
            </a:pPr>
            <a:r>
              <a:rPr lang="en-IN" dirty="0"/>
              <a:t>return s;</a:t>
            </a:r>
          </a:p>
        </p:txBody>
      </p:sp>
    </p:spTree>
    <p:extLst>
      <p:ext uri="{BB962C8B-B14F-4D97-AF65-F5344CB8AC3E}">
        <p14:creationId xmlns:p14="http://schemas.microsoft.com/office/powerpoint/2010/main" val="31781339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FFEBE9D-418D-212A-39C3-1EBA31B9CD8B}"/>
              </a:ext>
            </a:extLst>
          </p:cNvPr>
          <p:cNvSpPr txBox="1"/>
          <p:nvPr/>
        </p:nvSpPr>
        <p:spPr>
          <a:xfrm>
            <a:off x="576948" y="2198914"/>
            <a:ext cx="261256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IN" dirty="0"/>
              <a:t>s = 0;</a:t>
            </a:r>
          </a:p>
          <a:p>
            <a:pPr marL="0" indent="0">
              <a:buNone/>
            </a:pPr>
            <a:r>
              <a:rPr lang="en-IN" dirty="0"/>
              <a:t>for (</a:t>
            </a:r>
            <a:r>
              <a:rPr lang="en-IN" dirty="0" err="1"/>
              <a:t>i</a:t>
            </a:r>
            <a:r>
              <a:rPr lang="en-IN" dirty="0"/>
              <a:t> = 1; </a:t>
            </a:r>
            <a:r>
              <a:rPr lang="en-IN" dirty="0" err="1"/>
              <a:t>i</a:t>
            </a:r>
            <a:r>
              <a:rPr lang="en-IN" dirty="0"/>
              <a:t> &lt; 4; </a:t>
            </a:r>
            <a:r>
              <a:rPr lang="en-IN" dirty="0" err="1"/>
              <a:t>i</a:t>
            </a:r>
            <a:r>
              <a:rPr lang="en-IN" dirty="0"/>
              <a:t>++) {</a:t>
            </a:r>
          </a:p>
          <a:p>
            <a:pPr marL="0" indent="0">
              <a:buNone/>
            </a:pPr>
            <a:r>
              <a:rPr lang="en-IN" dirty="0"/>
              <a:t>    if (</a:t>
            </a:r>
            <a:r>
              <a:rPr lang="en-IN" dirty="0" err="1"/>
              <a:t>i</a:t>
            </a:r>
            <a:r>
              <a:rPr lang="en-IN" dirty="0"/>
              <a:t> % 2 == 0)</a:t>
            </a:r>
          </a:p>
          <a:p>
            <a:pPr marL="0" indent="0">
              <a:buNone/>
            </a:pPr>
            <a:r>
              <a:rPr lang="en-IN" dirty="0"/>
              <a:t>       j = g(</a:t>
            </a:r>
            <a:r>
              <a:rPr lang="en-IN" dirty="0" err="1"/>
              <a:t>i</a:t>
            </a:r>
            <a:r>
              <a:rPr lang="en-IN" dirty="0"/>
              <a:t>);</a:t>
            </a:r>
          </a:p>
          <a:p>
            <a:pPr marL="0" indent="0">
              <a:buNone/>
            </a:pPr>
            <a:r>
              <a:rPr lang="en-IN" dirty="0"/>
              <a:t>    else</a:t>
            </a:r>
          </a:p>
          <a:p>
            <a:pPr marL="0" indent="0">
              <a:buNone/>
            </a:pPr>
            <a:r>
              <a:rPr lang="en-IN" dirty="0"/>
              <a:t>       j = h(</a:t>
            </a:r>
            <a:r>
              <a:rPr lang="en-IN" dirty="0" err="1"/>
              <a:t>i</a:t>
            </a:r>
            <a:r>
              <a:rPr lang="en-IN" dirty="0"/>
              <a:t>);</a:t>
            </a:r>
          </a:p>
          <a:p>
            <a:pPr marL="0" indent="0">
              <a:buNone/>
            </a:pPr>
            <a:r>
              <a:rPr lang="en-IN" dirty="0"/>
              <a:t>     s += f(</a:t>
            </a:r>
            <a:r>
              <a:rPr lang="en-IN" dirty="0" err="1"/>
              <a:t>i</a:t>
            </a:r>
            <a:r>
              <a:rPr lang="en-IN" dirty="0"/>
              <a:t>, j);</a:t>
            </a:r>
          </a:p>
          <a:p>
            <a:pPr marL="0" indent="0">
              <a:buNone/>
            </a:pPr>
            <a:r>
              <a:rPr lang="en-IN" dirty="0"/>
              <a:t>}</a:t>
            </a:r>
          </a:p>
          <a:p>
            <a:pPr marL="0" indent="0">
              <a:buNone/>
            </a:pPr>
            <a:r>
              <a:rPr lang="en-IN" dirty="0"/>
              <a:t>return s;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US" dirty="0"/>
              <a:t>It is possible that at node f, g(2) arrives before h(1), which makes the computation incorrect if node f adds 1 and g(2). </a:t>
            </a:r>
            <a:endParaRPr lang="en-IN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7EA8A6-0B59-FEE2-165E-D57E9AA81769}"/>
              </a:ext>
            </a:extLst>
          </p:cNvPr>
          <p:cNvSpPr/>
          <p:nvPr/>
        </p:nvSpPr>
        <p:spPr>
          <a:xfrm rot="2700000">
            <a:off x="10080060" y="1995916"/>
            <a:ext cx="545718" cy="54742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9B6BC58-4FF8-F327-7F62-C6A8E215C4C8}"/>
              </a:ext>
            </a:extLst>
          </p:cNvPr>
          <p:cNvSpPr txBox="1"/>
          <p:nvPr/>
        </p:nvSpPr>
        <p:spPr>
          <a:xfrm>
            <a:off x="10101941" y="2035632"/>
            <a:ext cx="805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&lt; 4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C01708E-A59E-8C61-F1AE-3FA941826562}"/>
              </a:ext>
            </a:extLst>
          </p:cNvPr>
          <p:cNvSpPr txBox="1"/>
          <p:nvPr/>
        </p:nvSpPr>
        <p:spPr>
          <a:xfrm>
            <a:off x="8969830" y="566057"/>
            <a:ext cx="718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8C82153-74D4-2045-9245-AB52FF398D58}"/>
              </a:ext>
            </a:extLst>
          </p:cNvPr>
          <p:cNvSpPr txBox="1"/>
          <p:nvPr/>
        </p:nvSpPr>
        <p:spPr>
          <a:xfrm>
            <a:off x="5823857" y="489857"/>
            <a:ext cx="718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1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563272C1-B1B2-5A0C-E064-8B7C36CDC263}"/>
              </a:ext>
            </a:extLst>
          </p:cNvPr>
          <p:cNvCxnSpPr/>
          <p:nvPr/>
        </p:nvCxnSpPr>
        <p:spPr>
          <a:xfrm>
            <a:off x="5823857" y="489857"/>
            <a:ext cx="0" cy="8273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6A642A9F-C42B-B510-5450-8520275B4BDE}"/>
              </a:ext>
            </a:extLst>
          </p:cNvPr>
          <p:cNvCxnSpPr/>
          <p:nvPr/>
        </p:nvCxnSpPr>
        <p:spPr>
          <a:xfrm>
            <a:off x="8937171" y="555173"/>
            <a:ext cx="0" cy="8273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636D357D-0802-BA10-1A2D-48E0EDE5677B}"/>
              </a:ext>
            </a:extLst>
          </p:cNvPr>
          <p:cNvSpPr txBox="1"/>
          <p:nvPr/>
        </p:nvSpPr>
        <p:spPr>
          <a:xfrm>
            <a:off x="4963886" y="2460168"/>
            <a:ext cx="1066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Switch</a:t>
            </a:r>
          </a:p>
          <a:p>
            <a:pPr algn="ctr"/>
            <a:r>
              <a:rPr lang="en-IN" dirty="0"/>
              <a:t>T            F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6FA1EB1-946C-16CD-6F5B-71CC93446831}"/>
              </a:ext>
            </a:extLst>
          </p:cNvPr>
          <p:cNvSpPr/>
          <p:nvPr/>
        </p:nvSpPr>
        <p:spPr>
          <a:xfrm>
            <a:off x="4974769" y="2471053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79F588BC-8B91-6176-046A-3086A405A264}"/>
              </a:ext>
            </a:extLst>
          </p:cNvPr>
          <p:cNvSpPr/>
          <p:nvPr/>
        </p:nvSpPr>
        <p:spPr>
          <a:xfrm>
            <a:off x="4855028" y="5290455"/>
            <a:ext cx="642258" cy="45039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102" name="Connector: Elbow 101">
            <a:extLst>
              <a:ext uri="{FF2B5EF4-FFF2-40B4-BE49-F238E27FC236}">
                <a16:creationId xmlns:a16="http://schemas.microsoft.com/office/drawing/2014/main" id="{7023EA30-EE7E-7797-3C59-71BF33625F04}"/>
              </a:ext>
            </a:extLst>
          </p:cNvPr>
          <p:cNvCxnSpPr/>
          <p:nvPr/>
        </p:nvCxnSpPr>
        <p:spPr>
          <a:xfrm>
            <a:off x="4517571" y="935389"/>
            <a:ext cx="620485" cy="381783"/>
          </a:xfrm>
          <a:prstGeom prst="bentConnector3">
            <a:avLst>
              <a:gd name="adj1" fmla="val 10087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lowchart: Summing Junction 1">
            <a:extLst>
              <a:ext uri="{FF2B5EF4-FFF2-40B4-BE49-F238E27FC236}">
                <a16:creationId xmlns:a16="http://schemas.microsoft.com/office/drawing/2014/main" id="{6AA60D6D-EBFF-7F39-32E1-2A36696699EA}"/>
              </a:ext>
            </a:extLst>
          </p:cNvPr>
          <p:cNvSpPr/>
          <p:nvPr/>
        </p:nvSpPr>
        <p:spPr>
          <a:xfrm>
            <a:off x="5127168" y="1230088"/>
            <a:ext cx="729345" cy="348028"/>
          </a:xfrm>
          <a:prstGeom prst="flowChartSummingJunction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Flowchart: Summing Junction 2">
            <a:extLst>
              <a:ext uri="{FF2B5EF4-FFF2-40B4-BE49-F238E27FC236}">
                <a16:creationId xmlns:a16="http://schemas.microsoft.com/office/drawing/2014/main" id="{2C5669A9-35C1-CCA6-904E-33541552BB89}"/>
              </a:ext>
            </a:extLst>
          </p:cNvPr>
          <p:cNvSpPr/>
          <p:nvPr/>
        </p:nvSpPr>
        <p:spPr>
          <a:xfrm>
            <a:off x="8077198" y="1284515"/>
            <a:ext cx="859973" cy="293601"/>
          </a:xfrm>
          <a:prstGeom prst="flowChartSummingJunction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758358-C33E-5DC9-EAB9-66B7050F0A7F}"/>
              </a:ext>
            </a:extLst>
          </p:cNvPr>
          <p:cNvSpPr/>
          <p:nvPr/>
        </p:nvSpPr>
        <p:spPr>
          <a:xfrm rot="2700000">
            <a:off x="6402122" y="3757516"/>
            <a:ext cx="642896" cy="632145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0C47D5F-7A89-1095-F3DF-28C6AF2430F6}"/>
              </a:ext>
            </a:extLst>
          </p:cNvPr>
          <p:cNvSpPr txBox="1"/>
          <p:nvPr/>
        </p:nvSpPr>
        <p:spPr>
          <a:xfrm>
            <a:off x="6270175" y="3886202"/>
            <a:ext cx="1039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%2 == 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CFB3B94-9A63-5E9D-4AF3-D5FD3CBA4274}"/>
              </a:ext>
            </a:extLst>
          </p:cNvPr>
          <p:cNvSpPr txBox="1"/>
          <p:nvPr/>
        </p:nvSpPr>
        <p:spPr>
          <a:xfrm>
            <a:off x="5007431" y="4397826"/>
            <a:ext cx="1066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Switch</a:t>
            </a:r>
          </a:p>
          <a:p>
            <a:pPr algn="ctr"/>
            <a:r>
              <a:rPr lang="en-IN" dirty="0"/>
              <a:t>T            F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A7FF543-ADC3-4B3E-F7B7-323F218D1B93}"/>
              </a:ext>
            </a:extLst>
          </p:cNvPr>
          <p:cNvSpPr/>
          <p:nvPr/>
        </p:nvSpPr>
        <p:spPr>
          <a:xfrm>
            <a:off x="4985657" y="4430481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5E604226-ACF2-7CE3-3A48-F541548609B2}"/>
              </a:ext>
            </a:extLst>
          </p:cNvPr>
          <p:cNvCxnSpPr>
            <a:stCxn id="9" idx="1"/>
            <a:endCxn id="22" idx="3"/>
          </p:cNvCxnSpPr>
          <p:nvPr/>
        </p:nvCxnSpPr>
        <p:spPr>
          <a:xfrm rot="10800000" flipV="1">
            <a:off x="6052457" y="4070868"/>
            <a:ext cx="217719" cy="66985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804C5617-2EF1-1608-7461-B370B3D16C99}"/>
              </a:ext>
            </a:extLst>
          </p:cNvPr>
          <p:cNvSpPr/>
          <p:nvPr/>
        </p:nvSpPr>
        <p:spPr>
          <a:xfrm>
            <a:off x="5769430" y="5301341"/>
            <a:ext cx="642258" cy="45039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8" name="Flowchart: Summing Junction 27">
            <a:extLst>
              <a:ext uri="{FF2B5EF4-FFF2-40B4-BE49-F238E27FC236}">
                <a16:creationId xmlns:a16="http://schemas.microsoft.com/office/drawing/2014/main" id="{3F3BFC50-A5FC-87A3-7F9E-B0E077209B3F}"/>
              </a:ext>
            </a:extLst>
          </p:cNvPr>
          <p:cNvSpPr/>
          <p:nvPr/>
        </p:nvSpPr>
        <p:spPr>
          <a:xfrm>
            <a:off x="5225138" y="6041571"/>
            <a:ext cx="729345" cy="348028"/>
          </a:xfrm>
          <a:prstGeom prst="flowChartSummingJunction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D43A1D9-0CC3-6302-7D0E-971FB058B3F8}"/>
              </a:ext>
            </a:extLst>
          </p:cNvPr>
          <p:cNvSpPr/>
          <p:nvPr/>
        </p:nvSpPr>
        <p:spPr>
          <a:xfrm>
            <a:off x="7500259" y="4408711"/>
            <a:ext cx="914402" cy="66985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99C2EB5-5DA1-E911-247F-798CE232DAC4}"/>
              </a:ext>
            </a:extLst>
          </p:cNvPr>
          <p:cNvSpPr txBox="1"/>
          <p:nvPr/>
        </p:nvSpPr>
        <p:spPr>
          <a:xfrm>
            <a:off x="7598227" y="4539338"/>
            <a:ext cx="566058" cy="376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f</a:t>
            </a:r>
          </a:p>
        </p:txBody>
      </p: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7C35783D-F83C-88E3-74BA-8199431EFC32}"/>
              </a:ext>
            </a:extLst>
          </p:cNvPr>
          <p:cNvCxnSpPr/>
          <p:nvPr/>
        </p:nvCxnSpPr>
        <p:spPr>
          <a:xfrm>
            <a:off x="5138056" y="3091539"/>
            <a:ext cx="2460171" cy="337461"/>
          </a:xfrm>
          <a:prstGeom prst="bentConnector3">
            <a:avLst>
              <a:gd name="adj1" fmla="val -44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2387510E-BEDA-CC06-F005-13FE52C6F0CF}"/>
              </a:ext>
            </a:extLst>
          </p:cNvPr>
          <p:cNvCxnSpPr/>
          <p:nvPr/>
        </p:nvCxnSpPr>
        <p:spPr>
          <a:xfrm>
            <a:off x="6696635" y="3418107"/>
            <a:ext cx="0" cy="2046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F16498A6-0E52-8331-1D64-9B7DA59DDA16}"/>
              </a:ext>
            </a:extLst>
          </p:cNvPr>
          <p:cNvCxnSpPr/>
          <p:nvPr/>
        </p:nvCxnSpPr>
        <p:spPr>
          <a:xfrm>
            <a:off x="7598227" y="3429000"/>
            <a:ext cx="0" cy="10014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or: Elbow 41">
            <a:extLst>
              <a:ext uri="{FF2B5EF4-FFF2-40B4-BE49-F238E27FC236}">
                <a16:creationId xmlns:a16="http://schemas.microsoft.com/office/drawing/2014/main" id="{A9A21A92-A7E4-F587-023A-00519E7742C7}"/>
              </a:ext>
            </a:extLst>
          </p:cNvPr>
          <p:cNvCxnSpPr>
            <a:stCxn id="28" idx="4"/>
          </p:cNvCxnSpPr>
          <p:nvPr/>
        </p:nvCxnSpPr>
        <p:spPr>
          <a:xfrm rot="16200000" flipH="1">
            <a:off x="7263334" y="4716076"/>
            <a:ext cx="239801" cy="358684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or: Elbow 43">
            <a:extLst>
              <a:ext uri="{FF2B5EF4-FFF2-40B4-BE49-F238E27FC236}">
                <a16:creationId xmlns:a16="http://schemas.microsoft.com/office/drawing/2014/main" id="{5D11E308-6352-C52A-70F0-9ED2B9141620}"/>
              </a:ext>
            </a:extLst>
          </p:cNvPr>
          <p:cNvCxnSpPr/>
          <p:nvPr/>
        </p:nvCxnSpPr>
        <p:spPr>
          <a:xfrm rot="16200000" flipV="1">
            <a:off x="7565572" y="5056727"/>
            <a:ext cx="2209803" cy="914401"/>
          </a:xfrm>
          <a:prstGeom prst="bentConnector3">
            <a:avLst>
              <a:gd name="adj1" fmla="val 13275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00176790-C21A-2087-C745-F59B04E78DBC}"/>
              </a:ext>
            </a:extLst>
          </p:cNvPr>
          <p:cNvSpPr/>
          <p:nvPr/>
        </p:nvSpPr>
        <p:spPr>
          <a:xfrm>
            <a:off x="8055422" y="2394856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668DBE6-7DAE-BD7F-9A7E-A827BD19FA07}"/>
              </a:ext>
            </a:extLst>
          </p:cNvPr>
          <p:cNvSpPr txBox="1"/>
          <p:nvPr/>
        </p:nvSpPr>
        <p:spPr>
          <a:xfrm>
            <a:off x="8098968" y="2373087"/>
            <a:ext cx="1066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Switch</a:t>
            </a:r>
          </a:p>
          <a:p>
            <a:pPr algn="ctr"/>
            <a:r>
              <a:rPr lang="en-IN" dirty="0"/>
              <a:t>T            F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229F7AA-5C47-34A1-5DF2-D849E99707A7}"/>
              </a:ext>
            </a:extLst>
          </p:cNvPr>
          <p:cNvSpPr/>
          <p:nvPr/>
        </p:nvSpPr>
        <p:spPr>
          <a:xfrm>
            <a:off x="9895115" y="4354283"/>
            <a:ext cx="844290" cy="66985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EAD12EE-626F-8C30-4662-EA1E7F74D64F}"/>
              </a:ext>
            </a:extLst>
          </p:cNvPr>
          <p:cNvSpPr txBox="1"/>
          <p:nvPr/>
        </p:nvSpPr>
        <p:spPr>
          <a:xfrm>
            <a:off x="10014853" y="4430480"/>
            <a:ext cx="5660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/>
              <a:t>+</a:t>
            </a:r>
          </a:p>
        </p:txBody>
      </p:sp>
      <p:cxnSp>
        <p:nvCxnSpPr>
          <p:cNvPr id="61" name="Connector: Elbow 60">
            <a:extLst>
              <a:ext uri="{FF2B5EF4-FFF2-40B4-BE49-F238E27FC236}">
                <a16:creationId xmlns:a16="http://schemas.microsoft.com/office/drawing/2014/main" id="{1C25654E-3F95-E9EB-F4C1-35EE2F687D08}"/>
              </a:ext>
            </a:extLst>
          </p:cNvPr>
          <p:cNvCxnSpPr>
            <a:stCxn id="29" idx="2"/>
          </p:cNvCxnSpPr>
          <p:nvPr/>
        </p:nvCxnSpPr>
        <p:spPr>
          <a:xfrm rot="5400000" flipH="1" flipV="1">
            <a:off x="8389973" y="3453688"/>
            <a:ext cx="1192366" cy="2057393"/>
          </a:xfrm>
          <a:prstGeom prst="bentConnector4">
            <a:avLst>
              <a:gd name="adj1" fmla="val -19172"/>
              <a:gd name="adj2" fmla="val 7645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77B4CF9A-BE29-89AD-0018-479A07E006EA}"/>
              </a:ext>
            </a:extLst>
          </p:cNvPr>
          <p:cNvCxnSpPr/>
          <p:nvPr/>
        </p:nvCxnSpPr>
        <p:spPr>
          <a:xfrm>
            <a:off x="10014853" y="3882114"/>
            <a:ext cx="0" cy="4830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A622507D-7B38-9567-DDC4-ABC9E70C2620}"/>
              </a:ext>
            </a:extLst>
          </p:cNvPr>
          <p:cNvCxnSpPr>
            <a:stCxn id="3" idx="4"/>
          </p:cNvCxnSpPr>
          <p:nvPr/>
        </p:nvCxnSpPr>
        <p:spPr>
          <a:xfrm flipH="1">
            <a:off x="8507184" y="1578116"/>
            <a:ext cx="1" cy="7949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or: Elbow 80">
            <a:extLst>
              <a:ext uri="{FF2B5EF4-FFF2-40B4-BE49-F238E27FC236}">
                <a16:creationId xmlns:a16="http://schemas.microsoft.com/office/drawing/2014/main" id="{9424C1C8-C56C-635D-9AED-A85EB58B8749}"/>
              </a:ext>
            </a:extLst>
          </p:cNvPr>
          <p:cNvCxnSpPr>
            <a:cxnSpLocks/>
          </p:cNvCxnSpPr>
          <p:nvPr/>
        </p:nvCxnSpPr>
        <p:spPr>
          <a:xfrm>
            <a:off x="8213273" y="3015342"/>
            <a:ext cx="2291439" cy="498125"/>
          </a:xfrm>
          <a:prstGeom prst="bentConnector3">
            <a:avLst>
              <a:gd name="adj1" fmla="val 29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7692E190-3F5E-5137-BA69-AF2573E5BF53}"/>
              </a:ext>
            </a:extLst>
          </p:cNvPr>
          <p:cNvCxnSpPr/>
          <p:nvPr/>
        </p:nvCxnSpPr>
        <p:spPr>
          <a:xfrm>
            <a:off x="10515595" y="3504134"/>
            <a:ext cx="0" cy="8389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ctor: Elbow 102">
            <a:extLst>
              <a:ext uri="{FF2B5EF4-FFF2-40B4-BE49-F238E27FC236}">
                <a16:creationId xmlns:a16="http://schemas.microsoft.com/office/drawing/2014/main" id="{70094C85-688F-2E15-2A6A-02E55F58F20A}"/>
              </a:ext>
            </a:extLst>
          </p:cNvPr>
          <p:cNvCxnSpPr>
            <a:cxnSpLocks/>
          </p:cNvCxnSpPr>
          <p:nvPr/>
        </p:nvCxnSpPr>
        <p:spPr>
          <a:xfrm rot="10800000" flipV="1">
            <a:off x="8203138" y="206828"/>
            <a:ext cx="3303708" cy="114245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103">
            <a:extLst>
              <a:ext uri="{FF2B5EF4-FFF2-40B4-BE49-F238E27FC236}">
                <a16:creationId xmlns:a16="http://schemas.microsoft.com/office/drawing/2014/main" id="{DB6E00FB-264F-7BD9-A8ED-F746BED2015D}"/>
              </a:ext>
            </a:extLst>
          </p:cNvPr>
          <p:cNvSpPr/>
          <p:nvPr/>
        </p:nvSpPr>
        <p:spPr>
          <a:xfrm>
            <a:off x="3820893" y="4408711"/>
            <a:ext cx="844290" cy="66985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39079853-B2F4-DCDD-973A-167864C3A6A1}"/>
              </a:ext>
            </a:extLst>
          </p:cNvPr>
          <p:cNvSpPr txBox="1"/>
          <p:nvPr/>
        </p:nvSpPr>
        <p:spPr>
          <a:xfrm>
            <a:off x="3907974" y="4506678"/>
            <a:ext cx="5660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/>
              <a:t>+1</a:t>
            </a:r>
          </a:p>
        </p:txBody>
      </p:sp>
      <p:cxnSp>
        <p:nvCxnSpPr>
          <p:cNvPr id="109" name="Connector: Elbow 108">
            <a:extLst>
              <a:ext uri="{FF2B5EF4-FFF2-40B4-BE49-F238E27FC236}">
                <a16:creationId xmlns:a16="http://schemas.microsoft.com/office/drawing/2014/main" id="{C057AF8E-BAEC-E8CF-3641-C3FA69E9A144}"/>
              </a:ext>
            </a:extLst>
          </p:cNvPr>
          <p:cNvCxnSpPr>
            <a:endCxn id="104" idx="0"/>
          </p:cNvCxnSpPr>
          <p:nvPr/>
        </p:nvCxnSpPr>
        <p:spPr>
          <a:xfrm rot="5400000">
            <a:off x="4189801" y="3471344"/>
            <a:ext cx="990604" cy="88413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444F6BD0-C933-BF6C-D94A-39027A6B1B53}"/>
              </a:ext>
            </a:extLst>
          </p:cNvPr>
          <p:cNvCxnSpPr>
            <a:stCxn id="2" idx="4"/>
            <a:endCxn id="51" idx="0"/>
          </p:cNvCxnSpPr>
          <p:nvPr/>
        </p:nvCxnSpPr>
        <p:spPr>
          <a:xfrm>
            <a:off x="5491841" y="1578116"/>
            <a:ext cx="16328" cy="8929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44EEF9B4-0888-9DCF-478F-EC8B9E3F2C4C}"/>
              </a:ext>
            </a:extLst>
          </p:cNvPr>
          <p:cNvCxnSpPr/>
          <p:nvPr/>
        </p:nvCxnSpPr>
        <p:spPr>
          <a:xfrm flipH="1">
            <a:off x="6270175" y="2269629"/>
            <a:ext cx="36962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ctor: Elbow 114">
            <a:extLst>
              <a:ext uri="{FF2B5EF4-FFF2-40B4-BE49-F238E27FC236}">
                <a16:creationId xmlns:a16="http://schemas.microsoft.com/office/drawing/2014/main" id="{E57E804B-CD9D-ADC7-40D1-B2CA07CD0342}"/>
              </a:ext>
            </a:extLst>
          </p:cNvPr>
          <p:cNvCxnSpPr>
            <a:endCxn id="51" idx="3"/>
          </p:cNvCxnSpPr>
          <p:nvPr/>
        </p:nvCxnSpPr>
        <p:spPr>
          <a:xfrm rot="5400000">
            <a:off x="5875373" y="2386494"/>
            <a:ext cx="560998" cy="22860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ctor: Elbow 116">
            <a:extLst>
              <a:ext uri="{FF2B5EF4-FFF2-40B4-BE49-F238E27FC236}">
                <a16:creationId xmlns:a16="http://schemas.microsoft.com/office/drawing/2014/main" id="{9BDF7442-4E35-646D-82DC-6C04F9308657}"/>
              </a:ext>
            </a:extLst>
          </p:cNvPr>
          <p:cNvCxnSpPr>
            <a:endCxn id="50" idx="3"/>
          </p:cNvCxnSpPr>
          <p:nvPr/>
        </p:nvCxnSpPr>
        <p:spPr>
          <a:xfrm rot="5400000">
            <a:off x="9073697" y="2361700"/>
            <a:ext cx="426624" cy="24248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>
            <a:extLst>
              <a:ext uri="{FF2B5EF4-FFF2-40B4-BE49-F238E27FC236}">
                <a16:creationId xmlns:a16="http://schemas.microsoft.com/office/drawing/2014/main" id="{CC32E36D-D98A-984D-7DEA-B17A376DE9E2}"/>
              </a:ext>
            </a:extLst>
          </p:cNvPr>
          <p:cNvSpPr txBox="1"/>
          <p:nvPr/>
        </p:nvSpPr>
        <p:spPr>
          <a:xfrm>
            <a:off x="4920342" y="5333996"/>
            <a:ext cx="566058" cy="376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g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56EF6F08-A3A7-0A07-4110-D6ACF2971654}"/>
              </a:ext>
            </a:extLst>
          </p:cNvPr>
          <p:cNvSpPr txBox="1"/>
          <p:nvPr/>
        </p:nvSpPr>
        <p:spPr>
          <a:xfrm>
            <a:off x="5780314" y="5323112"/>
            <a:ext cx="566058" cy="376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h</a:t>
            </a:r>
          </a:p>
        </p:txBody>
      </p:sp>
      <p:cxnSp>
        <p:nvCxnSpPr>
          <p:cNvPr id="121" name="Connector: Elbow 120">
            <a:extLst>
              <a:ext uri="{FF2B5EF4-FFF2-40B4-BE49-F238E27FC236}">
                <a16:creationId xmlns:a16="http://schemas.microsoft.com/office/drawing/2014/main" id="{ECC994F4-3E1B-CBC4-7E72-642D932BE192}"/>
              </a:ext>
            </a:extLst>
          </p:cNvPr>
          <p:cNvCxnSpPr>
            <a:endCxn id="67" idx="0"/>
          </p:cNvCxnSpPr>
          <p:nvPr/>
        </p:nvCxnSpPr>
        <p:spPr>
          <a:xfrm rot="5400000">
            <a:off x="5053008" y="5167306"/>
            <a:ext cx="246298" cy="127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ctor: Elbow 124">
            <a:extLst>
              <a:ext uri="{FF2B5EF4-FFF2-40B4-BE49-F238E27FC236}">
                <a16:creationId xmlns:a16="http://schemas.microsoft.com/office/drawing/2014/main" id="{0A63BA14-BB1A-37CF-574F-FE41E7AC411A}"/>
              </a:ext>
            </a:extLst>
          </p:cNvPr>
          <p:cNvCxnSpPr>
            <a:endCxn id="119" idx="0"/>
          </p:cNvCxnSpPr>
          <p:nvPr/>
        </p:nvCxnSpPr>
        <p:spPr>
          <a:xfrm rot="16200000" flipH="1">
            <a:off x="5820451" y="5080219"/>
            <a:ext cx="278955" cy="20683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ctor: Elbow 126">
            <a:extLst>
              <a:ext uri="{FF2B5EF4-FFF2-40B4-BE49-F238E27FC236}">
                <a16:creationId xmlns:a16="http://schemas.microsoft.com/office/drawing/2014/main" id="{015EBD6B-5219-3918-F20A-A59D90DC2188}"/>
              </a:ext>
            </a:extLst>
          </p:cNvPr>
          <p:cNvCxnSpPr>
            <a:stCxn id="118" idx="2"/>
            <a:endCxn id="28" idx="1"/>
          </p:cNvCxnSpPr>
          <p:nvPr/>
        </p:nvCxnSpPr>
        <p:spPr>
          <a:xfrm rot="16200000" flipH="1">
            <a:off x="5076851" y="5837441"/>
            <a:ext cx="381617" cy="12857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ctor: Elbow 128">
            <a:extLst>
              <a:ext uri="{FF2B5EF4-FFF2-40B4-BE49-F238E27FC236}">
                <a16:creationId xmlns:a16="http://schemas.microsoft.com/office/drawing/2014/main" id="{E618CC8B-6926-C6EF-322F-5B6FBC92EE4C}"/>
              </a:ext>
            </a:extLst>
          </p:cNvPr>
          <p:cNvCxnSpPr>
            <a:stCxn id="119" idx="2"/>
            <a:endCxn id="28" idx="7"/>
          </p:cNvCxnSpPr>
          <p:nvPr/>
        </p:nvCxnSpPr>
        <p:spPr>
          <a:xfrm rot="5400000">
            <a:off x="5759258" y="5788453"/>
            <a:ext cx="392501" cy="21567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ctor: Elbow 130">
            <a:extLst>
              <a:ext uri="{FF2B5EF4-FFF2-40B4-BE49-F238E27FC236}">
                <a16:creationId xmlns:a16="http://schemas.microsoft.com/office/drawing/2014/main" id="{BBD01142-A8DA-A1F7-3BC2-67965E6555DA}"/>
              </a:ext>
            </a:extLst>
          </p:cNvPr>
          <p:cNvCxnSpPr>
            <a:cxnSpLocks/>
          </p:cNvCxnSpPr>
          <p:nvPr/>
        </p:nvCxnSpPr>
        <p:spPr>
          <a:xfrm>
            <a:off x="8969830" y="3015342"/>
            <a:ext cx="397887" cy="144526"/>
          </a:xfrm>
          <a:prstGeom prst="bentConnector3">
            <a:avLst>
              <a:gd name="adj1" fmla="val 1443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C39DB748-A13B-0DA7-D917-1CEB45148FB6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2829897" y="1654236"/>
            <a:ext cx="2406520" cy="968827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or: Elbow 38">
            <a:extLst>
              <a:ext uri="{FF2B5EF4-FFF2-40B4-BE49-F238E27FC236}">
                <a16:creationId xmlns:a16="http://schemas.microsoft.com/office/drawing/2014/main" id="{1B25D1A7-8F5E-F6BB-9180-BCA4C8FACDDD}"/>
              </a:ext>
            </a:extLst>
          </p:cNvPr>
          <p:cNvCxnSpPr>
            <a:cxnSpLocks/>
          </p:cNvCxnSpPr>
          <p:nvPr/>
        </p:nvCxnSpPr>
        <p:spPr>
          <a:xfrm rot="16200000" flipV="1">
            <a:off x="10033956" y="1630187"/>
            <a:ext cx="3026772" cy="11364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AB96A588-B23E-916B-F224-F67175F1AD60}"/>
              </a:ext>
            </a:extLst>
          </p:cNvPr>
          <p:cNvCxnSpPr>
            <a:endCxn id="22" idx="0"/>
          </p:cNvCxnSpPr>
          <p:nvPr/>
        </p:nvCxnSpPr>
        <p:spPr>
          <a:xfrm rot="16200000" flipH="1">
            <a:off x="5053885" y="3965308"/>
            <a:ext cx="538455" cy="39188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075DA08D-417D-B765-A08F-B33473D1B834}"/>
              </a:ext>
            </a:extLst>
          </p:cNvPr>
          <p:cNvCxnSpPr>
            <a:stCxn id="54" idx="2"/>
          </p:cNvCxnSpPr>
          <p:nvPr/>
        </p:nvCxnSpPr>
        <p:spPr>
          <a:xfrm rot="5400000" flipH="1" flipV="1">
            <a:off x="10074370" y="3423907"/>
            <a:ext cx="1753305" cy="1306282"/>
          </a:xfrm>
          <a:prstGeom prst="bentConnector3">
            <a:avLst>
              <a:gd name="adj1" fmla="val -1303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ACDD792E-85F0-7CC1-CFE4-633ADEE29844}"/>
              </a:ext>
            </a:extLst>
          </p:cNvPr>
          <p:cNvCxnSpPr>
            <a:stCxn id="104" idx="2"/>
          </p:cNvCxnSpPr>
          <p:nvPr/>
        </p:nvCxnSpPr>
        <p:spPr>
          <a:xfrm rot="5400000" flipH="1">
            <a:off x="2956804" y="3792335"/>
            <a:ext cx="1878174" cy="694295"/>
          </a:xfrm>
          <a:prstGeom prst="bentConnector3">
            <a:avLst>
              <a:gd name="adj1" fmla="val -1217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940E7ADD-56F0-66C3-E1E9-6AE2565E72E0}"/>
              </a:ext>
            </a:extLst>
          </p:cNvPr>
          <p:cNvSpPr txBox="1"/>
          <p:nvPr/>
        </p:nvSpPr>
        <p:spPr>
          <a:xfrm>
            <a:off x="9345944" y="2953430"/>
            <a:ext cx="1605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/>
              <a:t>return</a:t>
            </a:r>
          </a:p>
        </p:txBody>
      </p:sp>
      <p:cxnSp>
        <p:nvCxnSpPr>
          <p:cNvPr id="60" name="Connector: Elbow 59">
            <a:extLst>
              <a:ext uri="{FF2B5EF4-FFF2-40B4-BE49-F238E27FC236}">
                <a16:creationId xmlns:a16="http://schemas.microsoft.com/office/drawing/2014/main" id="{492470DA-4E21-0A54-4F02-3BF50B2B3525}"/>
              </a:ext>
            </a:extLst>
          </p:cNvPr>
          <p:cNvCxnSpPr/>
          <p:nvPr/>
        </p:nvCxnSpPr>
        <p:spPr>
          <a:xfrm>
            <a:off x="5486400" y="1741714"/>
            <a:ext cx="4811481" cy="141430"/>
          </a:xfrm>
          <a:prstGeom prst="bentConnector3">
            <a:avLst>
              <a:gd name="adj1" fmla="val 9977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17198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FFEBE9D-418D-212A-39C3-1EBA31B9CD8B}"/>
              </a:ext>
            </a:extLst>
          </p:cNvPr>
          <p:cNvSpPr txBox="1"/>
          <p:nvPr/>
        </p:nvSpPr>
        <p:spPr>
          <a:xfrm>
            <a:off x="348348" y="2198914"/>
            <a:ext cx="284116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IN" dirty="0"/>
              <a:t>s = 0;</a:t>
            </a:r>
          </a:p>
          <a:p>
            <a:pPr marL="0" indent="0">
              <a:buNone/>
            </a:pPr>
            <a:r>
              <a:rPr lang="en-IN" dirty="0"/>
              <a:t>for (</a:t>
            </a:r>
            <a:r>
              <a:rPr lang="en-IN" dirty="0" err="1"/>
              <a:t>i</a:t>
            </a:r>
            <a:r>
              <a:rPr lang="en-IN" dirty="0"/>
              <a:t> = 1; </a:t>
            </a:r>
            <a:r>
              <a:rPr lang="en-IN" dirty="0" err="1"/>
              <a:t>i</a:t>
            </a:r>
            <a:r>
              <a:rPr lang="en-IN" dirty="0"/>
              <a:t> &lt; 4; </a:t>
            </a:r>
            <a:r>
              <a:rPr lang="en-IN" dirty="0" err="1"/>
              <a:t>i</a:t>
            </a:r>
            <a:r>
              <a:rPr lang="en-IN" dirty="0"/>
              <a:t>++) {</a:t>
            </a:r>
          </a:p>
          <a:p>
            <a:pPr marL="0" indent="0">
              <a:buNone/>
            </a:pPr>
            <a:r>
              <a:rPr lang="en-IN" dirty="0"/>
              <a:t>    if (</a:t>
            </a:r>
            <a:r>
              <a:rPr lang="en-IN" dirty="0" err="1"/>
              <a:t>i</a:t>
            </a:r>
            <a:r>
              <a:rPr lang="en-IN" dirty="0"/>
              <a:t> % 2 == 0)</a:t>
            </a:r>
          </a:p>
          <a:p>
            <a:pPr marL="0" indent="0">
              <a:buNone/>
            </a:pPr>
            <a:r>
              <a:rPr lang="en-IN" dirty="0"/>
              <a:t>       j = g(</a:t>
            </a:r>
            <a:r>
              <a:rPr lang="en-IN" dirty="0" err="1"/>
              <a:t>i</a:t>
            </a:r>
            <a:r>
              <a:rPr lang="en-IN" dirty="0"/>
              <a:t>);</a:t>
            </a:r>
          </a:p>
          <a:p>
            <a:pPr marL="0" indent="0">
              <a:buNone/>
            </a:pPr>
            <a:r>
              <a:rPr lang="en-IN" dirty="0"/>
              <a:t>    else</a:t>
            </a:r>
          </a:p>
          <a:p>
            <a:pPr marL="0" indent="0">
              <a:buNone/>
            </a:pPr>
            <a:r>
              <a:rPr lang="en-IN" dirty="0"/>
              <a:t>       j = h(</a:t>
            </a:r>
            <a:r>
              <a:rPr lang="en-IN" dirty="0" err="1"/>
              <a:t>i</a:t>
            </a:r>
            <a:r>
              <a:rPr lang="en-IN" dirty="0"/>
              <a:t>);</a:t>
            </a:r>
          </a:p>
          <a:p>
            <a:pPr marL="0" indent="0">
              <a:buNone/>
            </a:pPr>
            <a:r>
              <a:rPr lang="en-IN" dirty="0"/>
              <a:t>     s += f(</a:t>
            </a:r>
            <a:r>
              <a:rPr lang="en-IN" dirty="0" err="1"/>
              <a:t>i</a:t>
            </a:r>
            <a:r>
              <a:rPr lang="en-IN" dirty="0"/>
              <a:t>, j);</a:t>
            </a:r>
          </a:p>
          <a:p>
            <a:pPr marL="0" indent="0">
              <a:buNone/>
            </a:pPr>
            <a:r>
              <a:rPr lang="en-IN" dirty="0"/>
              <a:t>}</a:t>
            </a:r>
          </a:p>
          <a:p>
            <a:pPr marL="0" indent="0">
              <a:buNone/>
            </a:pPr>
            <a:r>
              <a:rPr lang="en-IN" dirty="0"/>
              <a:t>return s;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D increment loop counter.</a:t>
            </a:r>
          </a:p>
          <a:p>
            <a:pPr marL="0" indent="0">
              <a:buNone/>
            </a:pPr>
            <a:r>
              <a:rPr lang="en-IN" dirty="0"/>
              <a:t>D</a:t>
            </a:r>
            <a:r>
              <a:rPr lang="en-IN" baseline="-25000" dirty="0"/>
              <a:t>r</a:t>
            </a:r>
            <a:r>
              <a:rPr lang="en-IN" dirty="0"/>
              <a:t> reset loop counter.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The tag also contains the loop counter. Nested loop?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7EA8A6-0B59-FEE2-165E-D57E9AA81769}"/>
              </a:ext>
            </a:extLst>
          </p:cNvPr>
          <p:cNvSpPr/>
          <p:nvPr/>
        </p:nvSpPr>
        <p:spPr>
          <a:xfrm rot="2700000">
            <a:off x="10080060" y="1995916"/>
            <a:ext cx="545718" cy="54742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9B6BC58-4FF8-F327-7F62-C6A8E215C4C8}"/>
              </a:ext>
            </a:extLst>
          </p:cNvPr>
          <p:cNvSpPr txBox="1"/>
          <p:nvPr/>
        </p:nvSpPr>
        <p:spPr>
          <a:xfrm>
            <a:off x="10101941" y="2035632"/>
            <a:ext cx="805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&lt; 4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C01708E-A59E-8C61-F1AE-3FA941826562}"/>
              </a:ext>
            </a:extLst>
          </p:cNvPr>
          <p:cNvSpPr txBox="1"/>
          <p:nvPr/>
        </p:nvSpPr>
        <p:spPr>
          <a:xfrm>
            <a:off x="8969830" y="566057"/>
            <a:ext cx="718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8C82153-74D4-2045-9245-AB52FF398D58}"/>
              </a:ext>
            </a:extLst>
          </p:cNvPr>
          <p:cNvSpPr txBox="1"/>
          <p:nvPr/>
        </p:nvSpPr>
        <p:spPr>
          <a:xfrm>
            <a:off x="5823857" y="489857"/>
            <a:ext cx="718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1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563272C1-B1B2-5A0C-E064-8B7C36CDC263}"/>
              </a:ext>
            </a:extLst>
          </p:cNvPr>
          <p:cNvCxnSpPr/>
          <p:nvPr/>
        </p:nvCxnSpPr>
        <p:spPr>
          <a:xfrm>
            <a:off x="5823857" y="489857"/>
            <a:ext cx="0" cy="8273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6A642A9F-C42B-B510-5450-8520275B4BDE}"/>
              </a:ext>
            </a:extLst>
          </p:cNvPr>
          <p:cNvCxnSpPr/>
          <p:nvPr/>
        </p:nvCxnSpPr>
        <p:spPr>
          <a:xfrm>
            <a:off x="8937171" y="555173"/>
            <a:ext cx="0" cy="8273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636D357D-0802-BA10-1A2D-48E0EDE5677B}"/>
              </a:ext>
            </a:extLst>
          </p:cNvPr>
          <p:cNvSpPr txBox="1"/>
          <p:nvPr/>
        </p:nvSpPr>
        <p:spPr>
          <a:xfrm>
            <a:off x="4963886" y="2460168"/>
            <a:ext cx="1066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Switch</a:t>
            </a:r>
          </a:p>
          <a:p>
            <a:pPr algn="ctr"/>
            <a:r>
              <a:rPr lang="en-IN" dirty="0"/>
              <a:t>T            F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6FA1EB1-946C-16CD-6F5B-71CC93446831}"/>
              </a:ext>
            </a:extLst>
          </p:cNvPr>
          <p:cNvSpPr/>
          <p:nvPr/>
        </p:nvSpPr>
        <p:spPr>
          <a:xfrm>
            <a:off x="4974769" y="2471053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79F588BC-8B91-6176-046A-3086A405A264}"/>
              </a:ext>
            </a:extLst>
          </p:cNvPr>
          <p:cNvSpPr/>
          <p:nvPr/>
        </p:nvSpPr>
        <p:spPr>
          <a:xfrm>
            <a:off x="4855028" y="5290455"/>
            <a:ext cx="642258" cy="45039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102" name="Connector: Elbow 101">
            <a:extLst>
              <a:ext uri="{FF2B5EF4-FFF2-40B4-BE49-F238E27FC236}">
                <a16:creationId xmlns:a16="http://schemas.microsoft.com/office/drawing/2014/main" id="{7023EA30-EE7E-7797-3C59-71BF33625F04}"/>
              </a:ext>
            </a:extLst>
          </p:cNvPr>
          <p:cNvCxnSpPr/>
          <p:nvPr/>
        </p:nvCxnSpPr>
        <p:spPr>
          <a:xfrm>
            <a:off x="4517571" y="935389"/>
            <a:ext cx="620485" cy="381783"/>
          </a:xfrm>
          <a:prstGeom prst="bentConnector3">
            <a:avLst>
              <a:gd name="adj1" fmla="val 10087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lowchart: Summing Junction 1">
            <a:extLst>
              <a:ext uri="{FF2B5EF4-FFF2-40B4-BE49-F238E27FC236}">
                <a16:creationId xmlns:a16="http://schemas.microsoft.com/office/drawing/2014/main" id="{6AA60D6D-EBFF-7F39-32E1-2A36696699EA}"/>
              </a:ext>
            </a:extLst>
          </p:cNvPr>
          <p:cNvSpPr/>
          <p:nvPr/>
        </p:nvSpPr>
        <p:spPr>
          <a:xfrm>
            <a:off x="5127168" y="1230088"/>
            <a:ext cx="729345" cy="348028"/>
          </a:xfrm>
          <a:prstGeom prst="flowChartSummingJunction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Flowchart: Summing Junction 2">
            <a:extLst>
              <a:ext uri="{FF2B5EF4-FFF2-40B4-BE49-F238E27FC236}">
                <a16:creationId xmlns:a16="http://schemas.microsoft.com/office/drawing/2014/main" id="{2C5669A9-35C1-CCA6-904E-33541552BB89}"/>
              </a:ext>
            </a:extLst>
          </p:cNvPr>
          <p:cNvSpPr/>
          <p:nvPr/>
        </p:nvSpPr>
        <p:spPr>
          <a:xfrm>
            <a:off x="8077198" y="1284515"/>
            <a:ext cx="859973" cy="293601"/>
          </a:xfrm>
          <a:prstGeom prst="flowChartSummingJunction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758358-C33E-5DC9-EAB9-66B7050F0A7F}"/>
              </a:ext>
            </a:extLst>
          </p:cNvPr>
          <p:cNvSpPr/>
          <p:nvPr/>
        </p:nvSpPr>
        <p:spPr>
          <a:xfrm rot="2700000">
            <a:off x="6402122" y="3757516"/>
            <a:ext cx="642896" cy="632145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0C47D5F-7A89-1095-F3DF-28C6AF2430F6}"/>
              </a:ext>
            </a:extLst>
          </p:cNvPr>
          <p:cNvSpPr txBox="1"/>
          <p:nvPr/>
        </p:nvSpPr>
        <p:spPr>
          <a:xfrm>
            <a:off x="6270175" y="3886202"/>
            <a:ext cx="1039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%2 == 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CFB3B94-9A63-5E9D-4AF3-D5FD3CBA4274}"/>
              </a:ext>
            </a:extLst>
          </p:cNvPr>
          <p:cNvSpPr txBox="1"/>
          <p:nvPr/>
        </p:nvSpPr>
        <p:spPr>
          <a:xfrm>
            <a:off x="5007431" y="4397826"/>
            <a:ext cx="1066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Switch</a:t>
            </a:r>
          </a:p>
          <a:p>
            <a:pPr algn="ctr"/>
            <a:r>
              <a:rPr lang="en-IN" dirty="0"/>
              <a:t>T            F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A7FF543-ADC3-4B3E-F7B7-323F218D1B93}"/>
              </a:ext>
            </a:extLst>
          </p:cNvPr>
          <p:cNvSpPr/>
          <p:nvPr/>
        </p:nvSpPr>
        <p:spPr>
          <a:xfrm>
            <a:off x="4985657" y="4430481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5E604226-ACF2-7CE3-3A48-F541548609B2}"/>
              </a:ext>
            </a:extLst>
          </p:cNvPr>
          <p:cNvCxnSpPr>
            <a:stCxn id="9" idx="1"/>
            <a:endCxn id="22" idx="3"/>
          </p:cNvCxnSpPr>
          <p:nvPr/>
        </p:nvCxnSpPr>
        <p:spPr>
          <a:xfrm rot="10800000" flipV="1">
            <a:off x="6052457" y="4070868"/>
            <a:ext cx="217719" cy="66985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804C5617-2EF1-1608-7461-B370B3D16C99}"/>
              </a:ext>
            </a:extLst>
          </p:cNvPr>
          <p:cNvSpPr/>
          <p:nvPr/>
        </p:nvSpPr>
        <p:spPr>
          <a:xfrm>
            <a:off x="5769430" y="5301341"/>
            <a:ext cx="642258" cy="45039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8" name="Flowchart: Summing Junction 27">
            <a:extLst>
              <a:ext uri="{FF2B5EF4-FFF2-40B4-BE49-F238E27FC236}">
                <a16:creationId xmlns:a16="http://schemas.microsoft.com/office/drawing/2014/main" id="{3F3BFC50-A5FC-87A3-7F9E-B0E077209B3F}"/>
              </a:ext>
            </a:extLst>
          </p:cNvPr>
          <p:cNvSpPr/>
          <p:nvPr/>
        </p:nvSpPr>
        <p:spPr>
          <a:xfrm>
            <a:off x="5225138" y="6041571"/>
            <a:ext cx="729345" cy="348028"/>
          </a:xfrm>
          <a:prstGeom prst="flowChartSummingJunction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D43A1D9-0CC3-6302-7D0E-971FB058B3F8}"/>
              </a:ext>
            </a:extLst>
          </p:cNvPr>
          <p:cNvSpPr/>
          <p:nvPr/>
        </p:nvSpPr>
        <p:spPr>
          <a:xfrm>
            <a:off x="7500259" y="4408711"/>
            <a:ext cx="914402" cy="66985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99C2EB5-5DA1-E911-247F-798CE232DAC4}"/>
              </a:ext>
            </a:extLst>
          </p:cNvPr>
          <p:cNvSpPr txBox="1"/>
          <p:nvPr/>
        </p:nvSpPr>
        <p:spPr>
          <a:xfrm>
            <a:off x="7598227" y="4539338"/>
            <a:ext cx="566058" cy="376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f</a:t>
            </a:r>
          </a:p>
        </p:txBody>
      </p: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7C35783D-F83C-88E3-74BA-8199431EFC32}"/>
              </a:ext>
            </a:extLst>
          </p:cNvPr>
          <p:cNvCxnSpPr/>
          <p:nvPr/>
        </p:nvCxnSpPr>
        <p:spPr>
          <a:xfrm>
            <a:off x="5138056" y="3091539"/>
            <a:ext cx="2460171" cy="337461"/>
          </a:xfrm>
          <a:prstGeom prst="bentConnector3">
            <a:avLst>
              <a:gd name="adj1" fmla="val -44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2387510E-BEDA-CC06-F005-13FE52C6F0CF}"/>
              </a:ext>
            </a:extLst>
          </p:cNvPr>
          <p:cNvCxnSpPr/>
          <p:nvPr/>
        </p:nvCxnSpPr>
        <p:spPr>
          <a:xfrm>
            <a:off x="6696635" y="3418107"/>
            <a:ext cx="0" cy="2046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F16498A6-0E52-8331-1D64-9B7DA59DDA16}"/>
              </a:ext>
            </a:extLst>
          </p:cNvPr>
          <p:cNvCxnSpPr/>
          <p:nvPr/>
        </p:nvCxnSpPr>
        <p:spPr>
          <a:xfrm>
            <a:off x="7598227" y="3429000"/>
            <a:ext cx="0" cy="10014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or: Elbow 41">
            <a:extLst>
              <a:ext uri="{FF2B5EF4-FFF2-40B4-BE49-F238E27FC236}">
                <a16:creationId xmlns:a16="http://schemas.microsoft.com/office/drawing/2014/main" id="{A9A21A92-A7E4-F587-023A-00519E7742C7}"/>
              </a:ext>
            </a:extLst>
          </p:cNvPr>
          <p:cNvCxnSpPr>
            <a:stCxn id="28" idx="4"/>
          </p:cNvCxnSpPr>
          <p:nvPr/>
        </p:nvCxnSpPr>
        <p:spPr>
          <a:xfrm rot="16200000" flipH="1">
            <a:off x="7263334" y="4716076"/>
            <a:ext cx="239801" cy="358684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or: Elbow 43">
            <a:extLst>
              <a:ext uri="{FF2B5EF4-FFF2-40B4-BE49-F238E27FC236}">
                <a16:creationId xmlns:a16="http://schemas.microsoft.com/office/drawing/2014/main" id="{5D11E308-6352-C52A-70F0-9ED2B9141620}"/>
              </a:ext>
            </a:extLst>
          </p:cNvPr>
          <p:cNvCxnSpPr/>
          <p:nvPr/>
        </p:nvCxnSpPr>
        <p:spPr>
          <a:xfrm rot="16200000" flipV="1">
            <a:off x="7565572" y="5056727"/>
            <a:ext cx="2209803" cy="914401"/>
          </a:xfrm>
          <a:prstGeom prst="bentConnector3">
            <a:avLst>
              <a:gd name="adj1" fmla="val 13275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00176790-C21A-2087-C745-F59B04E78DBC}"/>
              </a:ext>
            </a:extLst>
          </p:cNvPr>
          <p:cNvSpPr/>
          <p:nvPr/>
        </p:nvSpPr>
        <p:spPr>
          <a:xfrm>
            <a:off x="8055422" y="2394856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668DBE6-7DAE-BD7F-9A7E-A827BD19FA07}"/>
              </a:ext>
            </a:extLst>
          </p:cNvPr>
          <p:cNvSpPr txBox="1"/>
          <p:nvPr/>
        </p:nvSpPr>
        <p:spPr>
          <a:xfrm>
            <a:off x="8098968" y="2373087"/>
            <a:ext cx="1066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Switch</a:t>
            </a:r>
          </a:p>
          <a:p>
            <a:pPr algn="ctr"/>
            <a:r>
              <a:rPr lang="en-IN" dirty="0"/>
              <a:t>T            F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229F7AA-5C47-34A1-5DF2-D849E99707A7}"/>
              </a:ext>
            </a:extLst>
          </p:cNvPr>
          <p:cNvSpPr/>
          <p:nvPr/>
        </p:nvSpPr>
        <p:spPr>
          <a:xfrm>
            <a:off x="9895115" y="4354283"/>
            <a:ext cx="844290" cy="66985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EAD12EE-626F-8C30-4662-EA1E7F74D64F}"/>
              </a:ext>
            </a:extLst>
          </p:cNvPr>
          <p:cNvSpPr txBox="1"/>
          <p:nvPr/>
        </p:nvSpPr>
        <p:spPr>
          <a:xfrm>
            <a:off x="10014853" y="4430480"/>
            <a:ext cx="5660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/>
              <a:t>+</a:t>
            </a:r>
          </a:p>
        </p:txBody>
      </p:sp>
      <p:cxnSp>
        <p:nvCxnSpPr>
          <p:cNvPr id="61" name="Connector: Elbow 60">
            <a:extLst>
              <a:ext uri="{FF2B5EF4-FFF2-40B4-BE49-F238E27FC236}">
                <a16:creationId xmlns:a16="http://schemas.microsoft.com/office/drawing/2014/main" id="{1C25654E-3F95-E9EB-F4C1-35EE2F687D08}"/>
              </a:ext>
            </a:extLst>
          </p:cNvPr>
          <p:cNvCxnSpPr>
            <a:stCxn id="29" idx="2"/>
          </p:cNvCxnSpPr>
          <p:nvPr/>
        </p:nvCxnSpPr>
        <p:spPr>
          <a:xfrm rot="5400000" flipH="1" flipV="1">
            <a:off x="8389973" y="3453688"/>
            <a:ext cx="1192366" cy="2057393"/>
          </a:xfrm>
          <a:prstGeom prst="bentConnector4">
            <a:avLst>
              <a:gd name="adj1" fmla="val -19172"/>
              <a:gd name="adj2" fmla="val 7645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77B4CF9A-BE29-89AD-0018-479A07E006EA}"/>
              </a:ext>
            </a:extLst>
          </p:cNvPr>
          <p:cNvCxnSpPr/>
          <p:nvPr/>
        </p:nvCxnSpPr>
        <p:spPr>
          <a:xfrm>
            <a:off x="10014853" y="3882114"/>
            <a:ext cx="0" cy="4830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A622507D-7B38-9567-DDC4-ABC9E70C2620}"/>
              </a:ext>
            </a:extLst>
          </p:cNvPr>
          <p:cNvCxnSpPr>
            <a:stCxn id="3" idx="4"/>
          </p:cNvCxnSpPr>
          <p:nvPr/>
        </p:nvCxnSpPr>
        <p:spPr>
          <a:xfrm flipH="1">
            <a:off x="8507184" y="1578116"/>
            <a:ext cx="1" cy="7949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or: Elbow 80">
            <a:extLst>
              <a:ext uri="{FF2B5EF4-FFF2-40B4-BE49-F238E27FC236}">
                <a16:creationId xmlns:a16="http://schemas.microsoft.com/office/drawing/2014/main" id="{9424C1C8-C56C-635D-9AED-A85EB58B8749}"/>
              </a:ext>
            </a:extLst>
          </p:cNvPr>
          <p:cNvCxnSpPr>
            <a:cxnSpLocks/>
          </p:cNvCxnSpPr>
          <p:nvPr/>
        </p:nvCxnSpPr>
        <p:spPr>
          <a:xfrm>
            <a:off x="8213273" y="3015342"/>
            <a:ext cx="2291439" cy="498125"/>
          </a:xfrm>
          <a:prstGeom prst="bentConnector3">
            <a:avLst>
              <a:gd name="adj1" fmla="val 29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7692E190-3F5E-5137-BA69-AF2573E5BF53}"/>
              </a:ext>
            </a:extLst>
          </p:cNvPr>
          <p:cNvCxnSpPr/>
          <p:nvPr/>
        </p:nvCxnSpPr>
        <p:spPr>
          <a:xfrm>
            <a:off x="10515595" y="3504134"/>
            <a:ext cx="0" cy="8389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ctor: Elbow 102">
            <a:extLst>
              <a:ext uri="{FF2B5EF4-FFF2-40B4-BE49-F238E27FC236}">
                <a16:creationId xmlns:a16="http://schemas.microsoft.com/office/drawing/2014/main" id="{70094C85-688F-2E15-2A6A-02E55F58F20A}"/>
              </a:ext>
            </a:extLst>
          </p:cNvPr>
          <p:cNvCxnSpPr>
            <a:cxnSpLocks/>
          </p:cNvCxnSpPr>
          <p:nvPr/>
        </p:nvCxnSpPr>
        <p:spPr>
          <a:xfrm rot="10800000" flipV="1">
            <a:off x="8203138" y="206828"/>
            <a:ext cx="3303708" cy="114245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103">
            <a:extLst>
              <a:ext uri="{FF2B5EF4-FFF2-40B4-BE49-F238E27FC236}">
                <a16:creationId xmlns:a16="http://schemas.microsoft.com/office/drawing/2014/main" id="{DB6E00FB-264F-7BD9-A8ED-F746BED2015D}"/>
              </a:ext>
            </a:extLst>
          </p:cNvPr>
          <p:cNvSpPr/>
          <p:nvPr/>
        </p:nvSpPr>
        <p:spPr>
          <a:xfrm>
            <a:off x="3820893" y="4408711"/>
            <a:ext cx="844290" cy="66985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39079853-B2F4-DCDD-973A-167864C3A6A1}"/>
              </a:ext>
            </a:extLst>
          </p:cNvPr>
          <p:cNvSpPr txBox="1"/>
          <p:nvPr/>
        </p:nvSpPr>
        <p:spPr>
          <a:xfrm>
            <a:off x="3907974" y="4506678"/>
            <a:ext cx="5660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/>
              <a:t>+1</a:t>
            </a:r>
          </a:p>
        </p:txBody>
      </p:sp>
      <p:cxnSp>
        <p:nvCxnSpPr>
          <p:cNvPr id="109" name="Connector: Elbow 108">
            <a:extLst>
              <a:ext uri="{FF2B5EF4-FFF2-40B4-BE49-F238E27FC236}">
                <a16:creationId xmlns:a16="http://schemas.microsoft.com/office/drawing/2014/main" id="{C057AF8E-BAEC-E8CF-3641-C3FA69E9A144}"/>
              </a:ext>
            </a:extLst>
          </p:cNvPr>
          <p:cNvCxnSpPr>
            <a:endCxn id="104" idx="0"/>
          </p:cNvCxnSpPr>
          <p:nvPr/>
        </p:nvCxnSpPr>
        <p:spPr>
          <a:xfrm rot="5400000">
            <a:off x="4189801" y="3471344"/>
            <a:ext cx="990604" cy="88413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444F6BD0-C933-BF6C-D94A-39027A6B1B53}"/>
              </a:ext>
            </a:extLst>
          </p:cNvPr>
          <p:cNvCxnSpPr>
            <a:stCxn id="2" idx="4"/>
            <a:endCxn id="51" idx="0"/>
          </p:cNvCxnSpPr>
          <p:nvPr/>
        </p:nvCxnSpPr>
        <p:spPr>
          <a:xfrm>
            <a:off x="5491841" y="1578116"/>
            <a:ext cx="16328" cy="8929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44EEF9B4-0888-9DCF-478F-EC8B9E3F2C4C}"/>
              </a:ext>
            </a:extLst>
          </p:cNvPr>
          <p:cNvCxnSpPr/>
          <p:nvPr/>
        </p:nvCxnSpPr>
        <p:spPr>
          <a:xfrm flipH="1">
            <a:off x="6270175" y="2269629"/>
            <a:ext cx="36962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ctor: Elbow 114">
            <a:extLst>
              <a:ext uri="{FF2B5EF4-FFF2-40B4-BE49-F238E27FC236}">
                <a16:creationId xmlns:a16="http://schemas.microsoft.com/office/drawing/2014/main" id="{E57E804B-CD9D-ADC7-40D1-B2CA07CD0342}"/>
              </a:ext>
            </a:extLst>
          </p:cNvPr>
          <p:cNvCxnSpPr>
            <a:endCxn id="51" idx="3"/>
          </p:cNvCxnSpPr>
          <p:nvPr/>
        </p:nvCxnSpPr>
        <p:spPr>
          <a:xfrm rot="5400000">
            <a:off x="5875373" y="2386494"/>
            <a:ext cx="560998" cy="22860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ctor: Elbow 116">
            <a:extLst>
              <a:ext uri="{FF2B5EF4-FFF2-40B4-BE49-F238E27FC236}">
                <a16:creationId xmlns:a16="http://schemas.microsoft.com/office/drawing/2014/main" id="{9BDF7442-4E35-646D-82DC-6C04F9308657}"/>
              </a:ext>
            </a:extLst>
          </p:cNvPr>
          <p:cNvCxnSpPr>
            <a:endCxn id="50" idx="3"/>
          </p:cNvCxnSpPr>
          <p:nvPr/>
        </p:nvCxnSpPr>
        <p:spPr>
          <a:xfrm rot="5400000">
            <a:off x="9073697" y="2361700"/>
            <a:ext cx="426624" cy="24248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>
            <a:extLst>
              <a:ext uri="{FF2B5EF4-FFF2-40B4-BE49-F238E27FC236}">
                <a16:creationId xmlns:a16="http://schemas.microsoft.com/office/drawing/2014/main" id="{CC32E36D-D98A-984D-7DEA-B17A376DE9E2}"/>
              </a:ext>
            </a:extLst>
          </p:cNvPr>
          <p:cNvSpPr txBox="1"/>
          <p:nvPr/>
        </p:nvSpPr>
        <p:spPr>
          <a:xfrm>
            <a:off x="4920342" y="5333996"/>
            <a:ext cx="566058" cy="376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g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56EF6F08-A3A7-0A07-4110-D6ACF2971654}"/>
              </a:ext>
            </a:extLst>
          </p:cNvPr>
          <p:cNvSpPr txBox="1"/>
          <p:nvPr/>
        </p:nvSpPr>
        <p:spPr>
          <a:xfrm>
            <a:off x="5780314" y="5323112"/>
            <a:ext cx="566058" cy="376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h</a:t>
            </a:r>
          </a:p>
        </p:txBody>
      </p:sp>
      <p:cxnSp>
        <p:nvCxnSpPr>
          <p:cNvPr id="121" name="Connector: Elbow 120">
            <a:extLst>
              <a:ext uri="{FF2B5EF4-FFF2-40B4-BE49-F238E27FC236}">
                <a16:creationId xmlns:a16="http://schemas.microsoft.com/office/drawing/2014/main" id="{ECC994F4-3E1B-CBC4-7E72-642D932BE192}"/>
              </a:ext>
            </a:extLst>
          </p:cNvPr>
          <p:cNvCxnSpPr>
            <a:endCxn id="67" idx="0"/>
          </p:cNvCxnSpPr>
          <p:nvPr/>
        </p:nvCxnSpPr>
        <p:spPr>
          <a:xfrm rot="5400000">
            <a:off x="5053008" y="5167306"/>
            <a:ext cx="246298" cy="127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ctor: Elbow 124">
            <a:extLst>
              <a:ext uri="{FF2B5EF4-FFF2-40B4-BE49-F238E27FC236}">
                <a16:creationId xmlns:a16="http://schemas.microsoft.com/office/drawing/2014/main" id="{0A63BA14-BB1A-37CF-574F-FE41E7AC411A}"/>
              </a:ext>
            </a:extLst>
          </p:cNvPr>
          <p:cNvCxnSpPr>
            <a:endCxn id="119" idx="0"/>
          </p:cNvCxnSpPr>
          <p:nvPr/>
        </p:nvCxnSpPr>
        <p:spPr>
          <a:xfrm rot="16200000" flipH="1">
            <a:off x="5820451" y="5080219"/>
            <a:ext cx="278955" cy="20683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ctor: Elbow 126">
            <a:extLst>
              <a:ext uri="{FF2B5EF4-FFF2-40B4-BE49-F238E27FC236}">
                <a16:creationId xmlns:a16="http://schemas.microsoft.com/office/drawing/2014/main" id="{015EBD6B-5219-3918-F20A-A59D90DC2188}"/>
              </a:ext>
            </a:extLst>
          </p:cNvPr>
          <p:cNvCxnSpPr>
            <a:stCxn id="118" idx="2"/>
            <a:endCxn id="28" idx="1"/>
          </p:cNvCxnSpPr>
          <p:nvPr/>
        </p:nvCxnSpPr>
        <p:spPr>
          <a:xfrm rot="16200000" flipH="1">
            <a:off x="5076851" y="5837441"/>
            <a:ext cx="381617" cy="12857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ctor: Elbow 128">
            <a:extLst>
              <a:ext uri="{FF2B5EF4-FFF2-40B4-BE49-F238E27FC236}">
                <a16:creationId xmlns:a16="http://schemas.microsoft.com/office/drawing/2014/main" id="{E618CC8B-6926-C6EF-322F-5B6FBC92EE4C}"/>
              </a:ext>
            </a:extLst>
          </p:cNvPr>
          <p:cNvCxnSpPr>
            <a:stCxn id="119" idx="2"/>
            <a:endCxn id="28" idx="7"/>
          </p:cNvCxnSpPr>
          <p:nvPr/>
        </p:nvCxnSpPr>
        <p:spPr>
          <a:xfrm rot="5400000">
            <a:off x="5759258" y="5788453"/>
            <a:ext cx="392501" cy="21567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ctor: Elbow 130">
            <a:extLst>
              <a:ext uri="{FF2B5EF4-FFF2-40B4-BE49-F238E27FC236}">
                <a16:creationId xmlns:a16="http://schemas.microsoft.com/office/drawing/2014/main" id="{BBD01142-A8DA-A1F7-3BC2-67965E6555DA}"/>
              </a:ext>
            </a:extLst>
          </p:cNvPr>
          <p:cNvCxnSpPr>
            <a:cxnSpLocks/>
          </p:cNvCxnSpPr>
          <p:nvPr/>
        </p:nvCxnSpPr>
        <p:spPr>
          <a:xfrm>
            <a:off x="8969830" y="3015342"/>
            <a:ext cx="397887" cy="144526"/>
          </a:xfrm>
          <a:prstGeom prst="bentConnector3">
            <a:avLst>
              <a:gd name="adj1" fmla="val 1443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6B796E2F-F441-F088-A11E-F2B418A2B2BB}"/>
              </a:ext>
            </a:extLst>
          </p:cNvPr>
          <p:cNvSpPr/>
          <p:nvPr/>
        </p:nvSpPr>
        <p:spPr>
          <a:xfrm>
            <a:off x="3200407" y="3344534"/>
            <a:ext cx="707567" cy="54749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030F91-1DEB-BA02-A7CF-D3D90071754B}"/>
              </a:ext>
            </a:extLst>
          </p:cNvPr>
          <p:cNvSpPr txBox="1"/>
          <p:nvPr/>
        </p:nvSpPr>
        <p:spPr>
          <a:xfrm>
            <a:off x="3265715" y="3341909"/>
            <a:ext cx="5660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/>
              <a:t>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BE88640-9246-939A-6E7B-DA1F7421F255}"/>
              </a:ext>
            </a:extLst>
          </p:cNvPr>
          <p:cNvSpPr/>
          <p:nvPr/>
        </p:nvSpPr>
        <p:spPr>
          <a:xfrm>
            <a:off x="9372600" y="2887334"/>
            <a:ext cx="707567" cy="54749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182A8A-2E33-9F9F-B116-ED1791CB0CC8}"/>
              </a:ext>
            </a:extLst>
          </p:cNvPr>
          <p:cNvSpPr txBox="1"/>
          <p:nvPr/>
        </p:nvSpPr>
        <p:spPr>
          <a:xfrm>
            <a:off x="9470566" y="2884709"/>
            <a:ext cx="5660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/>
              <a:t>D</a:t>
            </a:r>
            <a:r>
              <a:rPr lang="en-IN" sz="2800" baseline="-25000" dirty="0"/>
              <a:t>r</a:t>
            </a:r>
            <a:endParaRPr lang="en-IN" sz="2800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502EC69-D838-0B52-5154-E565DB30FA3D}"/>
              </a:ext>
            </a:extLst>
          </p:cNvPr>
          <p:cNvCxnSpPr>
            <a:stCxn id="12" idx="3"/>
          </p:cNvCxnSpPr>
          <p:nvPr/>
        </p:nvCxnSpPr>
        <p:spPr>
          <a:xfrm>
            <a:off x="10036624" y="3146319"/>
            <a:ext cx="783776" cy="135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81DC4EC0-9723-E8E7-9EE7-78EF1AB1A6E0}"/>
              </a:ext>
            </a:extLst>
          </p:cNvPr>
          <p:cNvSpPr/>
          <p:nvPr/>
        </p:nvSpPr>
        <p:spPr>
          <a:xfrm>
            <a:off x="11255827" y="3203020"/>
            <a:ext cx="707567" cy="54749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A4CF3BA-2A05-9E6C-E9EA-51D9BAEC08B8}"/>
              </a:ext>
            </a:extLst>
          </p:cNvPr>
          <p:cNvSpPr txBox="1"/>
          <p:nvPr/>
        </p:nvSpPr>
        <p:spPr>
          <a:xfrm>
            <a:off x="11321135" y="3200395"/>
            <a:ext cx="5660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/>
              <a:t>D</a:t>
            </a:r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26F4F79E-A88A-A54F-3D05-97D99F80FCDC}"/>
              </a:ext>
            </a:extLst>
          </p:cNvPr>
          <p:cNvCxnSpPr>
            <a:stCxn id="104" idx="2"/>
            <a:endCxn id="8" idx="2"/>
          </p:cNvCxnSpPr>
          <p:nvPr/>
        </p:nvCxnSpPr>
        <p:spPr>
          <a:xfrm rot="5400000" flipH="1">
            <a:off x="3305343" y="4140875"/>
            <a:ext cx="1186543" cy="688847"/>
          </a:xfrm>
          <a:prstGeom prst="bentConnector3">
            <a:avLst>
              <a:gd name="adj1" fmla="val -1926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C39DB748-A13B-0DA7-D917-1CEB45148FB6}"/>
              </a:ext>
            </a:extLst>
          </p:cNvPr>
          <p:cNvCxnSpPr>
            <a:stCxn id="10" idx="0"/>
          </p:cNvCxnSpPr>
          <p:nvPr/>
        </p:nvCxnSpPr>
        <p:spPr>
          <a:xfrm rot="5400000" flipH="1" flipV="1">
            <a:off x="2829897" y="1654236"/>
            <a:ext cx="2406520" cy="968827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or: Elbow 36">
            <a:extLst>
              <a:ext uri="{FF2B5EF4-FFF2-40B4-BE49-F238E27FC236}">
                <a16:creationId xmlns:a16="http://schemas.microsoft.com/office/drawing/2014/main" id="{4030B2D2-5E79-0A03-4F3B-23F7B5883211}"/>
              </a:ext>
            </a:extLst>
          </p:cNvPr>
          <p:cNvCxnSpPr>
            <a:stCxn id="52" idx="2"/>
            <a:endCxn id="17" idx="2"/>
          </p:cNvCxnSpPr>
          <p:nvPr/>
        </p:nvCxnSpPr>
        <p:spPr>
          <a:xfrm rot="5400000" flipH="1" flipV="1">
            <a:off x="10326620" y="3741151"/>
            <a:ext cx="1273629" cy="1292351"/>
          </a:xfrm>
          <a:prstGeom prst="bentConnector3">
            <a:avLst>
              <a:gd name="adj1" fmla="val -1794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or: Elbow 38">
            <a:extLst>
              <a:ext uri="{FF2B5EF4-FFF2-40B4-BE49-F238E27FC236}">
                <a16:creationId xmlns:a16="http://schemas.microsoft.com/office/drawing/2014/main" id="{1B25D1A7-8F5E-F6BB-9180-BCA4C8FACDDD}"/>
              </a:ext>
            </a:extLst>
          </p:cNvPr>
          <p:cNvCxnSpPr>
            <a:stCxn id="18" idx="0"/>
          </p:cNvCxnSpPr>
          <p:nvPr/>
        </p:nvCxnSpPr>
        <p:spPr>
          <a:xfrm rot="16200000" flipV="1">
            <a:off x="10033956" y="1630187"/>
            <a:ext cx="3026772" cy="11364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AB96A588-B23E-916B-F224-F67175F1AD60}"/>
              </a:ext>
            </a:extLst>
          </p:cNvPr>
          <p:cNvCxnSpPr>
            <a:endCxn id="22" idx="0"/>
          </p:cNvCxnSpPr>
          <p:nvPr/>
        </p:nvCxnSpPr>
        <p:spPr>
          <a:xfrm rot="16200000" flipH="1">
            <a:off x="5053885" y="3965308"/>
            <a:ext cx="538455" cy="39188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63640D9C-C011-DC6A-1E9B-A2F29E6AF648}"/>
              </a:ext>
            </a:extLst>
          </p:cNvPr>
          <p:cNvCxnSpPr/>
          <p:nvPr/>
        </p:nvCxnSpPr>
        <p:spPr>
          <a:xfrm>
            <a:off x="5486400" y="1741714"/>
            <a:ext cx="4811481" cy="141430"/>
          </a:xfrm>
          <a:prstGeom prst="bentConnector3">
            <a:avLst>
              <a:gd name="adj1" fmla="val 9977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F689834-B9A7-DE8F-C98E-6B64A7F901ED}"/>
              </a:ext>
            </a:extLst>
          </p:cNvPr>
          <p:cNvSpPr txBox="1"/>
          <p:nvPr/>
        </p:nvSpPr>
        <p:spPr>
          <a:xfrm>
            <a:off x="10118830" y="2811916"/>
            <a:ext cx="1605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/>
              <a:t>return</a:t>
            </a:r>
          </a:p>
        </p:txBody>
      </p:sp>
    </p:spTree>
    <p:extLst>
      <p:ext uri="{BB962C8B-B14F-4D97-AF65-F5344CB8AC3E}">
        <p14:creationId xmlns:p14="http://schemas.microsoft.com/office/powerpoint/2010/main" val="10682483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FFEBE9D-418D-212A-39C3-1EBA31B9CD8B}"/>
              </a:ext>
            </a:extLst>
          </p:cNvPr>
          <p:cNvSpPr txBox="1"/>
          <p:nvPr/>
        </p:nvSpPr>
        <p:spPr>
          <a:xfrm>
            <a:off x="576948" y="2198914"/>
            <a:ext cx="268875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IN" dirty="0"/>
              <a:t>s = 0;</a:t>
            </a:r>
          </a:p>
          <a:p>
            <a:pPr marL="0" indent="0">
              <a:buNone/>
            </a:pPr>
            <a:r>
              <a:rPr lang="en-IN" dirty="0"/>
              <a:t>for (</a:t>
            </a:r>
            <a:r>
              <a:rPr lang="en-IN" dirty="0" err="1"/>
              <a:t>i</a:t>
            </a:r>
            <a:r>
              <a:rPr lang="en-IN" dirty="0"/>
              <a:t> = 1; </a:t>
            </a:r>
            <a:r>
              <a:rPr lang="en-IN" dirty="0" err="1"/>
              <a:t>i</a:t>
            </a:r>
            <a:r>
              <a:rPr lang="en-IN" dirty="0"/>
              <a:t> &lt; 4; </a:t>
            </a:r>
            <a:r>
              <a:rPr lang="en-IN" dirty="0" err="1"/>
              <a:t>i</a:t>
            </a:r>
            <a:r>
              <a:rPr lang="en-IN" dirty="0"/>
              <a:t>++) {</a:t>
            </a:r>
          </a:p>
          <a:p>
            <a:pPr marL="0" indent="0">
              <a:buNone/>
            </a:pPr>
            <a:r>
              <a:rPr lang="en-IN" dirty="0"/>
              <a:t>    if (</a:t>
            </a:r>
            <a:r>
              <a:rPr lang="en-IN" dirty="0" err="1"/>
              <a:t>i</a:t>
            </a:r>
            <a:r>
              <a:rPr lang="en-IN" dirty="0"/>
              <a:t> % 2 == 0)</a:t>
            </a:r>
          </a:p>
          <a:p>
            <a:pPr marL="0" indent="0">
              <a:buNone/>
            </a:pPr>
            <a:r>
              <a:rPr lang="en-IN" dirty="0"/>
              <a:t>       j = g(</a:t>
            </a:r>
            <a:r>
              <a:rPr lang="en-IN" dirty="0" err="1"/>
              <a:t>i</a:t>
            </a:r>
            <a:r>
              <a:rPr lang="en-IN" dirty="0"/>
              <a:t>);</a:t>
            </a:r>
          </a:p>
          <a:p>
            <a:pPr marL="0" indent="0">
              <a:buNone/>
            </a:pPr>
            <a:r>
              <a:rPr lang="en-IN" dirty="0"/>
              <a:t>    else</a:t>
            </a:r>
          </a:p>
          <a:p>
            <a:pPr marL="0" indent="0">
              <a:buNone/>
            </a:pPr>
            <a:r>
              <a:rPr lang="en-IN" dirty="0"/>
              <a:t>       j = h(</a:t>
            </a:r>
            <a:r>
              <a:rPr lang="en-IN" dirty="0" err="1"/>
              <a:t>i</a:t>
            </a:r>
            <a:r>
              <a:rPr lang="en-IN" dirty="0"/>
              <a:t>);</a:t>
            </a:r>
          </a:p>
          <a:p>
            <a:pPr marL="0" indent="0">
              <a:buNone/>
            </a:pPr>
            <a:r>
              <a:rPr lang="en-IN" dirty="0"/>
              <a:t>     s += f(</a:t>
            </a:r>
            <a:r>
              <a:rPr lang="en-IN" dirty="0" err="1"/>
              <a:t>i</a:t>
            </a:r>
            <a:r>
              <a:rPr lang="en-IN" dirty="0"/>
              <a:t>, j);</a:t>
            </a:r>
          </a:p>
          <a:p>
            <a:pPr marL="0" indent="0">
              <a:buNone/>
            </a:pPr>
            <a:r>
              <a:rPr lang="en-IN" dirty="0"/>
              <a:t>}</a:t>
            </a:r>
          </a:p>
          <a:p>
            <a:pPr marL="0" indent="0">
              <a:buNone/>
            </a:pPr>
            <a:r>
              <a:rPr lang="en-IN" dirty="0"/>
              <a:t>return s;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L enter in a loop context.</a:t>
            </a:r>
          </a:p>
          <a:p>
            <a:pPr marL="0" indent="0">
              <a:buNone/>
            </a:pPr>
            <a:r>
              <a:rPr lang="en-IN" dirty="0"/>
              <a:t>D increment loop counter.</a:t>
            </a:r>
            <a:endParaRPr lang="en-IN" baseline="-25000" dirty="0"/>
          </a:p>
          <a:p>
            <a:pPr marL="0" indent="0">
              <a:buNone/>
            </a:pPr>
            <a:r>
              <a:rPr lang="en-IN" dirty="0"/>
              <a:t>L</a:t>
            </a:r>
            <a:r>
              <a:rPr lang="en-IN" baseline="30000" dirty="0"/>
              <a:t>-1</a:t>
            </a:r>
            <a:r>
              <a:rPr lang="en-IN" dirty="0"/>
              <a:t> leave loop context.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Loops are properly nested.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7EA8A6-0B59-FEE2-165E-D57E9AA81769}"/>
              </a:ext>
            </a:extLst>
          </p:cNvPr>
          <p:cNvSpPr/>
          <p:nvPr/>
        </p:nvSpPr>
        <p:spPr>
          <a:xfrm rot="2700000">
            <a:off x="10080060" y="1995916"/>
            <a:ext cx="545718" cy="54742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9B6BC58-4FF8-F327-7F62-C6A8E215C4C8}"/>
              </a:ext>
            </a:extLst>
          </p:cNvPr>
          <p:cNvSpPr txBox="1"/>
          <p:nvPr/>
        </p:nvSpPr>
        <p:spPr>
          <a:xfrm>
            <a:off x="10101941" y="2035632"/>
            <a:ext cx="805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&lt; 4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C01708E-A59E-8C61-F1AE-3FA941826562}"/>
              </a:ext>
            </a:extLst>
          </p:cNvPr>
          <p:cNvSpPr txBox="1"/>
          <p:nvPr/>
        </p:nvSpPr>
        <p:spPr>
          <a:xfrm>
            <a:off x="8817428" y="272140"/>
            <a:ext cx="718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8C82153-74D4-2045-9245-AB52FF398D58}"/>
              </a:ext>
            </a:extLst>
          </p:cNvPr>
          <p:cNvSpPr txBox="1"/>
          <p:nvPr/>
        </p:nvSpPr>
        <p:spPr>
          <a:xfrm>
            <a:off x="5421089" y="130629"/>
            <a:ext cx="718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1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36D357D-0802-BA10-1A2D-48E0EDE5677B}"/>
              </a:ext>
            </a:extLst>
          </p:cNvPr>
          <p:cNvSpPr txBox="1"/>
          <p:nvPr/>
        </p:nvSpPr>
        <p:spPr>
          <a:xfrm>
            <a:off x="4963886" y="2460168"/>
            <a:ext cx="1066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Switch</a:t>
            </a:r>
          </a:p>
          <a:p>
            <a:pPr algn="ctr"/>
            <a:r>
              <a:rPr lang="en-IN" dirty="0"/>
              <a:t>T            F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6FA1EB1-946C-16CD-6F5B-71CC93446831}"/>
              </a:ext>
            </a:extLst>
          </p:cNvPr>
          <p:cNvSpPr/>
          <p:nvPr/>
        </p:nvSpPr>
        <p:spPr>
          <a:xfrm>
            <a:off x="4974769" y="2471053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79F588BC-8B91-6176-046A-3086A405A264}"/>
              </a:ext>
            </a:extLst>
          </p:cNvPr>
          <p:cNvSpPr/>
          <p:nvPr/>
        </p:nvSpPr>
        <p:spPr>
          <a:xfrm>
            <a:off x="4855028" y="5290455"/>
            <a:ext cx="642258" cy="45039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102" name="Connector: Elbow 101">
            <a:extLst>
              <a:ext uri="{FF2B5EF4-FFF2-40B4-BE49-F238E27FC236}">
                <a16:creationId xmlns:a16="http://schemas.microsoft.com/office/drawing/2014/main" id="{7023EA30-EE7E-7797-3C59-71BF33625F04}"/>
              </a:ext>
            </a:extLst>
          </p:cNvPr>
          <p:cNvCxnSpPr/>
          <p:nvPr/>
        </p:nvCxnSpPr>
        <p:spPr>
          <a:xfrm>
            <a:off x="4517571" y="935389"/>
            <a:ext cx="620485" cy="381783"/>
          </a:xfrm>
          <a:prstGeom prst="bentConnector3">
            <a:avLst>
              <a:gd name="adj1" fmla="val 10087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lowchart: Summing Junction 1">
            <a:extLst>
              <a:ext uri="{FF2B5EF4-FFF2-40B4-BE49-F238E27FC236}">
                <a16:creationId xmlns:a16="http://schemas.microsoft.com/office/drawing/2014/main" id="{6AA60D6D-EBFF-7F39-32E1-2A36696699EA}"/>
              </a:ext>
            </a:extLst>
          </p:cNvPr>
          <p:cNvSpPr/>
          <p:nvPr/>
        </p:nvSpPr>
        <p:spPr>
          <a:xfrm>
            <a:off x="5127168" y="1230088"/>
            <a:ext cx="729345" cy="348028"/>
          </a:xfrm>
          <a:prstGeom prst="flowChartSummingJunction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Flowchart: Summing Junction 2">
            <a:extLst>
              <a:ext uri="{FF2B5EF4-FFF2-40B4-BE49-F238E27FC236}">
                <a16:creationId xmlns:a16="http://schemas.microsoft.com/office/drawing/2014/main" id="{2C5669A9-35C1-CCA6-904E-33541552BB89}"/>
              </a:ext>
            </a:extLst>
          </p:cNvPr>
          <p:cNvSpPr/>
          <p:nvPr/>
        </p:nvSpPr>
        <p:spPr>
          <a:xfrm>
            <a:off x="8077198" y="1284515"/>
            <a:ext cx="859973" cy="293601"/>
          </a:xfrm>
          <a:prstGeom prst="flowChartSummingJunction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758358-C33E-5DC9-EAB9-66B7050F0A7F}"/>
              </a:ext>
            </a:extLst>
          </p:cNvPr>
          <p:cNvSpPr/>
          <p:nvPr/>
        </p:nvSpPr>
        <p:spPr>
          <a:xfrm rot="2700000">
            <a:off x="6402122" y="3757516"/>
            <a:ext cx="642896" cy="632145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0C47D5F-7A89-1095-F3DF-28C6AF2430F6}"/>
              </a:ext>
            </a:extLst>
          </p:cNvPr>
          <p:cNvSpPr txBox="1"/>
          <p:nvPr/>
        </p:nvSpPr>
        <p:spPr>
          <a:xfrm>
            <a:off x="6270175" y="3886202"/>
            <a:ext cx="1039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%2 == 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CFB3B94-9A63-5E9D-4AF3-D5FD3CBA4274}"/>
              </a:ext>
            </a:extLst>
          </p:cNvPr>
          <p:cNvSpPr txBox="1"/>
          <p:nvPr/>
        </p:nvSpPr>
        <p:spPr>
          <a:xfrm>
            <a:off x="5007431" y="4397826"/>
            <a:ext cx="1066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Switch</a:t>
            </a:r>
          </a:p>
          <a:p>
            <a:pPr algn="ctr"/>
            <a:r>
              <a:rPr lang="en-IN" dirty="0"/>
              <a:t>T            F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A7FF543-ADC3-4B3E-F7B7-323F218D1B93}"/>
              </a:ext>
            </a:extLst>
          </p:cNvPr>
          <p:cNvSpPr/>
          <p:nvPr/>
        </p:nvSpPr>
        <p:spPr>
          <a:xfrm>
            <a:off x="4985657" y="4430481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5E604226-ACF2-7CE3-3A48-F541548609B2}"/>
              </a:ext>
            </a:extLst>
          </p:cNvPr>
          <p:cNvCxnSpPr>
            <a:stCxn id="9" idx="1"/>
            <a:endCxn id="22" idx="3"/>
          </p:cNvCxnSpPr>
          <p:nvPr/>
        </p:nvCxnSpPr>
        <p:spPr>
          <a:xfrm rot="10800000" flipV="1">
            <a:off x="6052457" y="4070868"/>
            <a:ext cx="217719" cy="66985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804C5617-2EF1-1608-7461-B370B3D16C99}"/>
              </a:ext>
            </a:extLst>
          </p:cNvPr>
          <p:cNvSpPr/>
          <p:nvPr/>
        </p:nvSpPr>
        <p:spPr>
          <a:xfrm>
            <a:off x="5769430" y="5301341"/>
            <a:ext cx="642258" cy="45039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8" name="Flowchart: Summing Junction 27">
            <a:extLst>
              <a:ext uri="{FF2B5EF4-FFF2-40B4-BE49-F238E27FC236}">
                <a16:creationId xmlns:a16="http://schemas.microsoft.com/office/drawing/2014/main" id="{3F3BFC50-A5FC-87A3-7F9E-B0E077209B3F}"/>
              </a:ext>
            </a:extLst>
          </p:cNvPr>
          <p:cNvSpPr/>
          <p:nvPr/>
        </p:nvSpPr>
        <p:spPr>
          <a:xfrm>
            <a:off x="5225138" y="6041571"/>
            <a:ext cx="729345" cy="348028"/>
          </a:xfrm>
          <a:prstGeom prst="flowChartSummingJunction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D43A1D9-0CC3-6302-7D0E-971FB058B3F8}"/>
              </a:ext>
            </a:extLst>
          </p:cNvPr>
          <p:cNvSpPr/>
          <p:nvPr/>
        </p:nvSpPr>
        <p:spPr>
          <a:xfrm>
            <a:off x="7500259" y="4408711"/>
            <a:ext cx="914402" cy="66985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99C2EB5-5DA1-E911-247F-798CE232DAC4}"/>
              </a:ext>
            </a:extLst>
          </p:cNvPr>
          <p:cNvSpPr txBox="1"/>
          <p:nvPr/>
        </p:nvSpPr>
        <p:spPr>
          <a:xfrm>
            <a:off x="7598227" y="4539338"/>
            <a:ext cx="566058" cy="376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f</a:t>
            </a:r>
          </a:p>
        </p:txBody>
      </p: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7C35783D-F83C-88E3-74BA-8199431EFC32}"/>
              </a:ext>
            </a:extLst>
          </p:cNvPr>
          <p:cNvCxnSpPr/>
          <p:nvPr/>
        </p:nvCxnSpPr>
        <p:spPr>
          <a:xfrm>
            <a:off x="5138056" y="3091539"/>
            <a:ext cx="2460171" cy="337461"/>
          </a:xfrm>
          <a:prstGeom prst="bentConnector3">
            <a:avLst>
              <a:gd name="adj1" fmla="val -44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2387510E-BEDA-CC06-F005-13FE52C6F0CF}"/>
              </a:ext>
            </a:extLst>
          </p:cNvPr>
          <p:cNvCxnSpPr/>
          <p:nvPr/>
        </p:nvCxnSpPr>
        <p:spPr>
          <a:xfrm>
            <a:off x="6696635" y="3418107"/>
            <a:ext cx="0" cy="2046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F16498A6-0E52-8331-1D64-9B7DA59DDA16}"/>
              </a:ext>
            </a:extLst>
          </p:cNvPr>
          <p:cNvCxnSpPr/>
          <p:nvPr/>
        </p:nvCxnSpPr>
        <p:spPr>
          <a:xfrm>
            <a:off x="7598227" y="3429000"/>
            <a:ext cx="0" cy="10014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or: Elbow 41">
            <a:extLst>
              <a:ext uri="{FF2B5EF4-FFF2-40B4-BE49-F238E27FC236}">
                <a16:creationId xmlns:a16="http://schemas.microsoft.com/office/drawing/2014/main" id="{A9A21A92-A7E4-F587-023A-00519E7742C7}"/>
              </a:ext>
            </a:extLst>
          </p:cNvPr>
          <p:cNvCxnSpPr>
            <a:stCxn id="28" idx="4"/>
          </p:cNvCxnSpPr>
          <p:nvPr/>
        </p:nvCxnSpPr>
        <p:spPr>
          <a:xfrm rot="16200000" flipH="1">
            <a:off x="7263334" y="4716076"/>
            <a:ext cx="239801" cy="358684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or: Elbow 43">
            <a:extLst>
              <a:ext uri="{FF2B5EF4-FFF2-40B4-BE49-F238E27FC236}">
                <a16:creationId xmlns:a16="http://schemas.microsoft.com/office/drawing/2014/main" id="{5D11E308-6352-C52A-70F0-9ED2B9141620}"/>
              </a:ext>
            </a:extLst>
          </p:cNvPr>
          <p:cNvCxnSpPr/>
          <p:nvPr/>
        </p:nvCxnSpPr>
        <p:spPr>
          <a:xfrm rot="16200000" flipV="1">
            <a:off x="7565572" y="5056727"/>
            <a:ext cx="2209803" cy="914401"/>
          </a:xfrm>
          <a:prstGeom prst="bentConnector3">
            <a:avLst>
              <a:gd name="adj1" fmla="val 13275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00176790-C21A-2087-C745-F59B04E78DBC}"/>
              </a:ext>
            </a:extLst>
          </p:cNvPr>
          <p:cNvSpPr/>
          <p:nvPr/>
        </p:nvSpPr>
        <p:spPr>
          <a:xfrm>
            <a:off x="8055422" y="2394856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668DBE6-7DAE-BD7F-9A7E-A827BD19FA07}"/>
              </a:ext>
            </a:extLst>
          </p:cNvPr>
          <p:cNvSpPr txBox="1"/>
          <p:nvPr/>
        </p:nvSpPr>
        <p:spPr>
          <a:xfrm>
            <a:off x="8098968" y="2373087"/>
            <a:ext cx="1066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Switch</a:t>
            </a:r>
          </a:p>
          <a:p>
            <a:pPr algn="ctr"/>
            <a:r>
              <a:rPr lang="en-IN" dirty="0"/>
              <a:t>T            F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229F7AA-5C47-34A1-5DF2-D849E99707A7}"/>
              </a:ext>
            </a:extLst>
          </p:cNvPr>
          <p:cNvSpPr/>
          <p:nvPr/>
        </p:nvSpPr>
        <p:spPr>
          <a:xfrm>
            <a:off x="9895115" y="4354283"/>
            <a:ext cx="844290" cy="66985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EAD12EE-626F-8C30-4662-EA1E7F74D64F}"/>
              </a:ext>
            </a:extLst>
          </p:cNvPr>
          <p:cNvSpPr txBox="1"/>
          <p:nvPr/>
        </p:nvSpPr>
        <p:spPr>
          <a:xfrm>
            <a:off x="10014853" y="4430480"/>
            <a:ext cx="5660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/>
              <a:t>+</a:t>
            </a:r>
          </a:p>
        </p:txBody>
      </p:sp>
      <p:cxnSp>
        <p:nvCxnSpPr>
          <p:cNvPr id="61" name="Connector: Elbow 60">
            <a:extLst>
              <a:ext uri="{FF2B5EF4-FFF2-40B4-BE49-F238E27FC236}">
                <a16:creationId xmlns:a16="http://schemas.microsoft.com/office/drawing/2014/main" id="{1C25654E-3F95-E9EB-F4C1-35EE2F687D08}"/>
              </a:ext>
            </a:extLst>
          </p:cNvPr>
          <p:cNvCxnSpPr>
            <a:stCxn id="29" idx="2"/>
          </p:cNvCxnSpPr>
          <p:nvPr/>
        </p:nvCxnSpPr>
        <p:spPr>
          <a:xfrm rot="5400000" flipH="1" flipV="1">
            <a:off x="8389973" y="3453688"/>
            <a:ext cx="1192366" cy="2057393"/>
          </a:xfrm>
          <a:prstGeom prst="bentConnector4">
            <a:avLst>
              <a:gd name="adj1" fmla="val -19172"/>
              <a:gd name="adj2" fmla="val 7645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77B4CF9A-BE29-89AD-0018-479A07E006EA}"/>
              </a:ext>
            </a:extLst>
          </p:cNvPr>
          <p:cNvCxnSpPr/>
          <p:nvPr/>
        </p:nvCxnSpPr>
        <p:spPr>
          <a:xfrm>
            <a:off x="10014853" y="3882114"/>
            <a:ext cx="0" cy="4830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A622507D-7B38-9567-DDC4-ABC9E70C2620}"/>
              </a:ext>
            </a:extLst>
          </p:cNvPr>
          <p:cNvCxnSpPr>
            <a:stCxn id="3" idx="4"/>
          </p:cNvCxnSpPr>
          <p:nvPr/>
        </p:nvCxnSpPr>
        <p:spPr>
          <a:xfrm flipH="1">
            <a:off x="8507184" y="1578116"/>
            <a:ext cx="1" cy="7949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or: Elbow 80">
            <a:extLst>
              <a:ext uri="{FF2B5EF4-FFF2-40B4-BE49-F238E27FC236}">
                <a16:creationId xmlns:a16="http://schemas.microsoft.com/office/drawing/2014/main" id="{9424C1C8-C56C-635D-9AED-A85EB58B8749}"/>
              </a:ext>
            </a:extLst>
          </p:cNvPr>
          <p:cNvCxnSpPr>
            <a:cxnSpLocks/>
          </p:cNvCxnSpPr>
          <p:nvPr/>
        </p:nvCxnSpPr>
        <p:spPr>
          <a:xfrm>
            <a:off x="8213273" y="3015342"/>
            <a:ext cx="2291439" cy="498125"/>
          </a:xfrm>
          <a:prstGeom prst="bentConnector3">
            <a:avLst>
              <a:gd name="adj1" fmla="val 29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7692E190-3F5E-5137-BA69-AF2573E5BF53}"/>
              </a:ext>
            </a:extLst>
          </p:cNvPr>
          <p:cNvCxnSpPr/>
          <p:nvPr/>
        </p:nvCxnSpPr>
        <p:spPr>
          <a:xfrm>
            <a:off x="10515595" y="3504134"/>
            <a:ext cx="0" cy="8389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ctor: Elbow 102">
            <a:extLst>
              <a:ext uri="{FF2B5EF4-FFF2-40B4-BE49-F238E27FC236}">
                <a16:creationId xmlns:a16="http://schemas.microsoft.com/office/drawing/2014/main" id="{70094C85-688F-2E15-2A6A-02E55F58F20A}"/>
              </a:ext>
            </a:extLst>
          </p:cNvPr>
          <p:cNvCxnSpPr>
            <a:cxnSpLocks/>
          </p:cNvCxnSpPr>
          <p:nvPr/>
        </p:nvCxnSpPr>
        <p:spPr>
          <a:xfrm rot="10800000" flipV="1">
            <a:off x="8203138" y="206828"/>
            <a:ext cx="3303708" cy="114245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103">
            <a:extLst>
              <a:ext uri="{FF2B5EF4-FFF2-40B4-BE49-F238E27FC236}">
                <a16:creationId xmlns:a16="http://schemas.microsoft.com/office/drawing/2014/main" id="{DB6E00FB-264F-7BD9-A8ED-F746BED2015D}"/>
              </a:ext>
            </a:extLst>
          </p:cNvPr>
          <p:cNvSpPr/>
          <p:nvPr/>
        </p:nvSpPr>
        <p:spPr>
          <a:xfrm>
            <a:off x="3820893" y="4408711"/>
            <a:ext cx="844290" cy="66985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39079853-B2F4-DCDD-973A-167864C3A6A1}"/>
              </a:ext>
            </a:extLst>
          </p:cNvPr>
          <p:cNvSpPr txBox="1"/>
          <p:nvPr/>
        </p:nvSpPr>
        <p:spPr>
          <a:xfrm>
            <a:off x="3907974" y="4506678"/>
            <a:ext cx="5660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/>
              <a:t>+1</a:t>
            </a:r>
          </a:p>
        </p:txBody>
      </p:sp>
      <p:cxnSp>
        <p:nvCxnSpPr>
          <p:cNvPr id="109" name="Connector: Elbow 108">
            <a:extLst>
              <a:ext uri="{FF2B5EF4-FFF2-40B4-BE49-F238E27FC236}">
                <a16:creationId xmlns:a16="http://schemas.microsoft.com/office/drawing/2014/main" id="{C057AF8E-BAEC-E8CF-3641-C3FA69E9A144}"/>
              </a:ext>
            </a:extLst>
          </p:cNvPr>
          <p:cNvCxnSpPr>
            <a:endCxn id="104" idx="0"/>
          </p:cNvCxnSpPr>
          <p:nvPr/>
        </p:nvCxnSpPr>
        <p:spPr>
          <a:xfrm rot="5400000">
            <a:off x="4189801" y="3471344"/>
            <a:ext cx="990604" cy="88413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444F6BD0-C933-BF6C-D94A-39027A6B1B53}"/>
              </a:ext>
            </a:extLst>
          </p:cNvPr>
          <p:cNvCxnSpPr>
            <a:stCxn id="2" idx="4"/>
            <a:endCxn id="51" idx="0"/>
          </p:cNvCxnSpPr>
          <p:nvPr/>
        </p:nvCxnSpPr>
        <p:spPr>
          <a:xfrm>
            <a:off x="5491841" y="1578116"/>
            <a:ext cx="16328" cy="8929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44EEF9B4-0888-9DCF-478F-EC8B9E3F2C4C}"/>
              </a:ext>
            </a:extLst>
          </p:cNvPr>
          <p:cNvCxnSpPr/>
          <p:nvPr/>
        </p:nvCxnSpPr>
        <p:spPr>
          <a:xfrm flipH="1">
            <a:off x="6270175" y="2269629"/>
            <a:ext cx="36962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ctor: Elbow 114">
            <a:extLst>
              <a:ext uri="{FF2B5EF4-FFF2-40B4-BE49-F238E27FC236}">
                <a16:creationId xmlns:a16="http://schemas.microsoft.com/office/drawing/2014/main" id="{E57E804B-CD9D-ADC7-40D1-B2CA07CD0342}"/>
              </a:ext>
            </a:extLst>
          </p:cNvPr>
          <p:cNvCxnSpPr>
            <a:endCxn id="51" idx="3"/>
          </p:cNvCxnSpPr>
          <p:nvPr/>
        </p:nvCxnSpPr>
        <p:spPr>
          <a:xfrm rot="5400000">
            <a:off x="5875373" y="2386494"/>
            <a:ext cx="560998" cy="22860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ctor: Elbow 116">
            <a:extLst>
              <a:ext uri="{FF2B5EF4-FFF2-40B4-BE49-F238E27FC236}">
                <a16:creationId xmlns:a16="http://schemas.microsoft.com/office/drawing/2014/main" id="{9BDF7442-4E35-646D-82DC-6C04F9308657}"/>
              </a:ext>
            </a:extLst>
          </p:cNvPr>
          <p:cNvCxnSpPr>
            <a:endCxn id="50" idx="3"/>
          </p:cNvCxnSpPr>
          <p:nvPr/>
        </p:nvCxnSpPr>
        <p:spPr>
          <a:xfrm rot="5400000">
            <a:off x="9073697" y="2361700"/>
            <a:ext cx="426624" cy="24248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>
            <a:extLst>
              <a:ext uri="{FF2B5EF4-FFF2-40B4-BE49-F238E27FC236}">
                <a16:creationId xmlns:a16="http://schemas.microsoft.com/office/drawing/2014/main" id="{CC32E36D-D98A-984D-7DEA-B17A376DE9E2}"/>
              </a:ext>
            </a:extLst>
          </p:cNvPr>
          <p:cNvSpPr txBox="1"/>
          <p:nvPr/>
        </p:nvSpPr>
        <p:spPr>
          <a:xfrm>
            <a:off x="4920342" y="5333996"/>
            <a:ext cx="566058" cy="376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g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56EF6F08-A3A7-0A07-4110-D6ACF2971654}"/>
              </a:ext>
            </a:extLst>
          </p:cNvPr>
          <p:cNvSpPr txBox="1"/>
          <p:nvPr/>
        </p:nvSpPr>
        <p:spPr>
          <a:xfrm>
            <a:off x="5780314" y="5323112"/>
            <a:ext cx="566058" cy="376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h</a:t>
            </a:r>
          </a:p>
        </p:txBody>
      </p:sp>
      <p:cxnSp>
        <p:nvCxnSpPr>
          <p:cNvPr id="121" name="Connector: Elbow 120">
            <a:extLst>
              <a:ext uri="{FF2B5EF4-FFF2-40B4-BE49-F238E27FC236}">
                <a16:creationId xmlns:a16="http://schemas.microsoft.com/office/drawing/2014/main" id="{ECC994F4-3E1B-CBC4-7E72-642D932BE192}"/>
              </a:ext>
            </a:extLst>
          </p:cNvPr>
          <p:cNvCxnSpPr>
            <a:endCxn id="67" idx="0"/>
          </p:cNvCxnSpPr>
          <p:nvPr/>
        </p:nvCxnSpPr>
        <p:spPr>
          <a:xfrm rot="5400000">
            <a:off x="5053008" y="5167306"/>
            <a:ext cx="246298" cy="127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ctor: Elbow 124">
            <a:extLst>
              <a:ext uri="{FF2B5EF4-FFF2-40B4-BE49-F238E27FC236}">
                <a16:creationId xmlns:a16="http://schemas.microsoft.com/office/drawing/2014/main" id="{0A63BA14-BB1A-37CF-574F-FE41E7AC411A}"/>
              </a:ext>
            </a:extLst>
          </p:cNvPr>
          <p:cNvCxnSpPr>
            <a:endCxn id="119" idx="0"/>
          </p:cNvCxnSpPr>
          <p:nvPr/>
        </p:nvCxnSpPr>
        <p:spPr>
          <a:xfrm rot="16200000" flipH="1">
            <a:off x="5820451" y="5080219"/>
            <a:ext cx="278955" cy="20683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ctor: Elbow 126">
            <a:extLst>
              <a:ext uri="{FF2B5EF4-FFF2-40B4-BE49-F238E27FC236}">
                <a16:creationId xmlns:a16="http://schemas.microsoft.com/office/drawing/2014/main" id="{015EBD6B-5219-3918-F20A-A59D90DC2188}"/>
              </a:ext>
            </a:extLst>
          </p:cNvPr>
          <p:cNvCxnSpPr>
            <a:stCxn id="118" idx="2"/>
            <a:endCxn id="28" idx="1"/>
          </p:cNvCxnSpPr>
          <p:nvPr/>
        </p:nvCxnSpPr>
        <p:spPr>
          <a:xfrm rot="16200000" flipH="1">
            <a:off x="5076851" y="5837441"/>
            <a:ext cx="381617" cy="12857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ctor: Elbow 128">
            <a:extLst>
              <a:ext uri="{FF2B5EF4-FFF2-40B4-BE49-F238E27FC236}">
                <a16:creationId xmlns:a16="http://schemas.microsoft.com/office/drawing/2014/main" id="{E618CC8B-6926-C6EF-322F-5B6FBC92EE4C}"/>
              </a:ext>
            </a:extLst>
          </p:cNvPr>
          <p:cNvCxnSpPr>
            <a:stCxn id="119" idx="2"/>
            <a:endCxn id="28" idx="7"/>
          </p:cNvCxnSpPr>
          <p:nvPr/>
        </p:nvCxnSpPr>
        <p:spPr>
          <a:xfrm rot="5400000">
            <a:off x="5759258" y="5788453"/>
            <a:ext cx="392501" cy="21567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ctor: Elbow 130">
            <a:extLst>
              <a:ext uri="{FF2B5EF4-FFF2-40B4-BE49-F238E27FC236}">
                <a16:creationId xmlns:a16="http://schemas.microsoft.com/office/drawing/2014/main" id="{BBD01142-A8DA-A1F7-3BC2-67965E6555DA}"/>
              </a:ext>
            </a:extLst>
          </p:cNvPr>
          <p:cNvCxnSpPr>
            <a:cxnSpLocks/>
          </p:cNvCxnSpPr>
          <p:nvPr/>
        </p:nvCxnSpPr>
        <p:spPr>
          <a:xfrm>
            <a:off x="8969830" y="3015342"/>
            <a:ext cx="397887" cy="144526"/>
          </a:xfrm>
          <a:prstGeom prst="bentConnector3">
            <a:avLst>
              <a:gd name="adj1" fmla="val 1443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6B796E2F-F441-F088-A11E-F2B418A2B2BB}"/>
              </a:ext>
            </a:extLst>
          </p:cNvPr>
          <p:cNvSpPr/>
          <p:nvPr/>
        </p:nvSpPr>
        <p:spPr>
          <a:xfrm>
            <a:off x="3200407" y="3344534"/>
            <a:ext cx="707567" cy="54749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030F91-1DEB-BA02-A7CF-D3D90071754B}"/>
              </a:ext>
            </a:extLst>
          </p:cNvPr>
          <p:cNvSpPr txBox="1"/>
          <p:nvPr/>
        </p:nvSpPr>
        <p:spPr>
          <a:xfrm>
            <a:off x="3265715" y="3341909"/>
            <a:ext cx="5660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/>
              <a:t>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BE88640-9246-939A-6E7B-DA1F7421F255}"/>
              </a:ext>
            </a:extLst>
          </p:cNvPr>
          <p:cNvSpPr/>
          <p:nvPr/>
        </p:nvSpPr>
        <p:spPr>
          <a:xfrm>
            <a:off x="9372600" y="2887334"/>
            <a:ext cx="707567" cy="54749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182A8A-2E33-9F9F-B116-ED1791CB0CC8}"/>
              </a:ext>
            </a:extLst>
          </p:cNvPr>
          <p:cNvSpPr txBox="1"/>
          <p:nvPr/>
        </p:nvSpPr>
        <p:spPr>
          <a:xfrm>
            <a:off x="9470566" y="2884709"/>
            <a:ext cx="5660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/>
              <a:t>L</a:t>
            </a:r>
            <a:r>
              <a:rPr lang="en-IN" sz="2800" baseline="30000" dirty="0"/>
              <a:t>-1</a:t>
            </a:r>
            <a:endParaRPr lang="en-IN" sz="28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1DC4EC0-9723-E8E7-9EE7-78EF1AB1A6E0}"/>
              </a:ext>
            </a:extLst>
          </p:cNvPr>
          <p:cNvSpPr/>
          <p:nvPr/>
        </p:nvSpPr>
        <p:spPr>
          <a:xfrm>
            <a:off x="11255827" y="3203020"/>
            <a:ext cx="707567" cy="54749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A4CF3BA-2A05-9E6C-E9EA-51D9BAEC08B8}"/>
              </a:ext>
            </a:extLst>
          </p:cNvPr>
          <p:cNvSpPr txBox="1"/>
          <p:nvPr/>
        </p:nvSpPr>
        <p:spPr>
          <a:xfrm>
            <a:off x="11321135" y="3200395"/>
            <a:ext cx="5660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/>
              <a:t>D</a:t>
            </a:r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26F4F79E-A88A-A54F-3D05-97D99F80FCDC}"/>
              </a:ext>
            </a:extLst>
          </p:cNvPr>
          <p:cNvCxnSpPr>
            <a:stCxn id="104" idx="2"/>
            <a:endCxn id="8" idx="2"/>
          </p:cNvCxnSpPr>
          <p:nvPr/>
        </p:nvCxnSpPr>
        <p:spPr>
          <a:xfrm rot="5400000" flipH="1">
            <a:off x="3305343" y="4140875"/>
            <a:ext cx="1186543" cy="688847"/>
          </a:xfrm>
          <a:prstGeom prst="bentConnector3">
            <a:avLst>
              <a:gd name="adj1" fmla="val -1926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C39DB748-A13B-0DA7-D917-1CEB45148FB6}"/>
              </a:ext>
            </a:extLst>
          </p:cNvPr>
          <p:cNvCxnSpPr>
            <a:stCxn id="10" idx="0"/>
          </p:cNvCxnSpPr>
          <p:nvPr/>
        </p:nvCxnSpPr>
        <p:spPr>
          <a:xfrm rot="5400000" flipH="1" flipV="1">
            <a:off x="2829897" y="1654236"/>
            <a:ext cx="2406520" cy="968827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or: Elbow 36">
            <a:extLst>
              <a:ext uri="{FF2B5EF4-FFF2-40B4-BE49-F238E27FC236}">
                <a16:creationId xmlns:a16="http://schemas.microsoft.com/office/drawing/2014/main" id="{4030B2D2-5E79-0A03-4F3B-23F7B5883211}"/>
              </a:ext>
            </a:extLst>
          </p:cNvPr>
          <p:cNvCxnSpPr>
            <a:stCxn id="52" idx="2"/>
            <a:endCxn id="17" idx="2"/>
          </p:cNvCxnSpPr>
          <p:nvPr/>
        </p:nvCxnSpPr>
        <p:spPr>
          <a:xfrm rot="5400000" flipH="1" flipV="1">
            <a:off x="10326620" y="3741151"/>
            <a:ext cx="1273629" cy="1292351"/>
          </a:xfrm>
          <a:prstGeom prst="bentConnector3">
            <a:avLst>
              <a:gd name="adj1" fmla="val -1794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or: Elbow 38">
            <a:extLst>
              <a:ext uri="{FF2B5EF4-FFF2-40B4-BE49-F238E27FC236}">
                <a16:creationId xmlns:a16="http://schemas.microsoft.com/office/drawing/2014/main" id="{1B25D1A7-8F5E-F6BB-9180-BCA4C8FACDDD}"/>
              </a:ext>
            </a:extLst>
          </p:cNvPr>
          <p:cNvCxnSpPr>
            <a:stCxn id="18" idx="0"/>
          </p:cNvCxnSpPr>
          <p:nvPr/>
        </p:nvCxnSpPr>
        <p:spPr>
          <a:xfrm rot="16200000" flipV="1">
            <a:off x="10033956" y="1630187"/>
            <a:ext cx="3026772" cy="11364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7C2487E6-C836-DF51-4C37-6A833B9D64D0}"/>
              </a:ext>
            </a:extLst>
          </p:cNvPr>
          <p:cNvSpPr/>
          <p:nvPr/>
        </p:nvSpPr>
        <p:spPr>
          <a:xfrm>
            <a:off x="5475519" y="590451"/>
            <a:ext cx="500738" cy="44584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6FE40FE-4EDE-8DC5-8191-05DD0EC27289}"/>
              </a:ext>
            </a:extLst>
          </p:cNvPr>
          <p:cNvSpPr txBox="1"/>
          <p:nvPr/>
        </p:nvSpPr>
        <p:spPr>
          <a:xfrm>
            <a:off x="5584365" y="478968"/>
            <a:ext cx="272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/>
              <a:t>L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63549E4-53EF-52D6-C765-6DB16E16B51D}"/>
              </a:ext>
            </a:extLst>
          </p:cNvPr>
          <p:cNvSpPr/>
          <p:nvPr/>
        </p:nvSpPr>
        <p:spPr>
          <a:xfrm>
            <a:off x="8621490" y="655768"/>
            <a:ext cx="500738" cy="44584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80EF446-DE6A-1598-3723-4E95AFDC741F}"/>
              </a:ext>
            </a:extLst>
          </p:cNvPr>
          <p:cNvSpPr txBox="1"/>
          <p:nvPr/>
        </p:nvSpPr>
        <p:spPr>
          <a:xfrm>
            <a:off x="8719452" y="555167"/>
            <a:ext cx="272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/>
              <a:t>L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B87A48DE-452F-2104-18EB-AB72C107CA6A}"/>
              </a:ext>
            </a:extLst>
          </p:cNvPr>
          <p:cNvCxnSpPr>
            <a:cxnSpLocks/>
          </p:cNvCxnSpPr>
          <p:nvPr/>
        </p:nvCxnSpPr>
        <p:spPr>
          <a:xfrm>
            <a:off x="5682340" y="150838"/>
            <a:ext cx="38098" cy="447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0A0C83D8-721E-1BDB-938A-C285AF7524DF}"/>
              </a:ext>
            </a:extLst>
          </p:cNvPr>
          <p:cNvCxnSpPr>
            <a:cxnSpLocks/>
            <a:stCxn id="11" idx="3"/>
          </p:cNvCxnSpPr>
          <p:nvPr/>
        </p:nvCxnSpPr>
        <p:spPr>
          <a:xfrm>
            <a:off x="10080167" y="3161080"/>
            <a:ext cx="293912" cy="179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D2B4D9AF-CEB8-7AC0-3969-ADA8C6725008}"/>
              </a:ext>
            </a:extLst>
          </p:cNvPr>
          <p:cNvCxnSpPr>
            <a:cxnSpLocks/>
          </p:cNvCxnSpPr>
          <p:nvPr/>
        </p:nvCxnSpPr>
        <p:spPr>
          <a:xfrm>
            <a:off x="8855525" y="304798"/>
            <a:ext cx="0" cy="3483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B3939507-3D65-42F9-F638-7D3AF4C45F57}"/>
              </a:ext>
            </a:extLst>
          </p:cNvPr>
          <p:cNvCxnSpPr>
            <a:stCxn id="33" idx="2"/>
            <a:endCxn id="3" idx="7"/>
          </p:cNvCxnSpPr>
          <p:nvPr/>
        </p:nvCxnSpPr>
        <p:spPr>
          <a:xfrm flipH="1">
            <a:off x="8811231" y="1078387"/>
            <a:ext cx="44294" cy="2491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A5A111EC-2CB7-1006-4833-7C05A7ABEED7}"/>
              </a:ext>
            </a:extLst>
          </p:cNvPr>
          <p:cNvCxnSpPr>
            <a:stCxn id="19" idx="2"/>
            <a:endCxn id="2" idx="7"/>
          </p:cNvCxnSpPr>
          <p:nvPr/>
        </p:nvCxnSpPr>
        <p:spPr>
          <a:xfrm>
            <a:off x="5720438" y="1002188"/>
            <a:ext cx="29265" cy="2788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8806CC89-B105-2882-54D2-337FBF3B28EF}"/>
              </a:ext>
            </a:extLst>
          </p:cNvPr>
          <p:cNvSpPr txBox="1"/>
          <p:nvPr/>
        </p:nvSpPr>
        <p:spPr>
          <a:xfrm>
            <a:off x="10118830" y="2811916"/>
            <a:ext cx="1605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/>
              <a:t>return</a:t>
            </a:r>
          </a:p>
        </p:txBody>
      </p: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8C59A9EA-A58E-7C31-5F0C-20753C7F2706}"/>
              </a:ext>
            </a:extLst>
          </p:cNvPr>
          <p:cNvCxnSpPr/>
          <p:nvPr/>
        </p:nvCxnSpPr>
        <p:spPr>
          <a:xfrm rot="16200000" flipH="1">
            <a:off x="5053885" y="3965308"/>
            <a:ext cx="538455" cy="39188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3E09C57A-EB99-2F86-119F-04E9422D4A36}"/>
              </a:ext>
            </a:extLst>
          </p:cNvPr>
          <p:cNvCxnSpPr/>
          <p:nvPr/>
        </p:nvCxnSpPr>
        <p:spPr>
          <a:xfrm>
            <a:off x="5486400" y="1752600"/>
            <a:ext cx="4811481" cy="141430"/>
          </a:xfrm>
          <a:prstGeom prst="bentConnector3">
            <a:avLst>
              <a:gd name="adj1" fmla="val 9977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43966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1BD4F-0B69-99E6-F7E5-58FE7D2D3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TensorFlow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0E278-465B-0033-3DF7-DD29F170D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goal of the TensorFlow framework is to execute computation on a heterogenous system</a:t>
            </a:r>
          </a:p>
          <a:p>
            <a:endParaRPr lang="en-IN" dirty="0"/>
          </a:p>
          <a:p>
            <a:r>
              <a:rPr lang="en-IN" dirty="0"/>
              <a:t>Computation is described as a dataflow model similar to what we have seen in dataflow programming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812175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DBC17-46E2-AA78-8D40-4399E2573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TensorFlow graphs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2CF1A-6A6E-4B18-99CC-1DBD7BA94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 nodes in the TensorFlow graph are computations (e.g., matrix multiplication) or variables (variables can store tensors)</a:t>
            </a:r>
          </a:p>
          <a:p>
            <a:endParaRPr lang="en-IN" dirty="0"/>
          </a:p>
          <a:p>
            <a:r>
              <a:rPr lang="en-IN" dirty="0"/>
              <a:t>Each node takes zero or more inputs or generates zero or more outputs</a:t>
            </a:r>
          </a:p>
          <a:p>
            <a:endParaRPr lang="en-IN" dirty="0"/>
          </a:p>
          <a:p>
            <a:r>
              <a:rPr lang="en-IN" dirty="0"/>
              <a:t>Values that flow along the edges are </a:t>
            </a:r>
            <a:r>
              <a:rPr lang="en-IN" i="1" dirty="0">
                <a:solidFill>
                  <a:schemeClr val="accent1"/>
                </a:solidFill>
              </a:rPr>
              <a:t>tensors</a:t>
            </a:r>
          </a:p>
          <a:p>
            <a:pPr lvl="1"/>
            <a:r>
              <a:rPr lang="en-IN" dirty="0"/>
              <a:t>tensors are multidimensional arrays</a:t>
            </a: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746519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8B02-1AAC-1EFE-CFC1-5559FF1B0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TensorFlow graph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47B9A1-175D-6CD3-2FC8-378C6D102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Special edges called </a:t>
            </a:r>
            <a:r>
              <a:rPr lang="en-IN" i="1" dirty="0">
                <a:solidFill>
                  <a:schemeClr val="accent1"/>
                </a:solidFill>
              </a:rPr>
              <a:t>control dependencies </a:t>
            </a:r>
            <a:r>
              <a:rPr lang="en-IN" dirty="0"/>
              <a:t>are allowed to be added to the graph</a:t>
            </a:r>
          </a:p>
          <a:p>
            <a:pPr lvl="1"/>
            <a:r>
              <a:rPr lang="en-IN" dirty="0"/>
              <a:t>Data don’t flow along control dependencies edges. These edges indicate that the source vertex must execute before the target vertex.</a:t>
            </a:r>
          </a:p>
          <a:p>
            <a:pPr lvl="1"/>
            <a:endParaRPr lang="en-IN" dirty="0"/>
          </a:p>
          <a:p>
            <a:r>
              <a:rPr lang="en-IN" dirty="0"/>
              <a:t>Control dependencies can used to implement memory ordering or control the amount of parallelism (e.g., to reduce memory usage)</a:t>
            </a:r>
          </a:p>
        </p:txBody>
      </p:sp>
    </p:spTree>
    <p:extLst>
      <p:ext uri="{BB962C8B-B14F-4D97-AF65-F5344CB8AC3E}">
        <p14:creationId xmlns:p14="http://schemas.microsoft.com/office/powerpoint/2010/main" val="26423525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55F79-91F9-4D5B-F43D-D431A9DAA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Control 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0FBCF-2109-AE08-F687-442CADE1D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TensorFlow provides Switch, Merge, Enter, Leave, and </a:t>
            </a:r>
            <a:r>
              <a:rPr lang="en-IN" dirty="0" err="1"/>
              <a:t>NextIteration</a:t>
            </a:r>
            <a:r>
              <a:rPr lang="en-IN" dirty="0"/>
              <a:t> operations for control flow</a:t>
            </a:r>
          </a:p>
          <a:p>
            <a:endParaRPr lang="en-IN" dirty="0"/>
          </a:p>
          <a:p>
            <a:r>
              <a:rPr lang="en-IN" dirty="0"/>
              <a:t>Switch is similar to the switch in the dataflow paper</a:t>
            </a:r>
          </a:p>
          <a:p>
            <a:endParaRPr lang="en-IN" dirty="0"/>
          </a:p>
          <a:p>
            <a:r>
              <a:rPr lang="en-IN" dirty="0"/>
              <a:t>Merge is the        operator</a:t>
            </a:r>
          </a:p>
          <a:p>
            <a:endParaRPr lang="en-IN" dirty="0"/>
          </a:p>
          <a:p>
            <a:r>
              <a:rPr lang="en-IN" dirty="0"/>
              <a:t>Enter is L, Exit is L</a:t>
            </a:r>
            <a:r>
              <a:rPr lang="en-IN" baseline="30000" dirty="0"/>
              <a:t>-1</a:t>
            </a:r>
            <a:r>
              <a:rPr lang="en-IN" dirty="0"/>
              <a:t>, and </a:t>
            </a:r>
            <a:r>
              <a:rPr lang="en-IN" dirty="0" err="1"/>
              <a:t>NextIteration</a:t>
            </a:r>
            <a:r>
              <a:rPr lang="en-IN" dirty="0"/>
              <a:t> is D from our dataflow discussion</a:t>
            </a:r>
          </a:p>
        </p:txBody>
      </p:sp>
      <p:sp>
        <p:nvSpPr>
          <p:cNvPr id="4" name="Flowchart: Summing Junction 3">
            <a:extLst>
              <a:ext uri="{FF2B5EF4-FFF2-40B4-BE49-F238E27FC236}">
                <a16:creationId xmlns:a16="http://schemas.microsoft.com/office/drawing/2014/main" id="{66E1F675-1D8A-656A-3CC0-295DA5E34BA2}"/>
              </a:ext>
            </a:extLst>
          </p:cNvPr>
          <p:cNvSpPr/>
          <p:nvPr/>
        </p:nvSpPr>
        <p:spPr>
          <a:xfrm>
            <a:off x="3124204" y="4386943"/>
            <a:ext cx="301187" cy="228601"/>
          </a:xfrm>
          <a:prstGeom prst="flowChartSummingJuncti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50679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C9BD65E-D65A-2051-30B5-83E77AB4A334}"/>
              </a:ext>
            </a:extLst>
          </p:cNvPr>
          <p:cNvSpPr txBox="1"/>
          <p:nvPr/>
        </p:nvSpPr>
        <p:spPr>
          <a:xfrm>
            <a:off x="3940629" y="3200399"/>
            <a:ext cx="1066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Switch</a:t>
            </a:r>
          </a:p>
          <a:p>
            <a:pPr algn="ctr"/>
            <a:r>
              <a:rPr lang="en-IN" dirty="0"/>
              <a:t>T            F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6C54AB8-7DB9-635E-CD65-4B3526EF06F8}"/>
              </a:ext>
            </a:extLst>
          </p:cNvPr>
          <p:cNvSpPr/>
          <p:nvPr/>
        </p:nvSpPr>
        <p:spPr>
          <a:xfrm>
            <a:off x="3875313" y="3211282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0E0B42-75AF-135C-AEDC-8564C0A06720}"/>
              </a:ext>
            </a:extLst>
          </p:cNvPr>
          <p:cNvSpPr txBox="1"/>
          <p:nvPr/>
        </p:nvSpPr>
        <p:spPr>
          <a:xfrm>
            <a:off x="7151911" y="3233058"/>
            <a:ext cx="1066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Switch</a:t>
            </a:r>
          </a:p>
          <a:p>
            <a:pPr algn="ctr"/>
            <a:r>
              <a:rPr lang="en-IN" dirty="0"/>
              <a:t>T            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08F6A2-557D-AF7A-6592-A76C3BC44297}"/>
              </a:ext>
            </a:extLst>
          </p:cNvPr>
          <p:cNvSpPr/>
          <p:nvPr/>
        </p:nvSpPr>
        <p:spPr>
          <a:xfrm>
            <a:off x="7141025" y="3222170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902BCA3-4019-B2DA-D3C2-DA4DF36CD9B5}"/>
              </a:ext>
            </a:extLst>
          </p:cNvPr>
          <p:cNvSpPr/>
          <p:nvPr/>
        </p:nvSpPr>
        <p:spPr>
          <a:xfrm>
            <a:off x="3853542" y="4615541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72AE72-EDFA-6879-C69C-316C58E585E0}"/>
              </a:ext>
            </a:extLst>
          </p:cNvPr>
          <p:cNvSpPr/>
          <p:nvPr/>
        </p:nvSpPr>
        <p:spPr>
          <a:xfrm>
            <a:off x="7108368" y="4626429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1AB54A0-9D5C-F94B-6949-CBB87954BB6A}"/>
              </a:ext>
            </a:extLst>
          </p:cNvPr>
          <p:cNvSpPr/>
          <p:nvPr/>
        </p:nvSpPr>
        <p:spPr>
          <a:xfrm>
            <a:off x="5388427" y="5693230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FCAF4CD-4938-161D-9607-DDFB6949526D}"/>
              </a:ext>
            </a:extLst>
          </p:cNvPr>
          <p:cNvSpPr txBox="1"/>
          <p:nvPr/>
        </p:nvSpPr>
        <p:spPr>
          <a:xfrm>
            <a:off x="4887687" y="5725884"/>
            <a:ext cx="2090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T               F                                       </a:t>
            </a:r>
          </a:p>
          <a:p>
            <a:pPr algn="ctr"/>
            <a:r>
              <a:rPr lang="en-IN" dirty="0"/>
              <a:t>Merge          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609B950-F8E1-1C24-43D1-8669DF733B23}"/>
              </a:ext>
            </a:extLst>
          </p:cNvPr>
          <p:cNvSpPr txBox="1"/>
          <p:nvPr/>
        </p:nvSpPr>
        <p:spPr>
          <a:xfrm>
            <a:off x="3352802" y="4648199"/>
            <a:ext cx="2090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/>
              <a:t>+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7957B60-D44C-4D14-F5B0-5D07C7D540E4}"/>
              </a:ext>
            </a:extLst>
          </p:cNvPr>
          <p:cNvSpPr txBox="1"/>
          <p:nvPr/>
        </p:nvSpPr>
        <p:spPr>
          <a:xfrm>
            <a:off x="6607630" y="4669972"/>
            <a:ext cx="2090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/>
              <a:t>-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65FFB4A-4954-812A-7375-E12B6A79CE14}"/>
              </a:ext>
            </a:extLst>
          </p:cNvPr>
          <p:cNvCxnSpPr>
            <a:cxnSpLocks/>
            <a:endCxn id="5" idx="0"/>
          </p:cNvCxnSpPr>
          <p:nvPr/>
        </p:nvCxnSpPr>
        <p:spPr>
          <a:xfrm flipH="1">
            <a:off x="4408713" y="1415141"/>
            <a:ext cx="43542" cy="17961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4299702-7C78-CAFB-0F8B-D02809BB65DD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7663540" y="1447801"/>
            <a:ext cx="21771" cy="17852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C70A6FD-ED34-DF2D-DB16-89F189088198}"/>
              </a:ext>
            </a:extLst>
          </p:cNvPr>
          <p:cNvSpPr txBox="1"/>
          <p:nvPr/>
        </p:nvSpPr>
        <p:spPr>
          <a:xfrm>
            <a:off x="10101941" y="2841174"/>
            <a:ext cx="805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  &lt;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4103E0-6722-88DF-09C7-A05B868710B7}"/>
              </a:ext>
            </a:extLst>
          </p:cNvPr>
          <p:cNvSpPr/>
          <p:nvPr/>
        </p:nvSpPr>
        <p:spPr>
          <a:xfrm rot="2700000">
            <a:off x="10080060" y="2692602"/>
            <a:ext cx="545718" cy="54742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843A324-D4D0-83C0-6D2F-63037015B182}"/>
              </a:ext>
            </a:extLst>
          </p:cNvPr>
          <p:cNvSpPr txBox="1"/>
          <p:nvPr/>
        </p:nvSpPr>
        <p:spPr>
          <a:xfrm>
            <a:off x="4528457" y="1317172"/>
            <a:ext cx="478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X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6AB3A1A-9230-7F3E-E8F8-31CC3F322B18}"/>
              </a:ext>
            </a:extLst>
          </p:cNvPr>
          <p:cNvSpPr txBox="1"/>
          <p:nvPr/>
        </p:nvSpPr>
        <p:spPr>
          <a:xfrm>
            <a:off x="7761512" y="1382487"/>
            <a:ext cx="478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Y</a:t>
            </a:r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518582E3-52D1-C80E-E48A-8E920FD98970}"/>
              </a:ext>
            </a:extLst>
          </p:cNvPr>
          <p:cNvCxnSpPr>
            <a:endCxn id="20" idx="0"/>
          </p:cNvCxnSpPr>
          <p:nvPr/>
        </p:nvCxnSpPr>
        <p:spPr>
          <a:xfrm>
            <a:off x="7663540" y="1905707"/>
            <a:ext cx="2882924" cy="867064"/>
          </a:xfrm>
          <a:prstGeom prst="bentConnector3">
            <a:avLst>
              <a:gd name="adj1" fmla="val 11068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2F0E9E30-0461-12AF-BC4F-45A0782D0F04}"/>
              </a:ext>
            </a:extLst>
          </p:cNvPr>
          <p:cNvCxnSpPr>
            <a:endCxn id="20" idx="1"/>
          </p:cNvCxnSpPr>
          <p:nvPr/>
        </p:nvCxnSpPr>
        <p:spPr>
          <a:xfrm>
            <a:off x="4452254" y="1996161"/>
            <a:ext cx="5707724" cy="77721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3F462B3-5260-3C06-59E2-9CDC4397086E}"/>
              </a:ext>
            </a:extLst>
          </p:cNvPr>
          <p:cNvCxnSpPr/>
          <p:nvPr/>
        </p:nvCxnSpPr>
        <p:spPr>
          <a:xfrm flipH="1">
            <a:off x="5442858" y="2982686"/>
            <a:ext cx="45235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9A7DE259-CE65-D190-F77B-562915FD5CF9}"/>
              </a:ext>
            </a:extLst>
          </p:cNvPr>
          <p:cNvCxnSpPr>
            <a:endCxn id="7" idx="3"/>
          </p:cNvCxnSpPr>
          <p:nvPr/>
        </p:nvCxnSpPr>
        <p:spPr>
          <a:xfrm rot="5400000">
            <a:off x="8128906" y="3061604"/>
            <a:ext cx="549727" cy="39189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130EC431-A87B-8B94-DF53-3661EB3166E2}"/>
              </a:ext>
            </a:extLst>
          </p:cNvPr>
          <p:cNvCxnSpPr>
            <a:endCxn id="4" idx="3"/>
          </p:cNvCxnSpPr>
          <p:nvPr/>
        </p:nvCxnSpPr>
        <p:spPr>
          <a:xfrm rot="5400000">
            <a:off x="4965286" y="3024225"/>
            <a:ext cx="541483" cy="45719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2FF2EA35-3F76-3CED-E5B6-FAD66703FCAC}"/>
              </a:ext>
            </a:extLst>
          </p:cNvPr>
          <p:cNvCxnSpPr/>
          <p:nvPr/>
        </p:nvCxnSpPr>
        <p:spPr>
          <a:xfrm rot="16200000" flipH="1">
            <a:off x="3782785" y="4152896"/>
            <a:ext cx="783773" cy="14151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27AA5810-0006-DB11-4F50-54E15359AE6E}"/>
              </a:ext>
            </a:extLst>
          </p:cNvPr>
          <p:cNvCxnSpPr/>
          <p:nvPr/>
        </p:nvCxnSpPr>
        <p:spPr>
          <a:xfrm>
            <a:off x="4887687" y="3842656"/>
            <a:ext cx="0" cy="3156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1C7147EE-DA40-929C-151C-FA4AEE6F10A2}"/>
              </a:ext>
            </a:extLst>
          </p:cNvPr>
          <p:cNvCxnSpPr/>
          <p:nvPr/>
        </p:nvCxnSpPr>
        <p:spPr>
          <a:xfrm>
            <a:off x="4887687" y="4158343"/>
            <a:ext cx="2416627" cy="457197"/>
          </a:xfrm>
          <a:prstGeom prst="bentConnector3">
            <a:avLst>
              <a:gd name="adj1" fmla="val 10090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8D5563C4-1423-887E-20E4-62BB5D67A7F7}"/>
              </a:ext>
            </a:extLst>
          </p:cNvPr>
          <p:cNvCxnSpPr/>
          <p:nvPr/>
        </p:nvCxnSpPr>
        <p:spPr>
          <a:xfrm>
            <a:off x="7304314" y="3842656"/>
            <a:ext cx="0" cy="1306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or: Elbow 54">
            <a:extLst>
              <a:ext uri="{FF2B5EF4-FFF2-40B4-BE49-F238E27FC236}">
                <a16:creationId xmlns:a16="http://schemas.microsoft.com/office/drawing/2014/main" id="{6CB086C6-51AE-C1E4-9AD5-31478ED00F6A}"/>
              </a:ext>
            </a:extLst>
          </p:cNvPr>
          <p:cNvCxnSpPr/>
          <p:nvPr/>
        </p:nvCxnSpPr>
        <p:spPr>
          <a:xfrm rot="10800000" flipV="1">
            <a:off x="4659086" y="3973286"/>
            <a:ext cx="2645228" cy="642254"/>
          </a:xfrm>
          <a:prstGeom prst="bentConnector3">
            <a:avLst>
              <a:gd name="adj1" fmla="val 9938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3E826708-2C49-2758-D083-000645F67559}"/>
              </a:ext>
            </a:extLst>
          </p:cNvPr>
          <p:cNvCxnSpPr/>
          <p:nvPr/>
        </p:nvCxnSpPr>
        <p:spPr>
          <a:xfrm>
            <a:off x="8033657" y="3842656"/>
            <a:ext cx="0" cy="7728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or: Elbow 61">
            <a:extLst>
              <a:ext uri="{FF2B5EF4-FFF2-40B4-BE49-F238E27FC236}">
                <a16:creationId xmlns:a16="http://schemas.microsoft.com/office/drawing/2014/main" id="{ED3B9E96-3EDD-02F6-FE8E-819EE36F70B6}"/>
              </a:ext>
            </a:extLst>
          </p:cNvPr>
          <p:cNvCxnSpPr>
            <a:stCxn id="9" idx="2"/>
          </p:cNvCxnSpPr>
          <p:nvPr/>
        </p:nvCxnSpPr>
        <p:spPr>
          <a:xfrm rot="16200000" flipH="1">
            <a:off x="4795155" y="4827814"/>
            <a:ext cx="261259" cy="107768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or: Elbow 65">
            <a:extLst>
              <a:ext uri="{FF2B5EF4-FFF2-40B4-BE49-F238E27FC236}">
                <a16:creationId xmlns:a16="http://schemas.microsoft.com/office/drawing/2014/main" id="{30134E03-8FD2-C167-2CBC-A03086A63051}"/>
              </a:ext>
            </a:extLst>
          </p:cNvPr>
          <p:cNvCxnSpPr>
            <a:stCxn id="10" idx="2"/>
          </p:cNvCxnSpPr>
          <p:nvPr/>
        </p:nvCxnSpPr>
        <p:spPr>
          <a:xfrm rot="5400000">
            <a:off x="6879771" y="4735288"/>
            <a:ext cx="250371" cy="127362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CB66F67D-AA5D-31B2-9A33-76C6DE892F75}"/>
              </a:ext>
            </a:extLst>
          </p:cNvPr>
          <p:cNvCxnSpPr/>
          <p:nvPr/>
        </p:nvCxnSpPr>
        <p:spPr>
          <a:xfrm>
            <a:off x="5442858" y="5475513"/>
            <a:ext cx="21768" cy="2503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7950A554-E0C5-9CD7-E914-4962134C0664}"/>
              </a:ext>
            </a:extLst>
          </p:cNvPr>
          <p:cNvCxnSpPr/>
          <p:nvPr/>
        </p:nvCxnSpPr>
        <p:spPr>
          <a:xfrm>
            <a:off x="6368143" y="5497286"/>
            <a:ext cx="0" cy="195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or: Elbow 71">
            <a:extLst>
              <a:ext uri="{FF2B5EF4-FFF2-40B4-BE49-F238E27FC236}">
                <a16:creationId xmlns:a16="http://schemas.microsoft.com/office/drawing/2014/main" id="{E1E2EBD5-0F2B-2F7D-055F-76ED5A87728C}"/>
              </a:ext>
            </a:extLst>
          </p:cNvPr>
          <p:cNvCxnSpPr/>
          <p:nvPr/>
        </p:nvCxnSpPr>
        <p:spPr>
          <a:xfrm rot="5400000">
            <a:off x="6307969" y="3129339"/>
            <a:ext cx="3070375" cy="2775860"/>
          </a:xfrm>
          <a:prstGeom prst="bentConnector3">
            <a:avLst>
              <a:gd name="adj1" fmla="val 9928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3993D5C6-D48B-AA4F-04D3-49660E8B6E2F}"/>
              </a:ext>
            </a:extLst>
          </p:cNvPr>
          <p:cNvCxnSpPr>
            <a:cxnSpLocks/>
          </p:cNvCxnSpPr>
          <p:nvPr/>
        </p:nvCxnSpPr>
        <p:spPr>
          <a:xfrm flipH="1">
            <a:off x="5910943" y="6339557"/>
            <a:ext cx="21772" cy="3333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36087279-5C2A-DBAC-7476-C2B063C87043}"/>
              </a:ext>
            </a:extLst>
          </p:cNvPr>
          <p:cNvSpPr txBox="1"/>
          <p:nvPr/>
        </p:nvSpPr>
        <p:spPr>
          <a:xfrm>
            <a:off x="587829" y="968829"/>
            <a:ext cx="32414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if (X &lt; Y)</a:t>
            </a:r>
          </a:p>
          <a:p>
            <a:r>
              <a:rPr lang="en-IN" dirty="0"/>
              <a:t>    then X + Y</a:t>
            </a:r>
          </a:p>
          <a:p>
            <a:r>
              <a:rPr lang="en-IN" dirty="0"/>
              <a:t>else</a:t>
            </a:r>
          </a:p>
          <a:p>
            <a:r>
              <a:rPr lang="en-IN" dirty="0"/>
              <a:t>    X - Y</a:t>
            </a:r>
          </a:p>
        </p:txBody>
      </p:sp>
    </p:spTree>
    <p:extLst>
      <p:ext uri="{BB962C8B-B14F-4D97-AF65-F5344CB8AC3E}">
        <p14:creationId xmlns:p14="http://schemas.microsoft.com/office/powerpoint/2010/main" val="13707022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1EC25-72CA-41A2-907E-121842CCB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Operations and Kernels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A4EFD-9F79-B83A-2547-2899CE0B0D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/>
              <a:t>Each operation has a name, e.g., </a:t>
            </a:r>
            <a:r>
              <a:rPr lang="en-IN" dirty="0" err="1"/>
              <a:t>matrix_mul</a:t>
            </a:r>
            <a:r>
              <a:rPr lang="en-IN" dirty="0"/>
              <a:t>, add, sigmoid, etc.</a:t>
            </a:r>
          </a:p>
          <a:p>
            <a:endParaRPr lang="en-IN" dirty="0"/>
          </a:p>
          <a:p>
            <a:r>
              <a:rPr lang="en-IN" dirty="0"/>
              <a:t>A kernel is a particular implementation of an operation that runs on a particular device</a:t>
            </a:r>
          </a:p>
          <a:p>
            <a:endParaRPr lang="en-IN" dirty="0"/>
          </a:p>
          <a:p>
            <a:r>
              <a:rPr lang="en-IN" dirty="0"/>
              <a:t>The same operation can have different implementations for different target devices</a:t>
            </a:r>
          </a:p>
          <a:p>
            <a:endParaRPr lang="en-IN" dirty="0"/>
          </a:p>
          <a:p>
            <a:r>
              <a:rPr lang="en-IN" dirty="0"/>
              <a:t>TensorFlow provides implementations of some commonly used libraries in ML workloads. The users are allowed to provide their own implementation of a library function. </a:t>
            </a:r>
          </a:p>
        </p:txBody>
      </p:sp>
    </p:spTree>
    <p:extLst>
      <p:ext uri="{BB962C8B-B14F-4D97-AF65-F5344CB8AC3E}">
        <p14:creationId xmlns:p14="http://schemas.microsoft.com/office/powerpoint/2010/main" val="33309342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5E970-AA0E-9C30-019A-51F45EB1B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7F3CD-B48C-D5DE-3DF7-1D9B781AC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N" dirty="0"/>
              <a:t>import </a:t>
            </a:r>
            <a:r>
              <a:rPr lang="en-IN" dirty="0" err="1"/>
              <a:t>tensorflow</a:t>
            </a:r>
            <a:r>
              <a:rPr lang="en-IN" dirty="0"/>
              <a:t> as </a:t>
            </a:r>
            <a:r>
              <a:rPr lang="en-IN" dirty="0" err="1"/>
              <a:t>tf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b = </a:t>
            </a:r>
            <a:r>
              <a:rPr lang="en-IN" dirty="0" err="1"/>
              <a:t>tf.Variable</a:t>
            </a:r>
            <a:r>
              <a:rPr lang="en-IN" dirty="0"/>
              <a:t>(</a:t>
            </a:r>
            <a:r>
              <a:rPr lang="en-IN" dirty="0" err="1"/>
              <a:t>tf.zeros</a:t>
            </a:r>
            <a:r>
              <a:rPr lang="en-IN" dirty="0"/>
              <a:t>([100]))</a:t>
            </a:r>
          </a:p>
          <a:p>
            <a:pPr marL="0" indent="0">
              <a:buNone/>
            </a:pPr>
            <a:r>
              <a:rPr lang="en-IN" dirty="0"/>
              <a:t>W = </a:t>
            </a:r>
            <a:r>
              <a:rPr lang="en-IN" dirty="0" err="1"/>
              <a:t>tf.Variable</a:t>
            </a:r>
            <a:r>
              <a:rPr lang="en-IN" dirty="0"/>
              <a:t>(</a:t>
            </a:r>
            <a:r>
              <a:rPr lang="en-IN" dirty="0" err="1"/>
              <a:t>tf.random_uniform</a:t>
            </a:r>
            <a:r>
              <a:rPr lang="en-IN" dirty="0"/>
              <a:t>([784,100], -1, 1))</a:t>
            </a:r>
          </a:p>
          <a:p>
            <a:pPr marL="0" indent="0">
              <a:buNone/>
            </a:pPr>
            <a:r>
              <a:rPr lang="en-IN" dirty="0"/>
              <a:t>x = </a:t>
            </a:r>
            <a:r>
              <a:rPr lang="en-IN" dirty="0" err="1"/>
              <a:t>tf.placeholder</a:t>
            </a:r>
            <a:r>
              <a:rPr lang="en-IN" dirty="0"/>
              <a:t>(name=“x”)</a:t>
            </a:r>
          </a:p>
          <a:p>
            <a:pPr marL="0" indent="0">
              <a:buNone/>
            </a:pPr>
            <a:r>
              <a:rPr lang="en-IN" dirty="0" err="1"/>
              <a:t>relu</a:t>
            </a:r>
            <a:r>
              <a:rPr lang="en-IN" dirty="0"/>
              <a:t> = </a:t>
            </a:r>
            <a:r>
              <a:rPr lang="en-IN" dirty="0" err="1"/>
              <a:t>tf.nn.relu</a:t>
            </a:r>
            <a:r>
              <a:rPr lang="en-IN" dirty="0"/>
              <a:t>(</a:t>
            </a:r>
            <a:r>
              <a:rPr lang="en-IN" dirty="0" err="1"/>
              <a:t>tf.matmul</a:t>
            </a:r>
            <a:r>
              <a:rPr lang="en-IN" dirty="0"/>
              <a:t>(x, W) + b)          // </a:t>
            </a:r>
            <a:r>
              <a:rPr lang="en-IN" dirty="0" err="1"/>
              <a:t>relu</a:t>
            </a:r>
            <a:r>
              <a:rPr lang="en-IN" dirty="0"/>
              <a:t>(x) = max(0, x)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s = </a:t>
            </a:r>
            <a:r>
              <a:rPr lang="en-IN" dirty="0" err="1"/>
              <a:t>tf.Session</a:t>
            </a:r>
            <a:r>
              <a:rPr lang="en-IN" dirty="0"/>
              <a:t>()</a:t>
            </a:r>
          </a:p>
          <a:p>
            <a:pPr marL="0" indent="0">
              <a:buNone/>
            </a:pPr>
            <a:r>
              <a:rPr lang="en-IN" dirty="0"/>
              <a:t>for step in </a:t>
            </a:r>
            <a:r>
              <a:rPr lang="en-IN" dirty="0" err="1"/>
              <a:t>xrange</a:t>
            </a:r>
            <a:r>
              <a:rPr lang="en-IN" dirty="0"/>
              <a:t>(0, 10):</a:t>
            </a:r>
          </a:p>
          <a:p>
            <a:pPr marL="0" indent="0">
              <a:buNone/>
            </a:pPr>
            <a:r>
              <a:rPr lang="en-IN" dirty="0"/>
              <a:t>    input = </a:t>
            </a:r>
            <a:r>
              <a:rPr lang="en-IN" dirty="0" err="1"/>
              <a:t>np.random.rand</a:t>
            </a:r>
            <a:r>
              <a:rPr lang="en-IN" dirty="0"/>
              <a:t>(1, 784)</a:t>
            </a:r>
          </a:p>
          <a:p>
            <a:pPr marL="0" indent="0">
              <a:buNone/>
            </a:pPr>
            <a:r>
              <a:rPr lang="en-IN" dirty="0"/>
              <a:t>    r = </a:t>
            </a:r>
            <a:r>
              <a:rPr lang="en-IN" dirty="0" err="1"/>
              <a:t>sess.run</a:t>
            </a:r>
            <a:r>
              <a:rPr lang="en-IN" dirty="0"/>
              <a:t>(</a:t>
            </a:r>
            <a:r>
              <a:rPr lang="en-IN" dirty="0" err="1"/>
              <a:t>relu</a:t>
            </a:r>
            <a:r>
              <a:rPr lang="en-IN" dirty="0"/>
              <a:t>, </a:t>
            </a:r>
            <a:r>
              <a:rPr lang="en-IN" dirty="0" err="1"/>
              <a:t>feed_dict</a:t>
            </a:r>
            <a:r>
              <a:rPr lang="en-IN" dirty="0"/>
              <a:t>={x: input})</a:t>
            </a:r>
          </a:p>
        </p:txBody>
      </p:sp>
    </p:spTree>
    <p:extLst>
      <p:ext uri="{BB962C8B-B14F-4D97-AF65-F5344CB8AC3E}">
        <p14:creationId xmlns:p14="http://schemas.microsoft.com/office/powerpoint/2010/main" val="10202068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574BE-AABE-9E98-C277-DAD4EEF55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TensorFlow operations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CA28552-FD11-9AE6-BAB2-63F838A998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274106"/>
              </p:ext>
            </p:extLst>
          </p:nvPr>
        </p:nvGraphicFramePr>
        <p:xfrm>
          <a:off x="838200" y="1825625"/>
          <a:ext cx="9459686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5086">
                  <a:extLst>
                    <a:ext uri="{9D8B030D-6E8A-4147-A177-3AD203B41FA5}">
                      <a16:colId xmlns:a16="http://schemas.microsoft.com/office/drawing/2014/main" val="1881486799"/>
                    </a:ext>
                  </a:extLst>
                </a:gridCol>
                <a:gridCol w="6324600">
                  <a:extLst>
                    <a:ext uri="{9D8B030D-6E8A-4147-A177-3AD203B41FA5}">
                      <a16:colId xmlns:a16="http://schemas.microsoft.com/office/drawing/2014/main" val="37293591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Category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Examples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2401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Element-wise operations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Add, Sub, Mul, Div, Exp, Log, Greater, Less, Equal, ...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1230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Array operations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dirty="0" err="1"/>
                        <a:t>Concat</a:t>
                      </a:r>
                      <a:r>
                        <a:rPr lang="en-IN" dirty="0"/>
                        <a:t>, Slice, Split, Constant, Rank, Shape, Shuffle, ...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5660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Matrix operations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dirty="0" err="1"/>
                        <a:t>MatMul</a:t>
                      </a:r>
                      <a:r>
                        <a:rPr lang="en-IN" dirty="0"/>
                        <a:t>, </a:t>
                      </a:r>
                      <a:r>
                        <a:rPr lang="en-IN" dirty="0" err="1"/>
                        <a:t>MatrixInverse</a:t>
                      </a:r>
                      <a:r>
                        <a:rPr lang="en-IN" dirty="0"/>
                        <a:t>, </a:t>
                      </a:r>
                      <a:r>
                        <a:rPr lang="en-IN" dirty="0" err="1"/>
                        <a:t>MatrixDeterminant</a:t>
                      </a:r>
                      <a:r>
                        <a:rPr lang="en-IN" dirty="0"/>
                        <a:t>, ...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32382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Stateful operations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Variable, Assign, </a:t>
                      </a:r>
                      <a:r>
                        <a:rPr lang="en-IN" dirty="0" err="1"/>
                        <a:t>AssignAdd</a:t>
                      </a:r>
                      <a:r>
                        <a:rPr lang="en-IN" dirty="0"/>
                        <a:t>, ...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38262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Neural-net building blocks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SoftMax, Sigmoid, </a:t>
                      </a:r>
                      <a:r>
                        <a:rPr lang="en-IN" dirty="0" err="1"/>
                        <a:t>ReLU</a:t>
                      </a:r>
                      <a:r>
                        <a:rPr lang="en-IN" dirty="0"/>
                        <a:t>, Convolution2D, </a:t>
                      </a:r>
                      <a:r>
                        <a:rPr lang="en-IN" dirty="0" err="1"/>
                        <a:t>MaxPool</a:t>
                      </a:r>
                      <a:r>
                        <a:rPr lang="en-IN" dirty="0"/>
                        <a:t>, ...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593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Checkpointing operations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Save, restore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8189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Queue and sync operations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Enqueue, Dequeue, </a:t>
                      </a:r>
                      <a:r>
                        <a:rPr lang="en-IN" dirty="0" err="1"/>
                        <a:t>MutexAcquire</a:t>
                      </a:r>
                      <a:r>
                        <a:rPr lang="en-IN" dirty="0"/>
                        <a:t>, </a:t>
                      </a:r>
                      <a:r>
                        <a:rPr lang="en-IN" dirty="0" err="1"/>
                        <a:t>MutexRelease</a:t>
                      </a:r>
                      <a:r>
                        <a:rPr lang="en-IN" dirty="0"/>
                        <a:t>, ...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8301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Control flow operations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Merge, Switch, Enter, Leave, </a:t>
                      </a:r>
                      <a:r>
                        <a:rPr lang="en-IN" dirty="0" err="1"/>
                        <a:t>NextIteration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01824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72557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2B51F-CF82-41D4-8EAE-6B0219F88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TensorFlow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63680-6938-F2AE-7E92-423F03699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 TensorFlow user can execute the graph by creating a session</a:t>
            </a:r>
          </a:p>
          <a:p>
            <a:endParaRPr lang="en-IN" dirty="0"/>
          </a:p>
          <a:p>
            <a:r>
              <a:rPr lang="en-US" dirty="0"/>
              <a:t>The </a:t>
            </a:r>
            <a:r>
              <a:rPr lang="en-US" dirty="0">
                <a:solidFill>
                  <a:schemeClr val="accent1"/>
                </a:solidFill>
              </a:rPr>
              <a:t>run</a:t>
            </a:r>
            <a:r>
              <a:rPr lang="en-US" dirty="0"/>
              <a:t> interface in session takes a set of output names that need to be computed and a set of tensor values that replace the outputs of some nodes</a:t>
            </a:r>
          </a:p>
          <a:p>
            <a:endParaRPr lang="en-IN" dirty="0"/>
          </a:p>
          <a:p>
            <a:r>
              <a:rPr lang="en-IN" dirty="0"/>
              <a:t>Using the arguments to run TensorFlow can compute the subgraph that needs to be executed to compute the requested output</a:t>
            </a:r>
          </a:p>
        </p:txBody>
      </p:sp>
    </p:spTree>
    <p:extLst>
      <p:ext uri="{BB962C8B-B14F-4D97-AF65-F5344CB8AC3E}">
        <p14:creationId xmlns:p14="http://schemas.microsoft.com/office/powerpoint/2010/main" val="29389364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5E2A6-0F1F-E547-B732-CAE928D12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A0995-4B0D-0DA0-536D-9406F2F43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Returns a handle to a persistent mutable state that survives across the execution of the graph</a:t>
            </a:r>
          </a:p>
          <a:p>
            <a:endParaRPr lang="en-IN" dirty="0"/>
          </a:p>
          <a:p>
            <a:r>
              <a:rPr lang="en-IN" dirty="0"/>
              <a:t>Assign(=), </a:t>
            </a:r>
            <a:r>
              <a:rPr lang="en-IN" dirty="0" err="1"/>
              <a:t>AssignAdd</a:t>
            </a:r>
            <a:r>
              <a:rPr lang="en-IN" dirty="0"/>
              <a:t>(+=), etc. can be used to update the value of the variable</a:t>
            </a:r>
          </a:p>
          <a:p>
            <a:endParaRPr lang="en-IN" dirty="0"/>
          </a:p>
          <a:p>
            <a:r>
              <a:rPr lang="en-IN" dirty="0"/>
              <a:t>For DNN, the parameters are stored in variables which are updated during the training process</a:t>
            </a:r>
          </a:p>
        </p:txBody>
      </p:sp>
    </p:spTree>
    <p:extLst>
      <p:ext uri="{BB962C8B-B14F-4D97-AF65-F5344CB8AC3E}">
        <p14:creationId xmlns:p14="http://schemas.microsoft.com/office/powerpoint/2010/main" val="3517490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C9BD65E-D65A-2051-30B5-83E77AB4A334}"/>
              </a:ext>
            </a:extLst>
          </p:cNvPr>
          <p:cNvSpPr txBox="1"/>
          <p:nvPr/>
        </p:nvSpPr>
        <p:spPr>
          <a:xfrm>
            <a:off x="3940629" y="3200399"/>
            <a:ext cx="1066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Switch</a:t>
            </a:r>
          </a:p>
          <a:p>
            <a:pPr algn="ctr"/>
            <a:r>
              <a:rPr lang="en-IN" dirty="0"/>
              <a:t>T            F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6C54AB8-7DB9-635E-CD65-4B3526EF06F8}"/>
              </a:ext>
            </a:extLst>
          </p:cNvPr>
          <p:cNvSpPr/>
          <p:nvPr/>
        </p:nvSpPr>
        <p:spPr>
          <a:xfrm>
            <a:off x="3875313" y="3211282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0E0B42-75AF-135C-AEDC-8564C0A06720}"/>
              </a:ext>
            </a:extLst>
          </p:cNvPr>
          <p:cNvSpPr txBox="1"/>
          <p:nvPr/>
        </p:nvSpPr>
        <p:spPr>
          <a:xfrm>
            <a:off x="7151911" y="3233058"/>
            <a:ext cx="1066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Switch</a:t>
            </a:r>
          </a:p>
          <a:p>
            <a:pPr algn="ctr"/>
            <a:r>
              <a:rPr lang="en-IN" dirty="0"/>
              <a:t>T            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08F6A2-557D-AF7A-6592-A76C3BC44297}"/>
              </a:ext>
            </a:extLst>
          </p:cNvPr>
          <p:cNvSpPr/>
          <p:nvPr/>
        </p:nvSpPr>
        <p:spPr>
          <a:xfrm>
            <a:off x="7141025" y="3222170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902BCA3-4019-B2DA-D3C2-DA4DF36CD9B5}"/>
              </a:ext>
            </a:extLst>
          </p:cNvPr>
          <p:cNvSpPr/>
          <p:nvPr/>
        </p:nvSpPr>
        <p:spPr>
          <a:xfrm>
            <a:off x="3853542" y="4615541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72AE72-EDFA-6879-C69C-316C58E585E0}"/>
              </a:ext>
            </a:extLst>
          </p:cNvPr>
          <p:cNvSpPr/>
          <p:nvPr/>
        </p:nvSpPr>
        <p:spPr>
          <a:xfrm>
            <a:off x="7108368" y="4626429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1AB54A0-9D5C-F94B-6949-CBB87954BB6A}"/>
              </a:ext>
            </a:extLst>
          </p:cNvPr>
          <p:cNvSpPr/>
          <p:nvPr/>
        </p:nvSpPr>
        <p:spPr>
          <a:xfrm>
            <a:off x="5388427" y="5693230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FCAF4CD-4938-161D-9607-DDFB6949526D}"/>
              </a:ext>
            </a:extLst>
          </p:cNvPr>
          <p:cNvSpPr txBox="1"/>
          <p:nvPr/>
        </p:nvSpPr>
        <p:spPr>
          <a:xfrm>
            <a:off x="4887687" y="5725884"/>
            <a:ext cx="2090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T               F                                       </a:t>
            </a:r>
          </a:p>
          <a:p>
            <a:pPr algn="ctr"/>
            <a:r>
              <a:rPr lang="en-IN" dirty="0"/>
              <a:t>Merge          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609B950-F8E1-1C24-43D1-8669DF733B23}"/>
              </a:ext>
            </a:extLst>
          </p:cNvPr>
          <p:cNvSpPr txBox="1"/>
          <p:nvPr/>
        </p:nvSpPr>
        <p:spPr>
          <a:xfrm>
            <a:off x="3352802" y="4648199"/>
            <a:ext cx="2090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/>
              <a:t>+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7957B60-D44C-4D14-F5B0-5D07C7D540E4}"/>
              </a:ext>
            </a:extLst>
          </p:cNvPr>
          <p:cNvSpPr txBox="1"/>
          <p:nvPr/>
        </p:nvSpPr>
        <p:spPr>
          <a:xfrm>
            <a:off x="6607630" y="4669972"/>
            <a:ext cx="2090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/>
              <a:t>-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65FFB4A-4954-812A-7375-E12B6A79CE14}"/>
              </a:ext>
            </a:extLst>
          </p:cNvPr>
          <p:cNvCxnSpPr>
            <a:cxnSpLocks/>
            <a:endCxn id="5" idx="0"/>
          </p:cNvCxnSpPr>
          <p:nvPr/>
        </p:nvCxnSpPr>
        <p:spPr>
          <a:xfrm flipH="1">
            <a:off x="4408713" y="1415141"/>
            <a:ext cx="43542" cy="17961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4299702-7C78-CAFB-0F8B-D02809BB65DD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7663540" y="1447801"/>
            <a:ext cx="21771" cy="17852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C70A6FD-ED34-DF2D-DB16-89F189088198}"/>
              </a:ext>
            </a:extLst>
          </p:cNvPr>
          <p:cNvSpPr txBox="1"/>
          <p:nvPr/>
        </p:nvSpPr>
        <p:spPr>
          <a:xfrm>
            <a:off x="10101941" y="2841174"/>
            <a:ext cx="805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  &lt;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4103E0-6722-88DF-09C7-A05B868710B7}"/>
              </a:ext>
            </a:extLst>
          </p:cNvPr>
          <p:cNvSpPr/>
          <p:nvPr/>
        </p:nvSpPr>
        <p:spPr>
          <a:xfrm rot="2700000">
            <a:off x="10080060" y="2692602"/>
            <a:ext cx="545718" cy="54742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843A324-D4D0-83C0-6D2F-63037015B182}"/>
              </a:ext>
            </a:extLst>
          </p:cNvPr>
          <p:cNvSpPr txBox="1"/>
          <p:nvPr/>
        </p:nvSpPr>
        <p:spPr>
          <a:xfrm>
            <a:off x="4528457" y="1317172"/>
            <a:ext cx="478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X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6AB3A1A-9230-7F3E-E8F8-31CC3F322B18}"/>
              </a:ext>
            </a:extLst>
          </p:cNvPr>
          <p:cNvSpPr txBox="1"/>
          <p:nvPr/>
        </p:nvSpPr>
        <p:spPr>
          <a:xfrm>
            <a:off x="7761512" y="1382487"/>
            <a:ext cx="478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Y</a:t>
            </a:r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518582E3-52D1-C80E-E48A-8E920FD98970}"/>
              </a:ext>
            </a:extLst>
          </p:cNvPr>
          <p:cNvCxnSpPr>
            <a:endCxn id="20" idx="0"/>
          </p:cNvCxnSpPr>
          <p:nvPr/>
        </p:nvCxnSpPr>
        <p:spPr>
          <a:xfrm>
            <a:off x="7663540" y="1905707"/>
            <a:ext cx="2882924" cy="867064"/>
          </a:xfrm>
          <a:prstGeom prst="bentConnector3">
            <a:avLst>
              <a:gd name="adj1" fmla="val 11068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2F0E9E30-0461-12AF-BC4F-45A0782D0F04}"/>
              </a:ext>
            </a:extLst>
          </p:cNvPr>
          <p:cNvCxnSpPr>
            <a:endCxn id="20" idx="1"/>
          </p:cNvCxnSpPr>
          <p:nvPr/>
        </p:nvCxnSpPr>
        <p:spPr>
          <a:xfrm>
            <a:off x="4452254" y="1996161"/>
            <a:ext cx="5707724" cy="77721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3F462B3-5260-3C06-59E2-9CDC4397086E}"/>
              </a:ext>
            </a:extLst>
          </p:cNvPr>
          <p:cNvCxnSpPr/>
          <p:nvPr/>
        </p:nvCxnSpPr>
        <p:spPr>
          <a:xfrm flipH="1">
            <a:off x="5442858" y="2982686"/>
            <a:ext cx="45235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9A7DE259-CE65-D190-F77B-562915FD5CF9}"/>
              </a:ext>
            </a:extLst>
          </p:cNvPr>
          <p:cNvCxnSpPr>
            <a:endCxn id="7" idx="3"/>
          </p:cNvCxnSpPr>
          <p:nvPr/>
        </p:nvCxnSpPr>
        <p:spPr>
          <a:xfrm rot="5400000">
            <a:off x="8128906" y="3061604"/>
            <a:ext cx="549727" cy="39189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130EC431-A87B-8B94-DF53-3661EB3166E2}"/>
              </a:ext>
            </a:extLst>
          </p:cNvPr>
          <p:cNvCxnSpPr>
            <a:endCxn id="4" idx="3"/>
          </p:cNvCxnSpPr>
          <p:nvPr/>
        </p:nvCxnSpPr>
        <p:spPr>
          <a:xfrm rot="5400000">
            <a:off x="4965286" y="3024225"/>
            <a:ext cx="541483" cy="45719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2FF2EA35-3F76-3CED-E5B6-FAD66703FCAC}"/>
              </a:ext>
            </a:extLst>
          </p:cNvPr>
          <p:cNvCxnSpPr/>
          <p:nvPr/>
        </p:nvCxnSpPr>
        <p:spPr>
          <a:xfrm rot="16200000" flipH="1">
            <a:off x="3782785" y="4152896"/>
            <a:ext cx="783773" cy="14151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27AA5810-0006-DB11-4F50-54E15359AE6E}"/>
              </a:ext>
            </a:extLst>
          </p:cNvPr>
          <p:cNvCxnSpPr/>
          <p:nvPr/>
        </p:nvCxnSpPr>
        <p:spPr>
          <a:xfrm>
            <a:off x="4887687" y="3842656"/>
            <a:ext cx="0" cy="3156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1C7147EE-DA40-929C-151C-FA4AEE6F10A2}"/>
              </a:ext>
            </a:extLst>
          </p:cNvPr>
          <p:cNvCxnSpPr/>
          <p:nvPr/>
        </p:nvCxnSpPr>
        <p:spPr>
          <a:xfrm>
            <a:off x="4887687" y="4158343"/>
            <a:ext cx="2416627" cy="457197"/>
          </a:xfrm>
          <a:prstGeom prst="bentConnector3">
            <a:avLst>
              <a:gd name="adj1" fmla="val 10090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8D5563C4-1423-887E-20E4-62BB5D67A7F7}"/>
              </a:ext>
            </a:extLst>
          </p:cNvPr>
          <p:cNvCxnSpPr/>
          <p:nvPr/>
        </p:nvCxnSpPr>
        <p:spPr>
          <a:xfrm>
            <a:off x="7304314" y="3842656"/>
            <a:ext cx="0" cy="1306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or: Elbow 54">
            <a:extLst>
              <a:ext uri="{FF2B5EF4-FFF2-40B4-BE49-F238E27FC236}">
                <a16:creationId xmlns:a16="http://schemas.microsoft.com/office/drawing/2014/main" id="{6CB086C6-51AE-C1E4-9AD5-31478ED00F6A}"/>
              </a:ext>
            </a:extLst>
          </p:cNvPr>
          <p:cNvCxnSpPr/>
          <p:nvPr/>
        </p:nvCxnSpPr>
        <p:spPr>
          <a:xfrm rot="10800000" flipV="1">
            <a:off x="4659086" y="3973286"/>
            <a:ext cx="2645228" cy="642254"/>
          </a:xfrm>
          <a:prstGeom prst="bentConnector3">
            <a:avLst>
              <a:gd name="adj1" fmla="val 9938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3E826708-2C49-2758-D083-000645F67559}"/>
              </a:ext>
            </a:extLst>
          </p:cNvPr>
          <p:cNvCxnSpPr/>
          <p:nvPr/>
        </p:nvCxnSpPr>
        <p:spPr>
          <a:xfrm>
            <a:off x="8033657" y="3842656"/>
            <a:ext cx="0" cy="7728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or: Elbow 61">
            <a:extLst>
              <a:ext uri="{FF2B5EF4-FFF2-40B4-BE49-F238E27FC236}">
                <a16:creationId xmlns:a16="http://schemas.microsoft.com/office/drawing/2014/main" id="{ED3B9E96-3EDD-02F6-FE8E-819EE36F70B6}"/>
              </a:ext>
            </a:extLst>
          </p:cNvPr>
          <p:cNvCxnSpPr>
            <a:stCxn id="9" idx="2"/>
          </p:cNvCxnSpPr>
          <p:nvPr/>
        </p:nvCxnSpPr>
        <p:spPr>
          <a:xfrm rot="16200000" flipH="1">
            <a:off x="4795155" y="4827814"/>
            <a:ext cx="261259" cy="107768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or: Elbow 65">
            <a:extLst>
              <a:ext uri="{FF2B5EF4-FFF2-40B4-BE49-F238E27FC236}">
                <a16:creationId xmlns:a16="http://schemas.microsoft.com/office/drawing/2014/main" id="{30134E03-8FD2-C167-2CBC-A03086A63051}"/>
              </a:ext>
            </a:extLst>
          </p:cNvPr>
          <p:cNvCxnSpPr>
            <a:stCxn id="10" idx="2"/>
          </p:cNvCxnSpPr>
          <p:nvPr/>
        </p:nvCxnSpPr>
        <p:spPr>
          <a:xfrm rot="5400000">
            <a:off x="6879771" y="4735288"/>
            <a:ext cx="250371" cy="127362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CB66F67D-AA5D-31B2-9A33-76C6DE892F75}"/>
              </a:ext>
            </a:extLst>
          </p:cNvPr>
          <p:cNvCxnSpPr/>
          <p:nvPr/>
        </p:nvCxnSpPr>
        <p:spPr>
          <a:xfrm>
            <a:off x="5442858" y="5475513"/>
            <a:ext cx="21768" cy="2503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7950A554-E0C5-9CD7-E914-4962134C0664}"/>
              </a:ext>
            </a:extLst>
          </p:cNvPr>
          <p:cNvCxnSpPr/>
          <p:nvPr/>
        </p:nvCxnSpPr>
        <p:spPr>
          <a:xfrm>
            <a:off x="6368143" y="5497286"/>
            <a:ext cx="0" cy="195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or: Elbow 71">
            <a:extLst>
              <a:ext uri="{FF2B5EF4-FFF2-40B4-BE49-F238E27FC236}">
                <a16:creationId xmlns:a16="http://schemas.microsoft.com/office/drawing/2014/main" id="{E1E2EBD5-0F2B-2F7D-055F-76ED5A87728C}"/>
              </a:ext>
            </a:extLst>
          </p:cNvPr>
          <p:cNvCxnSpPr/>
          <p:nvPr/>
        </p:nvCxnSpPr>
        <p:spPr>
          <a:xfrm rot="5400000">
            <a:off x="6307969" y="3129339"/>
            <a:ext cx="3070375" cy="2775860"/>
          </a:xfrm>
          <a:prstGeom prst="bentConnector3">
            <a:avLst>
              <a:gd name="adj1" fmla="val 9928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3993D5C6-D48B-AA4F-04D3-49660E8B6E2F}"/>
              </a:ext>
            </a:extLst>
          </p:cNvPr>
          <p:cNvCxnSpPr>
            <a:cxnSpLocks/>
          </p:cNvCxnSpPr>
          <p:nvPr/>
        </p:nvCxnSpPr>
        <p:spPr>
          <a:xfrm flipH="1">
            <a:off x="5910943" y="6339557"/>
            <a:ext cx="21772" cy="3333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36087279-5C2A-DBAC-7476-C2B063C87043}"/>
              </a:ext>
            </a:extLst>
          </p:cNvPr>
          <p:cNvSpPr txBox="1"/>
          <p:nvPr/>
        </p:nvSpPr>
        <p:spPr>
          <a:xfrm>
            <a:off x="587829" y="968829"/>
            <a:ext cx="32414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if (X &lt; Y)</a:t>
            </a:r>
          </a:p>
          <a:p>
            <a:r>
              <a:rPr lang="en-IN" dirty="0"/>
              <a:t>    then X + Y</a:t>
            </a:r>
          </a:p>
          <a:p>
            <a:r>
              <a:rPr lang="en-IN" dirty="0"/>
              <a:t>else</a:t>
            </a:r>
          </a:p>
          <a:p>
            <a:r>
              <a:rPr lang="en-IN" dirty="0"/>
              <a:t>    X - Y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E5FDF04-A6A3-4713-3AA9-4F90BCBF4210}"/>
              </a:ext>
            </a:extLst>
          </p:cNvPr>
          <p:cNvSpPr txBox="1"/>
          <p:nvPr/>
        </p:nvSpPr>
        <p:spPr>
          <a:xfrm>
            <a:off x="457199" y="2982081"/>
            <a:ext cx="292825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Static dataflow:</a:t>
            </a:r>
          </a:p>
          <a:p>
            <a:r>
              <a:rPr lang="en-IN" dirty="0"/>
              <a:t>Maximum one token per edge.</a:t>
            </a:r>
          </a:p>
          <a:p>
            <a:endParaRPr lang="en-IN" dirty="0"/>
          </a:p>
          <a:p>
            <a:r>
              <a:rPr lang="en-IN" dirty="0"/>
              <a:t>A node executes if the destination of each output edge is empty.</a:t>
            </a:r>
          </a:p>
          <a:p>
            <a:endParaRPr lang="en-IN" dirty="0"/>
          </a:p>
          <a:p>
            <a:r>
              <a:rPr lang="en-IN" dirty="0"/>
              <a:t>Parallelism is very restricted.</a:t>
            </a:r>
          </a:p>
        </p:txBody>
      </p:sp>
    </p:spTree>
    <p:extLst>
      <p:ext uri="{BB962C8B-B14F-4D97-AF65-F5344CB8AC3E}">
        <p14:creationId xmlns:p14="http://schemas.microsoft.com/office/powerpoint/2010/main" val="2028997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C9BD65E-D65A-2051-30B5-83E77AB4A334}"/>
              </a:ext>
            </a:extLst>
          </p:cNvPr>
          <p:cNvSpPr txBox="1"/>
          <p:nvPr/>
        </p:nvSpPr>
        <p:spPr>
          <a:xfrm>
            <a:off x="3940629" y="3200399"/>
            <a:ext cx="1066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Switch</a:t>
            </a:r>
          </a:p>
          <a:p>
            <a:pPr algn="ctr"/>
            <a:r>
              <a:rPr lang="en-IN" dirty="0"/>
              <a:t>T            F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6C54AB8-7DB9-635E-CD65-4B3526EF06F8}"/>
              </a:ext>
            </a:extLst>
          </p:cNvPr>
          <p:cNvSpPr/>
          <p:nvPr/>
        </p:nvSpPr>
        <p:spPr>
          <a:xfrm>
            <a:off x="3875313" y="3211282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0E0B42-75AF-135C-AEDC-8564C0A06720}"/>
              </a:ext>
            </a:extLst>
          </p:cNvPr>
          <p:cNvSpPr txBox="1"/>
          <p:nvPr/>
        </p:nvSpPr>
        <p:spPr>
          <a:xfrm>
            <a:off x="7151911" y="3233058"/>
            <a:ext cx="1066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Switch</a:t>
            </a:r>
          </a:p>
          <a:p>
            <a:pPr algn="ctr"/>
            <a:r>
              <a:rPr lang="en-IN" dirty="0"/>
              <a:t>T            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08F6A2-557D-AF7A-6592-A76C3BC44297}"/>
              </a:ext>
            </a:extLst>
          </p:cNvPr>
          <p:cNvSpPr/>
          <p:nvPr/>
        </p:nvSpPr>
        <p:spPr>
          <a:xfrm>
            <a:off x="7141025" y="3222170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902BCA3-4019-B2DA-D3C2-DA4DF36CD9B5}"/>
              </a:ext>
            </a:extLst>
          </p:cNvPr>
          <p:cNvSpPr/>
          <p:nvPr/>
        </p:nvSpPr>
        <p:spPr>
          <a:xfrm>
            <a:off x="3853542" y="4615541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72AE72-EDFA-6879-C69C-316C58E585E0}"/>
              </a:ext>
            </a:extLst>
          </p:cNvPr>
          <p:cNvSpPr/>
          <p:nvPr/>
        </p:nvSpPr>
        <p:spPr>
          <a:xfrm>
            <a:off x="7108368" y="4626429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1AB54A0-9D5C-F94B-6949-CBB87954BB6A}"/>
              </a:ext>
            </a:extLst>
          </p:cNvPr>
          <p:cNvSpPr/>
          <p:nvPr/>
        </p:nvSpPr>
        <p:spPr>
          <a:xfrm>
            <a:off x="5388427" y="5693230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FCAF4CD-4938-161D-9607-DDFB6949526D}"/>
              </a:ext>
            </a:extLst>
          </p:cNvPr>
          <p:cNvSpPr txBox="1"/>
          <p:nvPr/>
        </p:nvSpPr>
        <p:spPr>
          <a:xfrm>
            <a:off x="4887687" y="5725884"/>
            <a:ext cx="2090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T               F                                       </a:t>
            </a:r>
          </a:p>
          <a:p>
            <a:pPr algn="ctr"/>
            <a:r>
              <a:rPr lang="en-IN" dirty="0"/>
              <a:t>Merge          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609B950-F8E1-1C24-43D1-8669DF733B23}"/>
              </a:ext>
            </a:extLst>
          </p:cNvPr>
          <p:cNvSpPr txBox="1"/>
          <p:nvPr/>
        </p:nvSpPr>
        <p:spPr>
          <a:xfrm>
            <a:off x="3352802" y="4648199"/>
            <a:ext cx="2090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/>
              <a:t>+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7957B60-D44C-4D14-F5B0-5D07C7D540E4}"/>
              </a:ext>
            </a:extLst>
          </p:cNvPr>
          <p:cNvSpPr txBox="1"/>
          <p:nvPr/>
        </p:nvSpPr>
        <p:spPr>
          <a:xfrm>
            <a:off x="6607630" y="4669972"/>
            <a:ext cx="2090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/>
              <a:t>-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65FFB4A-4954-812A-7375-E12B6A79CE14}"/>
              </a:ext>
            </a:extLst>
          </p:cNvPr>
          <p:cNvCxnSpPr>
            <a:cxnSpLocks/>
            <a:endCxn id="5" idx="0"/>
          </p:cNvCxnSpPr>
          <p:nvPr/>
        </p:nvCxnSpPr>
        <p:spPr>
          <a:xfrm flipH="1">
            <a:off x="4408713" y="1415141"/>
            <a:ext cx="43542" cy="17961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4299702-7C78-CAFB-0F8B-D02809BB65DD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7663540" y="1447801"/>
            <a:ext cx="21771" cy="17852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C70A6FD-ED34-DF2D-DB16-89F189088198}"/>
              </a:ext>
            </a:extLst>
          </p:cNvPr>
          <p:cNvSpPr txBox="1"/>
          <p:nvPr/>
        </p:nvSpPr>
        <p:spPr>
          <a:xfrm>
            <a:off x="10101941" y="2841174"/>
            <a:ext cx="805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  &lt;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4103E0-6722-88DF-09C7-A05B868710B7}"/>
              </a:ext>
            </a:extLst>
          </p:cNvPr>
          <p:cNvSpPr/>
          <p:nvPr/>
        </p:nvSpPr>
        <p:spPr>
          <a:xfrm rot="2700000">
            <a:off x="10080060" y="2692602"/>
            <a:ext cx="545718" cy="54742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843A324-D4D0-83C0-6D2F-63037015B182}"/>
              </a:ext>
            </a:extLst>
          </p:cNvPr>
          <p:cNvSpPr txBox="1"/>
          <p:nvPr/>
        </p:nvSpPr>
        <p:spPr>
          <a:xfrm>
            <a:off x="4528457" y="1317172"/>
            <a:ext cx="478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X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6AB3A1A-9230-7F3E-E8F8-31CC3F322B18}"/>
              </a:ext>
            </a:extLst>
          </p:cNvPr>
          <p:cNvSpPr txBox="1"/>
          <p:nvPr/>
        </p:nvSpPr>
        <p:spPr>
          <a:xfrm>
            <a:off x="7761512" y="1382487"/>
            <a:ext cx="478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Y</a:t>
            </a:r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518582E3-52D1-C80E-E48A-8E920FD98970}"/>
              </a:ext>
            </a:extLst>
          </p:cNvPr>
          <p:cNvCxnSpPr>
            <a:endCxn id="20" idx="0"/>
          </p:cNvCxnSpPr>
          <p:nvPr/>
        </p:nvCxnSpPr>
        <p:spPr>
          <a:xfrm>
            <a:off x="7663540" y="1905707"/>
            <a:ext cx="2882924" cy="867064"/>
          </a:xfrm>
          <a:prstGeom prst="bentConnector3">
            <a:avLst>
              <a:gd name="adj1" fmla="val 11068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2F0E9E30-0461-12AF-BC4F-45A0782D0F04}"/>
              </a:ext>
            </a:extLst>
          </p:cNvPr>
          <p:cNvCxnSpPr>
            <a:endCxn id="20" idx="1"/>
          </p:cNvCxnSpPr>
          <p:nvPr/>
        </p:nvCxnSpPr>
        <p:spPr>
          <a:xfrm>
            <a:off x="4452254" y="1996161"/>
            <a:ext cx="5707724" cy="77721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3F462B3-5260-3C06-59E2-9CDC4397086E}"/>
              </a:ext>
            </a:extLst>
          </p:cNvPr>
          <p:cNvCxnSpPr/>
          <p:nvPr/>
        </p:nvCxnSpPr>
        <p:spPr>
          <a:xfrm flipH="1">
            <a:off x="5442858" y="2982686"/>
            <a:ext cx="45235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9A7DE259-CE65-D190-F77B-562915FD5CF9}"/>
              </a:ext>
            </a:extLst>
          </p:cNvPr>
          <p:cNvCxnSpPr>
            <a:endCxn id="7" idx="3"/>
          </p:cNvCxnSpPr>
          <p:nvPr/>
        </p:nvCxnSpPr>
        <p:spPr>
          <a:xfrm rot="5400000">
            <a:off x="8128906" y="3061604"/>
            <a:ext cx="549727" cy="39189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130EC431-A87B-8B94-DF53-3661EB3166E2}"/>
              </a:ext>
            </a:extLst>
          </p:cNvPr>
          <p:cNvCxnSpPr>
            <a:endCxn id="4" idx="3"/>
          </p:cNvCxnSpPr>
          <p:nvPr/>
        </p:nvCxnSpPr>
        <p:spPr>
          <a:xfrm rot="5400000">
            <a:off x="4965286" y="3024225"/>
            <a:ext cx="541483" cy="45719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2FF2EA35-3F76-3CED-E5B6-FAD66703FCAC}"/>
              </a:ext>
            </a:extLst>
          </p:cNvPr>
          <p:cNvCxnSpPr/>
          <p:nvPr/>
        </p:nvCxnSpPr>
        <p:spPr>
          <a:xfrm rot="16200000" flipH="1">
            <a:off x="3782785" y="4152896"/>
            <a:ext cx="783773" cy="14151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27AA5810-0006-DB11-4F50-54E15359AE6E}"/>
              </a:ext>
            </a:extLst>
          </p:cNvPr>
          <p:cNvCxnSpPr/>
          <p:nvPr/>
        </p:nvCxnSpPr>
        <p:spPr>
          <a:xfrm>
            <a:off x="4887687" y="3842656"/>
            <a:ext cx="0" cy="3156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1C7147EE-DA40-929C-151C-FA4AEE6F10A2}"/>
              </a:ext>
            </a:extLst>
          </p:cNvPr>
          <p:cNvCxnSpPr/>
          <p:nvPr/>
        </p:nvCxnSpPr>
        <p:spPr>
          <a:xfrm>
            <a:off x="4887687" y="4158343"/>
            <a:ext cx="2416627" cy="457197"/>
          </a:xfrm>
          <a:prstGeom prst="bentConnector3">
            <a:avLst>
              <a:gd name="adj1" fmla="val 10090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8D5563C4-1423-887E-20E4-62BB5D67A7F7}"/>
              </a:ext>
            </a:extLst>
          </p:cNvPr>
          <p:cNvCxnSpPr/>
          <p:nvPr/>
        </p:nvCxnSpPr>
        <p:spPr>
          <a:xfrm>
            <a:off x="7304314" y="3842656"/>
            <a:ext cx="0" cy="1306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or: Elbow 54">
            <a:extLst>
              <a:ext uri="{FF2B5EF4-FFF2-40B4-BE49-F238E27FC236}">
                <a16:creationId xmlns:a16="http://schemas.microsoft.com/office/drawing/2014/main" id="{6CB086C6-51AE-C1E4-9AD5-31478ED00F6A}"/>
              </a:ext>
            </a:extLst>
          </p:cNvPr>
          <p:cNvCxnSpPr/>
          <p:nvPr/>
        </p:nvCxnSpPr>
        <p:spPr>
          <a:xfrm rot="10800000" flipV="1">
            <a:off x="4659086" y="3973286"/>
            <a:ext cx="2645228" cy="642254"/>
          </a:xfrm>
          <a:prstGeom prst="bentConnector3">
            <a:avLst>
              <a:gd name="adj1" fmla="val 9938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3E826708-2C49-2758-D083-000645F67559}"/>
              </a:ext>
            </a:extLst>
          </p:cNvPr>
          <p:cNvCxnSpPr/>
          <p:nvPr/>
        </p:nvCxnSpPr>
        <p:spPr>
          <a:xfrm>
            <a:off x="8033657" y="3842656"/>
            <a:ext cx="0" cy="7728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or: Elbow 61">
            <a:extLst>
              <a:ext uri="{FF2B5EF4-FFF2-40B4-BE49-F238E27FC236}">
                <a16:creationId xmlns:a16="http://schemas.microsoft.com/office/drawing/2014/main" id="{ED3B9E96-3EDD-02F6-FE8E-819EE36F70B6}"/>
              </a:ext>
            </a:extLst>
          </p:cNvPr>
          <p:cNvCxnSpPr>
            <a:stCxn id="9" idx="2"/>
          </p:cNvCxnSpPr>
          <p:nvPr/>
        </p:nvCxnSpPr>
        <p:spPr>
          <a:xfrm rot="16200000" flipH="1">
            <a:off x="4795155" y="4827814"/>
            <a:ext cx="261259" cy="107768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or: Elbow 65">
            <a:extLst>
              <a:ext uri="{FF2B5EF4-FFF2-40B4-BE49-F238E27FC236}">
                <a16:creationId xmlns:a16="http://schemas.microsoft.com/office/drawing/2014/main" id="{30134E03-8FD2-C167-2CBC-A03086A63051}"/>
              </a:ext>
            </a:extLst>
          </p:cNvPr>
          <p:cNvCxnSpPr>
            <a:stCxn id="10" idx="2"/>
          </p:cNvCxnSpPr>
          <p:nvPr/>
        </p:nvCxnSpPr>
        <p:spPr>
          <a:xfrm rot="5400000">
            <a:off x="6879771" y="4735288"/>
            <a:ext cx="250371" cy="127362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CB66F67D-AA5D-31B2-9A33-76C6DE892F75}"/>
              </a:ext>
            </a:extLst>
          </p:cNvPr>
          <p:cNvCxnSpPr/>
          <p:nvPr/>
        </p:nvCxnSpPr>
        <p:spPr>
          <a:xfrm>
            <a:off x="5442858" y="5475513"/>
            <a:ext cx="21768" cy="2503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7950A554-E0C5-9CD7-E914-4962134C0664}"/>
              </a:ext>
            </a:extLst>
          </p:cNvPr>
          <p:cNvCxnSpPr/>
          <p:nvPr/>
        </p:nvCxnSpPr>
        <p:spPr>
          <a:xfrm>
            <a:off x="6368143" y="5497286"/>
            <a:ext cx="0" cy="195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or: Elbow 71">
            <a:extLst>
              <a:ext uri="{FF2B5EF4-FFF2-40B4-BE49-F238E27FC236}">
                <a16:creationId xmlns:a16="http://schemas.microsoft.com/office/drawing/2014/main" id="{E1E2EBD5-0F2B-2F7D-055F-76ED5A87728C}"/>
              </a:ext>
            </a:extLst>
          </p:cNvPr>
          <p:cNvCxnSpPr/>
          <p:nvPr/>
        </p:nvCxnSpPr>
        <p:spPr>
          <a:xfrm rot="5400000">
            <a:off x="6307969" y="3129339"/>
            <a:ext cx="3070375" cy="2775860"/>
          </a:xfrm>
          <a:prstGeom prst="bentConnector3">
            <a:avLst>
              <a:gd name="adj1" fmla="val 9928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3993D5C6-D48B-AA4F-04D3-49660E8B6E2F}"/>
              </a:ext>
            </a:extLst>
          </p:cNvPr>
          <p:cNvCxnSpPr>
            <a:cxnSpLocks/>
          </p:cNvCxnSpPr>
          <p:nvPr/>
        </p:nvCxnSpPr>
        <p:spPr>
          <a:xfrm flipH="1">
            <a:off x="5910943" y="6339557"/>
            <a:ext cx="21772" cy="3333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36087279-5C2A-DBAC-7476-C2B063C87043}"/>
              </a:ext>
            </a:extLst>
          </p:cNvPr>
          <p:cNvSpPr txBox="1"/>
          <p:nvPr/>
        </p:nvSpPr>
        <p:spPr>
          <a:xfrm>
            <a:off x="587829" y="968829"/>
            <a:ext cx="32414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if (X &lt; Y)</a:t>
            </a:r>
          </a:p>
          <a:p>
            <a:r>
              <a:rPr lang="en-IN" dirty="0"/>
              <a:t>    then X + Y</a:t>
            </a:r>
          </a:p>
          <a:p>
            <a:r>
              <a:rPr lang="en-IN" dirty="0"/>
              <a:t>else</a:t>
            </a:r>
          </a:p>
          <a:p>
            <a:r>
              <a:rPr lang="en-IN" dirty="0"/>
              <a:t>    X - Y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E5FDF04-A6A3-4713-3AA9-4F90BCBF4210}"/>
              </a:ext>
            </a:extLst>
          </p:cNvPr>
          <p:cNvSpPr txBox="1"/>
          <p:nvPr/>
        </p:nvSpPr>
        <p:spPr>
          <a:xfrm>
            <a:off x="457199" y="2982081"/>
            <a:ext cx="29282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Dynamic dataflow:</a:t>
            </a:r>
          </a:p>
          <a:p>
            <a:r>
              <a:rPr lang="en-IN" dirty="0"/>
              <a:t>Queue size is dynamic.</a:t>
            </a:r>
          </a:p>
          <a:p>
            <a:endParaRPr lang="en-IN" dirty="0"/>
          </a:p>
          <a:p>
            <a:r>
              <a:rPr lang="en-IN" dirty="0"/>
              <a:t>Tokens can arrive in different order.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96826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C9BD65E-D65A-2051-30B5-83E77AB4A334}"/>
              </a:ext>
            </a:extLst>
          </p:cNvPr>
          <p:cNvSpPr txBox="1"/>
          <p:nvPr/>
        </p:nvSpPr>
        <p:spPr>
          <a:xfrm>
            <a:off x="3940629" y="3200399"/>
            <a:ext cx="1066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Switch</a:t>
            </a:r>
          </a:p>
          <a:p>
            <a:pPr algn="ctr"/>
            <a:r>
              <a:rPr lang="en-IN" dirty="0"/>
              <a:t>T            F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6C54AB8-7DB9-635E-CD65-4B3526EF06F8}"/>
              </a:ext>
            </a:extLst>
          </p:cNvPr>
          <p:cNvSpPr/>
          <p:nvPr/>
        </p:nvSpPr>
        <p:spPr>
          <a:xfrm>
            <a:off x="3875313" y="3211282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0E0B42-75AF-135C-AEDC-8564C0A06720}"/>
              </a:ext>
            </a:extLst>
          </p:cNvPr>
          <p:cNvSpPr txBox="1"/>
          <p:nvPr/>
        </p:nvSpPr>
        <p:spPr>
          <a:xfrm>
            <a:off x="7151911" y="3233058"/>
            <a:ext cx="1066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Switch</a:t>
            </a:r>
          </a:p>
          <a:p>
            <a:pPr algn="ctr"/>
            <a:r>
              <a:rPr lang="en-IN" dirty="0"/>
              <a:t>T            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08F6A2-557D-AF7A-6592-A76C3BC44297}"/>
              </a:ext>
            </a:extLst>
          </p:cNvPr>
          <p:cNvSpPr/>
          <p:nvPr/>
        </p:nvSpPr>
        <p:spPr>
          <a:xfrm>
            <a:off x="7141025" y="3222170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902BCA3-4019-B2DA-D3C2-DA4DF36CD9B5}"/>
              </a:ext>
            </a:extLst>
          </p:cNvPr>
          <p:cNvSpPr/>
          <p:nvPr/>
        </p:nvSpPr>
        <p:spPr>
          <a:xfrm>
            <a:off x="3853542" y="4615541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72AE72-EDFA-6879-C69C-316C58E585E0}"/>
              </a:ext>
            </a:extLst>
          </p:cNvPr>
          <p:cNvSpPr/>
          <p:nvPr/>
        </p:nvSpPr>
        <p:spPr>
          <a:xfrm>
            <a:off x="7108368" y="4626429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1AB54A0-9D5C-F94B-6949-CBB87954BB6A}"/>
              </a:ext>
            </a:extLst>
          </p:cNvPr>
          <p:cNvSpPr/>
          <p:nvPr/>
        </p:nvSpPr>
        <p:spPr>
          <a:xfrm>
            <a:off x="5388427" y="5693230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FCAF4CD-4938-161D-9607-DDFB6949526D}"/>
              </a:ext>
            </a:extLst>
          </p:cNvPr>
          <p:cNvSpPr txBox="1"/>
          <p:nvPr/>
        </p:nvSpPr>
        <p:spPr>
          <a:xfrm>
            <a:off x="4887687" y="5725884"/>
            <a:ext cx="2090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T               F                                       </a:t>
            </a:r>
          </a:p>
          <a:p>
            <a:pPr algn="ctr"/>
            <a:r>
              <a:rPr lang="en-IN" dirty="0"/>
              <a:t>Merge          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609B950-F8E1-1C24-43D1-8669DF733B23}"/>
              </a:ext>
            </a:extLst>
          </p:cNvPr>
          <p:cNvSpPr txBox="1"/>
          <p:nvPr/>
        </p:nvSpPr>
        <p:spPr>
          <a:xfrm>
            <a:off x="3352802" y="4648199"/>
            <a:ext cx="2090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/>
              <a:t>+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7957B60-D44C-4D14-F5B0-5D07C7D540E4}"/>
              </a:ext>
            </a:extLst>
          </p:cNvPr>
          <p:cNvSpPr txBox="1"/>
          <p:nvPr/>
        </p:nvSpPr>
        <p:spPr>
          <a:xfrm>
            <a:off x="6607630" y="4669972"/>
            <a:ext cx="2090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/>
              <a:t>-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65FFB4A-4954-812A-7375-E12B6A79CE14}"/>
              </a:ext>
            </a:extLst>
          </p:cNvPr>
          <p:cNvCxnSpPr>
            <a:cxnSpLocks/>
            <a:endCxn id="5" idx="0"/>
          </p:cNvCxnSpPr>
          <p:nvPr/>
        </p:nvCxnSpPr>
        <p:spPr>
          <a:xfrm flipH="1">
            <a:off x="4408713" y="1415141"/>
            <a:ext cx="43542" cy="17961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4299702-7C78-CAFB-0F8B-D02809BB65DD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7663540" y="1447801"/>
            <a:ext cx="21771" cy="17852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C70A6FD-ED34-DF2D-DB16-89F189088198}"/>
              </a:ext>
            </a:extLst>
          </p:cNvPr>
          <p:cNvSpPr txBox="1"/>
          <p:nvPr/>
        </p:nvSpPr>
        <p:spPr>
          <a:xfrm>
            <a:off x="10101941" y="2841174"/>
            <a:ext cx="805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  &lt;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4103E0-6722-88DF-09C7-A05B868710B7}"/>
              </a:ext>
            </a:extLst>
          </p:cNvPr>
          <p:cNvSpPr/>
          <p:nvPr/>
        </p:nvSpPr>
        <p:spPr>
          <a:xfrm rot="2700000">
            <a:off x="10080060" y="2692602"/>
            <a:ext cx="545718" cy="54742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843A324-D4D0-83C0-6D2F-63037015B182}"/>
              </a:ext>
            </a:extLst>
          </p:cNvPr>
          <p:cNvSpPr txBox="1"/>
          <p:nvPr/>
        </p:nvSpPr>
        <p:spPr>
          <a:xfrm>
            <a:off x="4528457" y="1317172"/>
            <a:ext cx="478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X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6AB3A1A-9230-7F3E-E8F8-31CC3F322B18}"/>
              </a:ext>
            </a:extLst>
          </p:cNvPr>
          <p:cNvSpPr txBox="1"/>
          <p:nvPr/>
        </p:nvSpPr>
        <p:spPr>
          <a:xfrm>
            <a:off x="7761512" y="1382487"/>
            <a:ext cx="478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Y</a:t>
            </a:r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518582E3-52D1-C80E-E48A-8E920FD98970}"/>
              </a:ext>
            </a:extLst>
          </p:cNvPr>
          <p:cNvCxnSpPr>
            <a:endCxn id="20" idx="0"/>
          </p:cNvCxnSpPr>
          <p:nvPr/>
        </p:nvCxnSpPr>
        <p:spPr>
          <a:xfrm>
            <a:off x="7663540" y="1905707"/>
            <a:ext cx="2882924" cy="867064"/>
          </a:xfrm>
          <a:prstGeom prst="bentConnector3">
            <a:avLst>
              <a:gd name="adj1" fmla="val 11068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2F0E9E30-0461-12AF-BC4F-45A0782D0F04}"/>
              </a:ext>
            </a:extLst>
          </p:cNvPr>
          <p:cNvCxnSpPr>
            <a:endCxn id="20" idx="1"/>
          </p:cNvCxnSpPr>
          <p:nvPr/>
        </p:nvCxnSpPr>
        <p:spPr>
          <a:xfrm>
            <a:off x="4452254" y="1996161"/>
            <a:ext cx="5707724" cy="77721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3F462B3-5260-3C06-59E2-9CDC4397086E}"/>
              </a:ext>
            </a:extLst>
          </p:cNvPr>
          <p:cNvCxnSpPr/>
          <p:nvPr/>
        </p:nvCxnSpPr>
        <p:spPr>
          <a:xfrm flipH="1">
            <a:off x="5442858" y="2982686"/>
            <a:ext cx="45235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9A7DE259-CE65-D190-F77B-562915FD5CF9}"/>
              </a:ext>
            </a:extLst>
          </p:cNvPr>
          <p:cNvCxnSpPr>
            <a:endCxn id="7" idx="3"/>
          </p:cNvCxnSpPr>
          <p:nvPr/>
        </p:nvCxnSpPr>
        <p:spPr>
          <a:xfrm rot="5400000">
            <a:off x="8128906" y="3061604"/>
            <a:ext cx="549727" cy="39189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130EC431-A87B-8B94-DF53-3661EB3166E2}"/>
              </a:ext>
            </a:extLst>
          </p:cNvPr>
          <p:cNvCxnSpPr>
            <a:endCxn id="4" idx="3"/>
          </p:cNvCxnSpPr>
          <p:nvPr/>
        </p:nvCxnSpPr>
        <p:spPr>
          <a:xfrm rot="5400000">
            <a:off x="4965286" y="3024225"/>
            <a:ext cx="541483" cy="45719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2FF2EA35-3F76-3CED-E5B6-FAD66703FCAC}"/>
              </a:ext>
            </a:extLst>
          </p:cNvPr>
          <p:cNvCxnSpPr/>
          <p:nvPr/>
        </p:nvCxnSpPr>
        <p:spPr>
          <a:xfrm rot="16200000" flipH="1">
            <a:off x="3782785" y="4152896"/>
            <a:ext cx="783773" cy="14151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27AA5810-0006-DB11-4F50-54E15359AE6E}"/>
              </a:ext>
            </a:extLst>
          </p:cNvPr>
          <p:cNvCxnSpPr/>
          <p:nvPr/>
        </p:nvCxnSpPr>
        <p:spPr>
          <a:xfrm>
            <a:off x="4887687" y="3842656"/>
            <a:ext cx="0" cy="3156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1C7147EE-DA40-929C-151C-FA4AEE6F10A2}"/>
              </a:ext>
            </a:extLst>
          </p:cNvPr>
          <p:cNvCxnSpPr/>
          <p:nvPr/>
        </p:nvCxnSpPr>
        <p:spPr>
          <a:xfrm>
            <a:off x="4887687" y="4158343"/>
            <a:ext cx="2416627" cy="457197"/>
          </a:xfrm>
          <a:prstGeom prst="bentConnector3">
            <a:avLst>
              <a:gd name="adj1" fmla="val 10090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8D5563C4-1423-887E-20E4-62BB5D67A7F7}"/>
              </a:ext>
            </a:extLst>
          </p:cNvPr>
          <p:cNvCxnSpPr/>
          <p:nvPr/>
        </p:nvCxnSpPr>
        <p:spPr>
          <a:xfrm>
            <a:off x="7304314" y="3842656"/>
            <a:ext cx="0" cy="1306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or: Elbow 54">
            <a:extLst>
              <a:ext uri="{FF2B5EF4-FFF2-40B4-BE49-F238E27FC236}">
                <a16:creationId xmlns:a16="http://schemas.microsoft.com/office/drawing/2014/main" id="{6CB086C6-51AE-C1E4-9AD5-31478ED00F6A}"/>
              </a:ext>
            </a:extLst>
          </p:cNvPr>
          <p:cNvCxnSpPr/>
          <p:nvPr/>
        </p:nvCxnSpPr>
        <p:spPr>
          <a:xfrm rot="10800000" flipV="1">
            <a:off x="4659086" y="3973286"/>
            <a:ext cx="2645228" cy="642254"/>
          </a:xfrm>
          <a:prstGeom prst="bentConnector3">
            <a:avLst>
              <a:gd name="adj1" fmla="val 9938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3E826708-2C49-2758-D083-000645F67559}"/>
              </a:ext>
            </a:extLst>
          </p:cNvPr>
          <p:cNvCxnSpPr/>
          <p:nvPr/>
        </p:nvCxnSpPr>
        <p:spPr>
          <a:xfrm>
            <a:off x="8033657" y="3842656"/>
            <a:ext cx="0" cy="7728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or: Elbow 61">
            <a:extLst>
              <a:ext uri="{FF2B5EF4-FFF2-40B4-BE49-F238E27FC236}">
                <a16:creationId xmlns:a16="http://schemas.microsoft.com/office/drawing/2014/main" id="{ED3B9E96-3EDD-02F6-FE8E-819EE36F70B6}"/>
              </a:ext>
            </a:extLst>
          </p:cNvPr>
          <p:cNvCxnSpPr>
            <a:stCxn id="9" idx="2"/>
          </p:cNvCxnSpPr>
          <p:nvPr/>
        </p:nvCxnSpPr>
        <p:spPr>
          <a:xfrm rot="16200000" flipH="1">
            <a:off x="4795155" y="4827814"/>
            <a:ext cx="261259" cy="107768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or: Elbow 65">
            <a:extLst>
              <a:ext uri="{FF2B5EF4-FFF2-40B4-BE49-F238E27FC236}">
                <a16:creationId xmlns:a16="http://schemas.microsoft.com/office/drawing/2014/main" id="{30134E03-8FD2-C167-2CBC-A03086A63051}"/>
              </a:ext>
            </a:extLst>
          </p:cNvPr>
          <p:cNvCxnSpPr>
            <a:stCxn id="10" idx="2"/>
          </p:cNvCxnSpPr>
          <p:nvPr/>
        </p:nvCxnSpPr>
        <p:spPr>
          <a:xfrm rot="5400000">
            <a:off x="6879771" y="4735288"/>
            <a:ext cx="250371" cy="127362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CB66F67D-AA5D-31B2-9A33-76C6DE892F75}"/>
              </a:ext>
            </a:extLst>
          </p:cNvPr>
          <p:cNvCxnSpPr/>
          <p:nvPr/>
        </p:nvCxnSpPr>
        <p:spPr>
          <a:xfrm>
            <a:off x="5442858" y="5475513"/>
            <a:ext cx="21768" cy="2503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7950A554-E0C5-9CD7-E914-4962134C0664}"/>
              </a:ext>
            </a:extLst>
          </p:cNvPr>
          <p:cNvCxnSpPr/>
          <p:nvPr/>
        </p:nvCxnSpPr>
        <p:spPr>
          <a:xfrm>
            <a:off x="6368143" y="5497286"/>
            <a:ext cx="0" cy="195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or: Elbow 71">
            <a:extLst>
              <a:ext uri="{FF2B5EF4-FFF2-40B4-BE49-F238E27FC236}">
                <a16:creationId xmlns:a16="http://schemas.microsoft.com/office/drawing/2014/main" id="{E1E2EBD5-0F2B-2F7D-055F-76ED5A87728C}"/>
              </a:ext>
            </a:extLst>
          </p:cNvPr>
          <p:cNvCxnSpPr/>
          <p:nvPr/>
        </p:nvCxnSpPr>
        <p:spPr>
          <a:xfrm rot="5400000">
            <a:off x="6307969" y="3129339"/>
            <a:ext cx="3070375" cy="2775860"/>
          </a:xfrm>
          <a:prstGeom prst="bentConnector3">
            <a:avLst>
              <a:gd name="adj1" fmla="val 9928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3993D5C6-D48B-AA4F-04D3-49660E8B6E2F}"/>
              </a:ext>
            </a:extLst>
          </p:cNvPr>
          <p:cNvCxnSpPr>
            <a:cxnSpLocks/>
          </p:cNvCxnSpPr>
          <p:nvPr/>
        </p:nvCxnSpPr>
        <p:spPr>
          <a:xfrm flipH="1">
            <a:off x="5910943" y="6339557"/>
            <a:ext cx="21772" cy="3333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36087279-5C2A-DBAC-7476-C2B063C87043}"/>
              </a:ext>
            </a:extLst>
          </p:cNvPr>
          <p:cNvSpPr txBox="1"/>
          <p:nvPr/>
        </p:nvSpPr>
        <p:spPr>
          <a:xfrm>
            <a:off x="587829" y="968829"/>
            <a:ext cx="32414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if (X &lt; Y)</a:t>
            </a:r>
          </a:p>
          <a:p>
            <a:r>
              <a:rPr lang="en-IN" dirty="0"/>
              <a:t>    then X + Y</a:t>
            </a:r>
          </a:p>
          <a:p>
            <a:r>
              <a:rPr lang="en-IN" dirty="0"/>
              <a:t>else</a:t>
            </a:r>
          </a:p>
          <a:p>
            <a:r>
              <a:rPr lang="en-IN" dirty="0"/>
              <a:t>    X - Y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E5FDF04-A6A3-4713-3AA9-4F90BCBF4210}"/>
              </a:ext>
            </a:extLst>
          </p:cNvPr>
          <p:cNvSpPr txBox="1"/>
          <p:nvPr/>
        </p:nvSpPr>
        <p:spPr>
          <a:xfrm>
            <a:off x="457200" y="2982081"/>
            <a:ext cx="234042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Let’s say the if-else block is within a function, F, with X and Y as parameters. How can we allow parallel execution of F without blocking?</a:t>
            </a:r>
          </a:p>
        </p:txBody>
      </p:sp>
    </p:spTree>
    <p:extLst>
      <p:ext uri="{BB962C8B-B14F-4D97-AF65-F5344CB8AC3E}">
        <p14:creationId xmlns:p14="http://schemas.microsoft.com/office/powerpoint/2010/main" val="3246683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C9BD65E-D65A-2051-30B5-83E77AB4A334}"/>
              </a:ext>
            </a:extLst>
          </p:cNvPr>
          <p:cNvSpPr txBox="1"/>
          <p:nvPr/>
        </p:nvSpPr>
        <p:spPr>
          <a:xfrm>
            <a:off x="3940629" y="3200399"/>
            <a:ext cx="1066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Switch</a:t>
            </a:r>
          </a:p>
          <a:p>
            <a:pPr algn="ctr"/>
            <a:r>
              <a:rPr lang="en-IN" dirty="0"/>
              <a:t>T            F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6C54AB8-7DB9-635E-CD65-4B3526EF06F8}"/>
              </a:ext>
            </a:extLst>
          </p:cNvPr>
          <p:cNvSpPr/>
          <p:nvPr/>
        </p:nvSpPr>
        <p:spPr>
          <a:xfrm>
            <a:off x="3875313" y="3211282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0E0B42-75AF-135C-AEDC-8564C0A06720}"/>
              </a:ext>
            </a:extLst>
          </p:cNvPr>
          <p:cNvSpPr txBox="1"/>
          <p:nvPr/>
        </p:nvSpPr>
        <p:spPr>
          <a:xfrm>
            <a:off x="7151911" y="3233058"/>
            <a:ext cx="1066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Switch</a:t>
            </a:r>
          </a:p>
          <a:p>
            <a:pPr algn="ctr"/>
            <a:r>
              <a:rPr lang="en-IN" dirty="0"/>
              <a:t>T            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08F6A2-557D-AF7A-6592-A76C3BC44297}"/>
              </a:ext>
            </a:extLst>
          </p:cNvPr>
          <p:cNvSpPr/>
          <p:nvPr/>
        </p:nvSpPr>
        <p:spPr>
          <a:xfrm>
            <a:off x="7141025" y="3222170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902BCA3-4019-B2DA-D3C2-DA4DF36CD9B5}"/>
              </a:ext>
            </a:extLst>
          </p:cNvPr>
          <p:cNvSpPr/>
          <p:nvPr/>
        </p:nvSpPr>
        <p:spPr>
          <a:xfrm>
            <a:off x="3853542" y="4615541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72AE72-EDFA-6879-C69C-316C58E585E0}"/>
              </a:ext>
            </a:extLst>
          </p:cNvPr>
          <p:cNvSpPr/>
          <p:nvPr/>
        </p:nvSpPr>
        <p:spPr>
          <a:xfrm>
            <a:off x="7108368" y="4626429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609B950-F8E1-1C24-43D1-8669DF733B23}"/>
              </a:ext>
            </a:extLst>
          </p:cNvPr>
          <p:cNvSpPr txBox="1"/>
          <p:nvPr/>
        </p:nvSpPr>
        <p:spPr>
          <a:xfrm>
            <a:off x="3352802" y="4648199"/>
            <a:ext cx="2090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/>
              <a:t>+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7957B60-D44C-4D14-F5B0-5D07C7D540E4}"/>
              </a:ext>
            </a:extLst>
          </p:cNvPr>
          <p:cNvSpPr txBox="1"/>
          <p:nvPr/>
        </p:nvSpPr>
        <p:spPr>
          <a:xfrm>
            <a:off x="6607630" y="4669972"/>
            <a:ext cx="2090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/>
              <a:t>-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65FFB4A-4954-812A-7375-E12B6A79CE14}"/>
              </a:ext>
            </a:extLst>
          </p:cNvPr>
          <p:cNvCxnSpPr>
            <a:cxnSpLocks/>
            <a:endCxn id="5" idx="0"/>
          </p:cNvCxnSpPr>
          <p:nvPr/>
        </p:nvCxnSpPr>
        <p:spPr>
          <a:xfrm flipH="1">
            <a:off x="4408713" y="1415141"/>
            <a:ext cx="43542" cy="17961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4299702-7C78-CAFB-0F8B-D02809BB65DD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7663540" y="1447801"/>
            <a:ext cx="21771" cy="17852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C70A6FD-ED34-DF2D-DB16-89F189088198}"/>
              </a:ext>
            </a:extLst>
          </p:cNvPr>
          <p:cNvSpPr txBox="1"/>
          <p:nvPr/>
        </p:nvSpPr>
        <p:spPr>
          <a:xfrm>
            <a:off x="10101941" y="2841174"/>
            <a:ext cx="805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  &lt;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4103E0-6722-88DF-09C7-A05B868710B7}"/>
              </a:ext>
            </a:extLst>
          </p:cNvPr>
          <p:cNvSpPr/>
          <p:nvPr/>
        </p:nvSpPr>
        <p:spPr>
          <a:xfrm rot="2700000">
            <a:off x="10080060" y="2692602"/>
            <a:ext cx="545718" cy="54742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843A324-D4D0-83C0-6D2F-63037015B182}"/>
              </a:ext>
            </a:extLst>
          </p:cNvPr>
          <p:cNvSpPr txBox="1"/>
          <p:nvPr/>
        </p:nvSpPr>
        <p:spPr>
          <a:xfrm>
            <a:off x="4528457" y="1317172"/>
            <a:ext cx="478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X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6AB3A1A-9230-7F3E-E8F8-31CC3F322B18}"/>
              </a:ext>
            </a:extLst>
          </p:cNvPr>
          <p:cNvSpPr txBox="1"/>
          <p:nvPr/>
        </p:nvSpPr>
        <p:spPr>
          <a:xfrm>
            <a:off x="7761512" y="1382487"/>
            <a:ext cx="478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Y</a:t>
            </a:r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518582E3-52D1-C80E-E48A-8E920FD98970}"/>
              </a:ext>
            </a:extLst>
          </p:cNvPr>
          <p:cNvCxnSpPr>
            <a:endCxn id="20" idx="0"/>
          </p:cNvCxnSpPr>
          <p:nvPr/>
        </p:nvCxnSpPr>
        <p:spPr>
          <a:xfrm>
            <a:off x="7663540" y="1905707"/>
            <a:ext cx="2882924" cy="867064"/>
          </a:xfrm>
          <a:prstGeom prst="bentConnector3">
            <a:avLst>
              <a:gd name="adj1" fmla="val 11068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2F0E9E30-0461-12AF-BC4F-45A0782D0F04}"/>
              </a:ext>
            </a:extLst>
          </p:cNvPr>
          <p:cNvCxnSpPr>
            <a:endCxn id="20" idx="1"/>
          </p:cNvCxnSpPr>
          <p:nvPr/>
        </p:nvCxnSpPr>
        <p:spPr>
          <a:xfrm>
            <a:off x="4452254" y="1996161"/>
            <a:ext cx="5707724" cy="77721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3F462B3-5260-3C06-59E2-9CDC4397086E}"/>
              </a:ext>
            </a:extLst>
          </p:cNvPr>
          <p:cNvCxnSpPr/>
          <p:nvPr/>
        </p:nvCxnSpPr>
        <p:spPr>
          <a:xfrm flipH="1">
            <a:off x="5442858" y="2982686"/>
            <a:ext cx="45235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9A7DE259-CE65-D190-F77B-562915FD5CF9}"/>
              </a:ext>
            </a:extLst>
          </p:cNvPr>
          <p:cNvCxnSpPr>
            <a:endCxn id="7" idx="3"/>
          </p:cNvCxnSpPr>
          <p:nvPr/>
        </p:nvCxnSpPr>
        <p:spPr>
          <a:xfrm rot="5400000">
            <a:off x="8128906" y="3061604"/>
            <a:ext cx="549727" cy="39189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130EC431-A87B-8B94-DF53-3661EB3166E2}"/>
              </a:ext>
            </a:extLst>
          </p:cNvPr>
          <p:cNvCxnSpPr>
            <a:endCxn id="4" idx="3"/>
          </p:cNvCxnSpPr>
          <p:nvPr/>
        </p:nvCxnSpPr>
        <p:spPr>
          <a:xfrm rot="5400000">
            <a:off x="4965286" y="3024225"/>
            <a:ext cx="541483" cy="45719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2FF2EA35-3F76-3CED-E5B6-FAD66703FCAC}"/>
              </a:ext>
            </a:extLst>
          </p:cNvPr>
          <p:cNvCxnSpPr/>
          <p:nvPr/>
        </p:nvCxnSpPr>
        <p:spPr>
          <a:xfrm rot="16200000" flipH="1">
            <a:off x="3782785" y="4152896"/>
            <a:ext cx="783773" cy="14151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27AA5810-0006-DB11-4F50-54E15359AE6E}"/>
              </a:ext>
            </a:extLst>
          </p:cNvPr>
          <p:cNvCxnSpPr/>
          <p:nvPr/>
        </p:nvCxnSpPr>
        <p:spPr>
          <a:xfrm>
            <a:off x="4887687" y="3842656"/>
            <a:ext cx="0" cy="3156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1C7147EE-DA40-929C-151C-FA4AEE6F10A2}"/>
              </a:ext>
            </a:extLst>
          </p:cNvPr>
          <p:cNvCxnSpPr/>
          <p:nvPr/>
        </p:nvCxnSpPr>
        <p:spPr>
          <a:xfrm>
            <a:off x="4887687" y="4158343"/>
            <a:ext cx="2416627" cy="457197"/>
          </a:xfrm>
          <a:prstGeom prst="bentConnector3">
            <a:avLst>
              <a:gd name="adj1" fmla="val 10090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8D5563C4-1423-887E-20E4-62BB5D67A7F7}"/>
              </a:ext>
            </a:extLst>
          </p:cNvPr>
          <p:cNvCxnSpPr/>
          <p:nvPr/>
        </p:nvCxnSpPr>
        <p:spPr>
          <a:xfrm>
            <a:off x="7304314" y="3842656"/>
            <a:ext cx="0" cy="1306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or: Elbow 54">
            <a:extLst>
              <a:ext uri="{FF2B5EF4-FFF2-40B4-BE49-F238E27FC236}">
                <a16:creationId xmlns:a16="http://schemas.microsoft.com/office/drawing/2014/main" id="{6CB086C6-51AE-C1E4-9AD5-31478ED00F6A}"/>
              </a:ext>
            </a:extLst>
          </p:cNvPr>
          <p:cNvCxnSpPr/>
          <p:nvPr/>
        </p:nvCxnSpPr>
        <p:spPr>
          <a:xfrm rot="10800000" flipV="1">
            <a:off x="4659086" y="3973286"/>
            <a:ext cx="2645228" cy="642254"/>
          </a:xfrm>
          <a:prstGeom prst="bentConnector3">
            <a:avLst>
              <a:gd name="adj1" fmla="val 9938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3E826708-2C49-2758-D083-000645F67559}"/>
              </a:ext>
            </a:extLst>
          </p:cNvPr>
          <p:cNvCxnSpPr/>
          <p:nvPr/>
        </p:nvCxnSpPr>
        <p:spPr>
          <a:xfrm>
            <a:off x="8033657" y="3842656"/>
            <a:ext cx="0" cy="7728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or: Elbow 61">
            <a:extLst>
              <a:ext uri="{FF2B5EF4-FFF2-40B4-BE49-F238E27FC236}">
                <a16:creationId xmlns:a16="http://schemas.microsoft.com/office/drawing/2014/main" id="{ED3B9E96-3EDD-02F6-FE8E-819EE36F70B6}"/>
              </a:ext>
            </a:extLst>
          </p:cNvPr>
          <p:cNvCxnSpPr>
            <a:stCxn id="9" idx="2"/>
          </p:cNvCxnSpPr>
          <p:nvPr/>
        </p:nvCxnSpPr>
        <p:spPr>
          <a:xfrm rot="16200000" flipH="1">
            <a:off x="4795155" y="4827814"/>
            <a:ext cx="261259" cy="107768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or: Elbow 65">
            <a:extLst>
              <a:ext uri="{FF2B5EF4-FFF2-40B4-BE49-F238E27FC236}">
                <a16:creationId xmlns:a16="http://schemas.microsoft.com/office/drawing/2014/main" id="{30134E03-8FD2-C167-2CBC-A03086A63051}"/>
              </a:ext>
            </a:extLst>
          </p:cNvPr>
          <p:cNvCxnSpPr>
            <a:stCxn id="10" idx="2"/>
          </p:cNvCxnSpPr>
          <p:nvPr/>
        </p:nvCxnSpPr>
        <p:spPr>
          <a:xfrm rot="5400000">
            <a:off x="6879771" y="4735288"/>
            <a:ext cx="250371" cy="127362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CB66F67D-AA5D-31B2-9A33-76C6DE892F75}"/>
              </a:ext>
            </a:extLst>
          </p:cNvPr>
          <p:cNvCxnSpPr/>
          <p:nvPr/>
        </p:nvCxnSpPr>
        <p:spPr>
          <a:xfrm>
            <a:off x="5442858" y="5475513"/>
            <a:ext cx="21768" cy="2503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7950A554-E0C5-9CD7-E914-4962134C0664}"/>
              </a:ext>
            </a:extLst>
          </p:cNvPr>
          <p:cNvCxnSpPr/>
          <p:nvPr/>
        </p:nvCxnSpPr>
        <p:spPr>
          <a:xfrm>
            <a:off x="6368143" y="5497286"/>
            <a:ext cx="0" cy="195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3993D5C6-D48B-AA4F-04D3-49660E8B6E2F}"/>
              </a:ext>
            </a:extLst>
          </p:cNvPr>
          <p:cNvCxnSpPr>
            <a:cxnSpLocks/>
          </p:cNvCxnSpPr>
          <p:nvPr/>
        </p:nvCxnSpPr>
        <p:spPr>
          <a:xfrm flipH="1">
            <a:off x="5910943" y="6339557"/>
            <a:ext cx="21772" cy="3333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36087279-5C2A-DBAC-7476-C2B063C87043}"/>
              </a:ext>
            </a:extLst>
          </p:cNvPr>
          <p:cNvSpPr txBox="1"/>
          <p:nvPr/>
        </p:nvSpPr>
        <p:spPr>
          <a:xfrm>
            <a:off x="587829" y="968829"/>
            <a:ext cx="32414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if (X &lt; Y)</a:t>
            </a:r>
          </a:p>
          <a:p>
            <a:r>
              <a:rPr lang="en-IN" dirty="0"/>
              <a:t>    then X + Y</a:t>
            </a:r>
          </a:p>
          <a:p>
            <a:r>
              <a:rPr lang="en-IN" dirty="0"/>
              <a:t>else</a:t>
            </a:r>
          </a:p>
          <a:p>
            <a:r>
              <a:rPr lang="en-IN" dirty="0"/>
              <a:t>    X - Y</a:t>
            </a:r>
          </a:p>
        </p:txBody>
      </p:sp>
      <p:sp>
        <p:nvSpPr>
          <p:cNvPr id="2" name="Flowchart: Summing Junction 1">
            <a:extLst>
              <a:ext uri="{FF2B5EF4-FFF2-40B4-BE49-F238E27FC236}">
                <a16:creationId xmlns:a16="http://schemas.microsoft.com/office/drawing/2014/main" id="{EF450583-0598-5480-3DF6-E44DFB68DD96}"/>
              </a:ext>
            </a:extLst>
          </p:cNvPr>
          <p:cNvSpPr/>
          <p:nvPr/>
        </p:nvSpPr>
        <p:spPr>
          <a:xfrm>
            <a:off x="5246915" y="5627911"/>
            <a:ext cx="1415141" cy="711645"/>
          </a:xfrm>
          <a:prstGeom prst="flowChartSummingJunction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C12509-123B-B088-9281-7DB274D88D76}"/>
              </a:ext>
            </a:extLst>
          </p:cNvPr>
          <p:cNvSpPr txBox="1"/>
          <p:nvPr/>
        </p:nvSpPr>
        <p:spPr>
          <a:xfrm>
            <a:off x="6836225" y="5736772"/>
            <a:ext cx="2090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Forward any input to the output port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069747-F3C7-14EC-5AA7-7E0FAA27D690}"/>
              </a:ext>
            </a:extLst>
          </p:cNvPr>
          <p:cNvSpPr txBox="1"/>
          <p:nvPr/>
        </p:nvSpPr>
        <p:spPr>
          <a:xfrm>
            <a:off x="457200" y="2982081"/>
            <a:ext cx="23404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No blocking. The  operator simply forwards all inputs to outputs in the order of their arrival.</a:t>
            </a:r>
          </a:p>
        </p:txBody>
      </p:sp>
      <p:sp>
        <p:nvSpPr>
          <p:cNvPr id="23" name="Flowchart: Summing Junction 22">
            <a:extLst>
              <a:ext uri="{FF2B5EF4-FFF2-40B4-BE49-F238E27FC236}">
                <a16:creationId xmlns:a16="http://schemas.microsoft.com/office/drawing/2014/main" id="{768757FB-2573-6665-ECE0-EEB2617491BD}"/>
              </a:ext>
            </a:extLst>
          </p:cNvPr>
          <p:cNvSpPr/>
          <p:nvPr/>
        </p:nvSpPr>
        <p:spPr>
          <a:xfrm>
            <a:off x="2198918" y="3058884"/>
            <a:ext cx="301187" cy="228601"/>
          </a:xfrm>
          <a:prstGeom prst="flowChartSummingJuncti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8114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C9BD65E-D65A-2051-30B5-83E77AB4A334}"/>
              </a:ext>
            </a:extLst>
          </p:cNvPr>
          <p:cNvSpPr txBox="1"/>
          <p:nvPr/>
        </p:nvSpPr>
        <p:spPr>
          <a:xfrm>
            <a:off x="3940629" y="3200399"/>
            <a:ext cx="1066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Switch</a:t>
            </a:r>
          </a:p>
          <a:p>
            <a:pPr algn="ctr"/>
            <a:r>
              <a:rPr lang="en-IN" dirty="0"/>
              <a:t>T            F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6C54AB8-7DB9-635E-CD65-4B3526EF06F8}"/>
              </a:ext>
            </a:extLst>
          </p:cNvPr>
          <p:cNvSpPr/>
          <p:nvPr/>
        </p:nvSpPr>
        <p:spPr>
          <a:xfrm>
            <a:off x="3875313" y="3211282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0E0B42-75AF-135C-AEDC-8564C0A06720}"/>
              </a:ext>
            </a:extLst>
          </p:cNvPr>
          <p:cNvSpPr txBox="1"/>
          <p:nvPr/>
        </p:nvSpPr>
        <p:spPr>
          <a:xfrm>
            <a:off x="7151911" y="3233058"/>
            <a:ext cx="1066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Switch</a:t>
            </a:r>
          </a:p>
          <a:p>
            <a:pPr algn="ctr"/>
            <a:r>
              <a:rPr lang="en-IN" dirty="0"/>
              <a:t>T            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08F6A2-557D-AF7A-6592-A76C3BC44297}"/>
              </a:ext>
            </a:extLst>
          </p:cNvPr>
          <p:cNvSpPr/>
          <p:nvPr/>
        </p:nvSpPr>
        <p:spPr>
          <a:xfrm>
            <a:off x="7141025" y="3222170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902BCA3-4019-B2DA-D3C2-DA4DF36CD9B5}"/>
              </a:ext>
            </a:extLst>
          </p:cNvPr>
          <p:cNvSpPr/>
          <p:nvPr/>
        </p:nvSpPr>
        <p:spPr>
          <a:xfrm>
            <a:off x="3853542" y="4615541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72AE72-EDFA-6879-C69C-316C58E585E0}"/>
              </a:ext>
            </a:extLst>
          </p:cNvPr>
          <p:cNvSpPr/>
          <p:nvPr/>
        </p:nvSpPr>
        <p:spPr>
          <a:xfrm>
            <a:off x="7108368" y="4626429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609B950-F8E1-1C24-43D1-8669DF733B23}"/>
              </a:ext>
            </a:extLst>
          </p:cNvPr>
          <p:cNvSpPr txBox="1"/>
          <p:nvPr/>
        </p:nvSpPr>
        <p:spPr>
          <a:xfrm>
            <a:off x="3352802" y="4648199"/>
            <a:ext cx="2090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/>
              <a:t>+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7957B60-D44C-4D14-F5B0-5D07C7D540E4}"/>
              </a:ext>
            </a:extLst>
          </p:cNvPr>
          <p:cNvSpPr txBox="1"/>
          <p:nvPr/>
        </p:nvSpPr>
        <p:spPr>
          <a:xfrm>
            <a:off x="6607630" y="4669972"/>
            <a:ext cx="2090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/>
              <a:t>-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65FFB4A-4954-812A-7375-E12B6A79CE14}"/>
              </a:ext>
            </a:extLst>
          </p:cNvPr>
          <p:cNvCxnSpPr>
            <a:cxnSpLocks/>
            <a:endCxn id="5" idx="0"/>
          </p:cNvCxnSpPr>
          <p:nvPr/>
        </p:nvCxnSpPr>
        <p:spPr>
          <a:xfrm flipH="1">
            <a:off x="4408713" y="1415141"/>
            <a:ext cx="43542" cy="17961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4299702-7C78-CAFB-0F8B-D02809BB65DD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7663540" y="1447801"/>
            <a:ext cx="21771" cy="17852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C70A6FD-ED34-DF2D-DB16-89F189088198}"/>
              </a:ext>
            </a:extLst>
          </p:cNvPr>
          <p:cNvSpPr txBox="1"/>
          <p:nvPr/>
        </p:nvSpPr>
        <p:spPr>
          <a:xfrm>
            <a:off x="10101941" y="2841174"/>
            <a:ext cx="805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  &lt;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4103E0-6722-88DF-09C7-A05B868710B7}"/>
              </a:ext>
            </a:extLst>
          </p:cNvPr>
          <p:cNvSpPr/>
          <p:nvPr/>
        </p:nvSpPr>
        <p:spPr>
          <a:xfrm rot="2700000">
            <a:off x="10080060" y="2692602"/>
            <a:ext cx="545718" cy="54742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843A324-D4D0-83C0-6D2F-63037015B182}"/>
              </a:ext>
            </a:extLst>
          </p:cNvPr>
          <p:cNvSpPr txBox="1"/>
          <p:nvPr/>
        </p:nvSpPr>
        <p:spPr>
          <a:xfrm>
            <a:off x="4528457" y="1317172"/>
            <a:ext cx="478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X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6AB3A1A-9230-7F3E-E8F8-31CC3F322B18}"/>
              </a:ext>
            </a:extLst>
          </p:cNvPr>
          <p:cNvSpPr txBox="1"/>
          <p:nvPr/>
        </p:nvSpPr>
        <p:spPr>
          <a:xfrm>
            <a:off x="7761512" y="1382487"/>
            <a:ext cx="478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Y</a:t>
            </a:r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518582E3-52D1-C80E-E48A-8E920FD98970}"/>
              </a:ext>
            </a:extLst>
          </p:cNvPr>
          <p:cNvCxnSpPr>
            <a:endCxn id="20" idx="0"/>
          </p:cNvCxnSpPr>
          <p:nvPr/>
        </p:nvCxnSpPr>
        <p:spPr>
          <a:xfrm>
            <a:off x="7663540" y="1905707"/>
            <a:ext cx="2882924" cy="867064"/>
          </a:xfrm>
          <a:prstGeom prst="bentConnector3">
            <a:avLst>
              <a:gd name="adj1" fmla="val 11068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2F0E9E30-0461-12AF-BC4F-45A0782D0F04}"/>
              </a:ext>
            </a:extLst>
          </p:cNvPr>
          <p:cNvCxnSpPr>
            <a:endCxn id="20" idx="1"/>
          </p:cNvCxnSpPr>
          <p:nvPr/>
        </p:nvCxnSpPr>
        <p:spPr>
          <a:xfrm>
            <a:off x="4452254" y="1996161"/>
            <a:ext cx="5707724" cy="77721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3F462B3-5260-3C06-59E2-9CDC4397086E}"/>
              </a:ext>
            </a:extLst>
          </p:cNvPr>
          <p:cNvCxnSpPr/>
          <p:nvPr/>
        </p:nvCxnSpPr>
        <p:spPr>
          <a:xfrm flipH="1">
            <a:off x="5442858" y="2982686"/>
            <a:ext cx="45235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9A7DE259-CE65-D190-F77B-562915FD5CF9}"/>
              </a:ext>
            </a:extLst>
          </p:cNvPr>
          <p:cNvCxnSpPr>
            <a:endCxn id="7" idx="3"/>
          </p:cNvCxnSpPr>
          <p:nvPr/>
        </p:nvCxnSpPr>
        <p:spPr>
          <a:xfrm rot="5400000">
            <a:off x="8128906" y="3061604"/>
            <a:ext cx="549727" cy="39189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130EC431-A87B-8B94-DF53-3661EB3166E2}"/>
              </a:ext>
            </a:extLst>
          </p:cNvPr>
          <p:cNvCxnSpPr>
            <a:endCxn id="4" idx="3"/>
          </p:cNvCxnSpPr>
          <p:nvPr/>
        </p:nvCxnSpPr>
        <p:spPr>
          <a:xfrm rot="5400000">
            <a:off x="4965286" y="3024225"/>
            <a:ext cx="541483" cy="45719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2FF2EA35-3F76-3CED-E5B6-FAD66703FCAC}"/>
              </a:ext>
            </a:extLst>
          </p:cNvPr>
          <p:cNvCxnSpPr/>
          <p:nvPr/>
        </p:nvCxnSpPr>
        <p:spPr>
          <a:xfrm rot="16200000" flipH="1">
            <a:off x="3782785" y="4152896"/>
            <a:ext cx="783773" cy="14151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27AA5810-0006-DB11-4F50-54E15359AE6E}"/>
              </a:ext>
            </a:extLst>
          </p:cNvPr>
          <p:cNvCxnSpPr/>
          <p:nvPr/>
        </p:nvCxnSpPr>
        <p:spPr>
          <a:xfrm>
            <a:off x="4887687" y="3842656"/>
            <a:ext cx="0" cy="3156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1C7147EE-DA40-929C-151C-FA4AEE6F10A2}"/>
              </a:ext>
            </a:extLst>
          </p:cNvPr>
          <p:cNvCxnSpPr/>
          <p:nvPr/>
        </p:nvCxnSpPr>
        <p:spPr>
          <a:xfrm>
            <a:off x="4887687" y="4158343"/>
            <a:ext cx="2416627" cy="457197"/>
          </a:xfrm>
          <a:prstGeom prst="bentConnector3">
            <a:avLst>
              <a:gd name="adj1" fmla="val 10090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8D5563C4-1423-887E-20E4-62BB5D67A7F7}"/>
              </a:ext>
            </a:extLst>
          </p:cNvPr>
          <p:cNvCxnSpPr/>
          <p:nvPr/>
        </p:nvCxnSpPr>
        <p:spPr>
          <a:xfrm>
            <a:off x="7304314" y="3842656"/>
            <a:ext cx="0" cy="1306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or: Elbow 54">
            <a:extLst>
              <a:ext uri="{FF2B5EF4-FFF2-40B4-BE49-F238E27FC236}">
                <a16:creationId xmlns:a16="http://schemas.microsoft.com/office/drawing/2014/main" id="{6CB086C6-51AE-C1E4-9AD5-31478ED00F6A}"/>
              </a:ext>
            </a:extLst>
          </p:cNvPr>
          <p:cNvCxnSpPr/>
          <p:nvPr/>
        </p:nvCxnSpPr>
        <p:spPr>
          <a:xfrm rot="10800000" flipV="1">
            <a:off x="4659086" y="3973286"/>
            <a:ext cx="2645228" cy="642254"/>
          </a:xfrm>
          <a:prstGeom prst="bentConnector3">
            <a:avLst>
              <a:gd name="adj1" fmla="val 9938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3E826708-2C49-2758-D083-000645F67559}"/>
              </a:ext>
            </a:extLst>
          </p:cNvPr>
          <p:cNvCxnSpPr/>
          <p:nvPr/>
        </p:nvCxnSpPr>
        <p:spPr>
          <a:xfrm>
            <a:off x="8033657" y="3842656"/>
            <a:ext cx="0" cy="7728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or: Elbow 61">
            <a:extLst>
              <a:ext uri="{FF2B5EF4-FFF2-40B4-BE49-F238E27FC236}">
                <a16:creationId xmlns:a16="http://schemas.microsoft.com/office/drawing/2014/main" id="{ED3B9E96-3EDD-02F6-FE8E-819EE36F70B6}"/>
              </a:ext>
            </a:extLst>
          </p:cNvPr>
          <p:cNvCxnSpPr>
            <a:stCxn id="9" idx="2"/>
          </p:cNvCxnSpPr>
          <p:nvPr/>
        </p:nvCxnSpPr>
        <p:spPr>
          <a:xfrm rot="16200000" flipH="1">
            <a:off x="4795155" y="4827814"/>
            <a:ext cx="261259" cy="107768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or: Elbow 65">
            <a:extLst>
              <a:ext uri="{FF2B5EF4-FFF2-40B4-BE49-F238E27FC236}">
                <a16:creationId xmlns:a16="http://schemas.microsoft.com/office/drawing/2014/main" id="{30134E03-8FD2-C167-2CBC-A03086A63051}"/>
              </a:ext>
            </a:extLst>
          </p:cNvPr>
          <p:cNvCxnSpPr>
            <a:stCxn id="10" idx="2"/>
          </p:cNvCxnSpPr>
          <p:nvPr/>
        </p:nvCxnSpPr>
        <p:spPr>
          <a:xfrm rot="5400000">
            <a:off x="6879771" y="4735288"/>
            <a:ext cx="250371" cy="127362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CB66F67D-AA5D-31B2-9A33-76C6DE892F75}"/>
              </a:ext>
            </a:extLst>
          </p:cNvPr>
          <p:cNvCxnSpPr/>
          <p:nvPr/>
        </p:nvCxnSpPr>
        <p:spPr>
          <a:xfrm>
            <a:off x="5442858" y="5475513"/>
            <a:ext cx="21768" cy="2503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7950A554-E0C5-9CD7-E914-4962134C0664}"/>
              </a:ext>
            </a:extLst>
          </p:cNvPr>
          <p:cNvCxnSpPr/>
          <p:nvPr/>
        </p:nvCxnSpPr>
        <p:spPr>
          <a:xfrm>
            <a:off x="6368143" y="5497286"/>
            <a:ext cx="0" cy="195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3993D5C6-D48B-AA4F-04D3-49660E8B6E2F}"/>
              </a:ext>
            </a:extLst>
          </p:cNvPr>
          <p:cNvCxnSpPr>
            <a:cxnSpLocks/>
          </p:cNvCxnSpPr>
          <p:nvPr/>
        </p:nvCxnSpPr>
        <p:spPr>
          <a:xfrm flipH="1">
            <a:off x="5910943" y="6339557"/>
            <a:ext cx="21772" cy="3333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36087279-5C2A-DBAC-7476-C2B063C87043}"/>
              </a:ext>
            </a:extLst>
          </p:cNvPr>
          <p:cNvSpPr txBox="1"/>
          <p:nvPr/>
        </p:nvSpPr>
        <p:spPr>
          <a:xfrm>
            <a:off x="587829" y="968829"/>
            <a:ext cx="32414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if (X &lt; Y)</a:t>
            </a:r>
          </a:p>
          <a:p>
            <a:r>
              <a:rPr lang="en-IN" dirty="0"/>
              <a:t>    then X + Y</a:t>
            </a:r>
          </a:p>
          <a:p>
            <a:r>
              <a:rPr lang="en-IN" dirty="0"/>
              <a:t>else</a:t>
            </a:r>
          </a:p>
          <a:p>
            <a:r>
              <a:rPr lang="en-IN" dirty="0"/>
              <a:t>    X - Y</a:t>
            </a:r>
          </a:p>
        </p:txBody>
      </p:sp>
      <p:sp>
        <p:nvSpPr>
          <p:cNvPr id="2" name="Flowchart: Summing Junction 1">
            <a:extLst>
              <a:ext uri="{FF2B5EF4-FFF2-40B4-BE49-F238E27FC236}">
                <a16:creationId xmlns:a16="http://schemas.microsoft.com/office/drawing/2014/main" id="{EF450583-0598-5480-3DF6-E44DFB68DD96}"/>
              </a:ext>
            </a:extLst>
          </p:cNvPr>
          <p:cNvSpPr/>
          <p:nvPr/>
        </p:nvSpPr>
        <p:spPr>
          <a:xfrm>
            <a:off x="5246915" y="5627911"/>
            <a:ext cx="1415141" cy="711645"/>
          </a:xfrm>
          <a:prstGeom prst="flowChartSummingJunction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C12509-123B-B088-9281-7DB274D88D76}"/>
              </a:ext>
            </a:extLst>
          </p:cNvPr>
          <p:cNvSpPr txBox="1"/>
          <p:nvPr/>
        </p:nvSpPr>
        <p:spPr>
          <a:xfrm>
            <a:off x="6836225" y="5736772"/>
            <a:ext cx="2090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Forward any input to the output port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069747-F3C7-14EC-5AA7-7E0FAA27D690}"/>
              </a:ext>
            </a:extLst>
          </p:cNvPr>
          <p:cNvSpPr txBox="1"/>
          <p:nvPr/>
        </p:nvSpPr>
        <p:spPr>
          <a:xfrm>
            <a:off x="457200" y="2982081"/>
            <a:ext cx="23404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How can we correlate the output with the corresponding function call?</a:t>
            </a:r>
          </a:p>
        </p:txBody>
      </p:sp>
    </p:spTree>
    <p:extLst>
      <p:ext uri="{BB962C8B-B14F-4D97-AF65-F5344CB8AC3E}">
        <p14:creationId xmlns:p14="http://schemas.microsoft.com/office/powerpoint/2010/main" val="2677743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C9BD65E-D65A-2051-30B5-83E77AB4A334}"/>
              </a:ext>
            </a:extLst>
          </p:cNvPr>
          <p:cNvSpPr txBox="1"/>
          <p:nvPr/>
        </p:nvSpPr>
        <p:spPr>
          <a:xfrm>
            <a:off x="3940629" y="3200399"/>
            <a:ext cx="1066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Switch</a:t>
            </a:r>
          </a:p>
          <a:p>
            <a:pPr algn="ctr"/>
            <a:r>
              <a:rPr lang="en-IN" dirty="0"/>
              <a:t>T            F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6C54AB8-7DB9-635E-CD65-4B3526EF06F8}"/>
              </a:ext>
            </a:extLst>
          </p:cNvPr>
          <p:cNvSpPr/>
          <p:nvPr/>
        </p:nvSpPr>
        <p:spPr>
          <a:xfrm>
            <a:off x="3875313" y="3211282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0E0B42-75AF-135C-AEDC-8564C0A06720}"/>
              </a:ext>
            </a:extLst>
          </p:cNvPr>
          <p:cNvSpPr txBox="1"/>
          <p:nvPr/>
        </p:nvSpPr>
        <p:spPr>
          <a:xfrm>
            <a:off x="7151911" y="3233058"/>
            <a:ext cx="1066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Switch</a:t>
            </a:r>
          </a:p>
          <a:p>
            <a:pPr algn="ctr"/>
            <a:r>
              <a:rPr lang="en-IN" dirty="0"/>
              <a:t>T            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08F6A2-557D-AF7A-6592-A76C3BC44297}"/>
              </a:ext>
            </a:extLst>
          </p:cNvPr>
          <p:cNvSpPr/>
          <p:nvPr/>
        </p:nvSpPr>
        <p:spPr>
          <a:xfrm>
            <a:off x="7141025" y="3222170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902BCA3-4019-B2DA-D3C2-DA4DF36CD9B5}"/>
              </a:ext>
            </a:extLst>
          </p:cNvPr>
          <p:cNvSpPr/>
          <p:nvPr/>
        </p:nvSpPr>
        <p:spPr>
          <a:xfrm>
            <a:off x="3853542" y="4615541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72AE72-EDFA-6879-C69C-316C58E585E0}"/>
              </a:ext>
            </a:extLst>
          </p:cNvPr>
          <p:cNvSpPr/>
          <p:nvPr/>
        </p:nvSpPr>
        <p:spPr>
          <a:xfrm>
            <a:off x="7108368" y="4626429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609B950-F8E1-1C24-43D1-8669DF733B23}"/>
              </a:ext>
            </a:extLst>
          </p:cNvPr>
          <p:cNvSpPr txBox="1"/>
          <p:nvPr/>
        </p:nvSpPr>
        <p:spPr>
          <a:xfrm>
            <a:off x="3352802" y="4648199"/>
            <a:ext cx="2090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/>
              <a:t>+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7957B60-D44C-4D14-F5B0-5D07C7D540E4}"/>
              </a:ext>
            </a:extLst>
          </p:cNvPr>
          <p:cNvSpPr txBox="1"/>
          <p:nvPr/>
        </p:nvSpPr>
        <p:spPr>
          <a:xfrm>
            <a:off x="6607630" y="4669972"/>
            <a:ext cx="2090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/>
              <a:t>-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65FFB4A-4954-812A-7375-E12B6A79CE14}"/>
              </a:ext>
            </a:extLst>
          </p:cNvPr>
          <p:cNvCxnSpPr>
            <a:cxnSpLocks/>
            <a:endCxn id="5" idx="0"/>
          </p:cNvCxnSpPr>
          <p:nvPr/>
        </p:nvCxnSpPr>
        <p:spPr>
          <a:xfrm flipH="1">
            <a:off x="4408713" y="1415141"/>
            <a:ext cx="43542" cy="17961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4299702-7C78-CAFB-0F8B-D02809BB65DD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7663540" y="1447801"/>
            <a:ext cx="21771" cy="17852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C70A6FD-ED34-DF2D-DB16-89F189088198}"/>
              </a:ext>
            </a:extLst>
          </p:cNvPr>
          <p:cNvSpPr txBox="1"/>
          <p:nvPr/>
        </p:nvSpPr>
        <p:spPr>
          <a:xfrm>
            <a:off x="10101941" y="2841174"/>
            <a:ext cx="805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  &lt;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4103E0-6722-88DF-09C7-A05B868710B7}"/>
              </a:ext>
            </a:extLst>
          </p:cNvPr>
          <p:cNvSpPr/>
          <p:nvPr/>
        </p:nvSpPr>
        <p:spPr>
          <a:xfrm rot="2700000">
            <a:off x="10080060" y="2692602"/>
            <a:ext cx="545718" cy="54742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843A324-D4D0-83C0-6D2F-63037015B182}"/>
              </a:ext>
            </a:extLst>
          </p:cNvPr>
          <p:cNvSpPr txBox="1"/>
          <p:nvPr/>
        </p:nvSpPr>
        <p:spPr>
          <a:xfrm>
            <a:off x="4528457" y="1317172"/>
            <a:ext cx="478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X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6AB3A1A-9230-7F3E-E8F8-31CC3F322B18}"/>
              </a:ext>
            </a:extLst>
          </p:cNvPr>
          <p:cNvSpPr txBox="1"/>
          <p:nvPr/>
        </p:nvSpPr>
        <p:spPr>
          <a:xfrm>
            <a:off x="7761512" y="1382487"/>
            <a:ext cx="478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Y</a:t>
            </a:r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518582E3-52D1-C80E-E48A-8E920FD98970}"/>
              </a:ext>
            </a:extLst>
          </p:cNvPr>
          <p:cNvCxnSpPr>
            <a:endCxn id="20" idx="0"/>
          </p:cNvCxnSpPr>
          <p:nvPr/>
        </p:nvCxnSpPr>
        <p:spPr>
          <a:xfrm>
            <a:off x="7663540" y="1905707"/>
            <a:ext cx="2882924" cy="867064"/>
          </a:xfrm>
          <a:prstGeom prst="bentConnector3">
            <a:avLst>
              <a:gd name="adj1" fmla="val 11068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2F0E9E30-0461-12AF-BC4F-45A0782D0F04}"/>
              </a:ext>
            </a:extLst>
          </p:cNvPr>
          <p:cNvCxnSpPr>
            <a:endCxn id="20" idx="1"/>
          </p:cNvCxnSpPr>
          <p:nvPr/>
        </p:nvCxnSpPr>
        <p:spPr>
          <a:xfrm>
            <a:off x="4452254" y="1996161"/>
            <a:ext cx="5707724" cy="77721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3F462B3-5260-3C06-59E2-9CDC4397086E}"/>
              </a:ext>
            </a:extLst>
          </p:cNvPr>
          <p:cNvCxnSpPr/>
          <p:nvPr/>
        </p:nvCxnSpPr>
        <p:spPr>
          <a:xfrm flipH="1">
            <a:off x="5442858" y="2982686"/>
            <a:ext cx="45235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9A7DE259-CE65-D190-F77B-562915FD5CF9}"/>
              </a:ext>
            </a:extLst>
          </p:cNvPr>
          <p:cNvCxnSpPr>
            <a:endCxn id="7" idx="3"/>
          </p:cNvCxnSpPr>
          <p:nvPr/>
        </p:nvCxnSpPr>
        <p:spPr>
          <a:xfrm rot="5400000">
            <a:off x="8128906" y="3061604"/>
            <a:ext cx="549727" cy="39189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130EC431-A87B-8B94-DF53-3661EB3166E2}"/>
              </a:ext>
            </a:extLst>
          </p:cNvPr>
          <p:cNvCxnSpPr>
            <a:endCxn id="4" idx="3"/>
          </p:cNvCxnSpPr>
          <p:nvPr/>
        </p:nvCxnSpPr>
        <p:spPr>
          <a:xfrm rot="5400000">
            <a:off x="4965286" y="3024225"/>
            <a:ext cx="541483" cy="45719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2FF2EA35-3F76-3CED-E5B6-FAD66703FCAC}"/>
              </a:ext>
            </a:extLst>
          </p:cNvPr>
          <p:cNvCxnSpPr/>
          <p:nvPr/>
        </p:nvCxnSpPr>
        <p:spPr>
          <a:xfrm rot="16200000" flipH="1">
            <a:off x="3782785" y="4152896"/>
            <a:ext cx="783773" cy="14151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27AA5810-0006-DB11-4F50-54E15359AE6E}"/>
              </a:ext>
            </a:extLst>
          </p:cNvPr>
          <p:cNvCxnSpPr/>
          <p:nvPr/>
        </p:nvCxnSpPr>
        <p:spPr>
          <a:xfrm>
            <a:off x="4887687" y="3842656"/>
            <a:ext cx="0" cy="3156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1C7147EE-DA40-929C-151C-FA4AEE6F10A2}"/>
              </a:ext>
            </a:extLst>
          </p:cNvPr>
          <p:cNvCxnSpPr/>
          <p:nvPr/>
        </p:nvCxnSpPr>
        <p:spPr>
          <a:xfrm>
            <a:off x="4887687" y="4158343"/>
            <a:ext cx="2416627" cy="457197"/>
          </a:xfrm>
          <a:prstGeom prst="bentConnector3">
            <a:avLst>
              <a:gd name="adj1" fmla="val 10090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8D5563C4-1423-887E-20E4-62BB5D67A7F7}"/>
              </a:ext>
            </a:extLst>
          </p:cNvPr>
          <p:cNvCxnSpPr/>
          <p:nvPr/>
        </p:nvCxnSpPr>
        <p:spPr>
          <a:xfrm>
            <a:off x="7304314" y="3842656"/>
            <a:ext cx="0" cy="1306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or: Elbow 54">
            <a:extLst>
              <a:ext uri="{FF2B5EF4-FFF2-40B4-BE49-F238E27FC236}">
                <a16:creationId xmlns:a16="http://schemas.microsoft.com/office/drawing/2014/main" id="{6CB086C6-51AE-C1E4-9AD5-31478ED00F6A}"/>
              </a:ext>
            </a:extLst>
          </p:cNvPr>
          <p:cNvCxnSpPr/>
          <p:nvPr/>
        </p:nvCxnSpPr>
        <p:spPr>
          <a:xfrm rot="10800000" flipV="1">
            <a:off x="4659086" y="3973286"/>
            <a:ext cx="2645228" cy="642254"/>
          </a:xfrm>
          <a:prstGeom prst="bentConnector3">
            <a:avLst>
              <a:gd name="adj1" fmla="val 9938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3E826708-2C49-2758-D083-000645F67559}"/>
              </a:ext>
            </a:extLst>
          </p:cNvPr>
          <p:cNvCxnSpPr/>
          <p:nvPr/>
        </p:nvCxnSpPr>
        <p:spPr>
          <a:xfrm>
            <a:off x="8033657" y="3842656"/>
            <a:ext cx="0" cy="7728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or: Elbow 61">
            <a:extLst>
              <a:ext uri="{FF2B5EF4-FFF2-40B4-BE49-F238E27FC236}">
                <a16:creationId xmlns:a16="http://schemas.microsoft.com/office/drawing/2014/main" id="{ED3B9E96-3EDD-02F6-FE8E-819EE36F70B6}"/>
              </a:ext>
            </a:extLst>
          </p:cNvPr>
          <p:cNvCxnSpPr>
            <a:stCxn id="9" idx="2"/>
          </p:cNvCxnSpPr>
          <p:nvPr/>
        </p:nvCxnSpPr>
        <p:spPr>
          <a:xfrm rot="16200000" flipH="1">
            <a:off x="4795155" y="4827814"/>
            <a:ext cx="261259" cy="107768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or: Elbow 65">
            <a:extLst>
              <a:ext uri="{FF2B5EF4-FFF2-40B4-BE49-F238E27FC236}">
                <a16:creationId xmlns:a16="http://schemas.microsoft.com/office/drawing/2014/main" id="{30134E03-8FD2-C167-2CBC-A03086A63051}"/>
              </a:ext>
            </a:extLst>
          </p:cNvPr>
          <p:cNvCxnSpPr>
            <a:stCxn id="10" idx="2"/>
          </p:cNvCxnSpPr>
          <p:nvPr/>
        </p:nvCxnSpPr>
        <p:spPr>
          <a:xfrm rot="5400000">
            <a:off x="6879771" y="4735288"/>
            <a:ext cx="250371" cy="127362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CB66F67D-AA5D-31B2-9A33-76C6DE892F75}"/>
              </a:ext>
            </a:extLst>
          </p:cNvPr>
          <p:cNvCxnSpPr/>
          <p:nvPr/>
        </p:nvCxnSpPr>
        <p:spPr>
          <a:xfrm>
            <a:off x="5442858" y="5475513"/>
            <a:ext cx="21768" cy="2503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7950A554-E0C5-9CD7-E914-4962134C0664}"/>
              </a:ext>
            </a:extLst>
          </p:cNvPr>
          <p:cNvCxnSpPr/>
          <p:nvPr/>
        </p:nvCxnSpPr>
        <p:spPr>
          <a:xfrm>
            <a:off x="6368143" y="5497286"/>
            <a:ext cx="0" cy="195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3993D5C6-D48B-AA4F-04D3-49660E8B6E2F}"/>
              </a:ext>
            </a:extLst>
          </p:cNvPr>
          <p:cNvCxnSpPr>
            <a:cxnSpLocks/>
          </p:cNvCxnSpPr>
          <p:nvPr/>
        </p:nvCxnSpPr>
        <p:spPr>
          <a:xfrm flipH="1">
            <a:off x="5910943" y="6339557"/>
            <a:ext cx="21772" cy="3333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36087279-5C2A-DBAC-7476-C2B063C87043}"/>
              </a:ext>
            </a:extLst>
          </p:cNvPr>
          <p:cNvSpPr txBox="1"/>
          <p:nvPr/>
        </p:nvSpPr>
        <p:spPr>
          <a:xfrm>
            <a:off x="587829" y="968829"/>
            <a:ext cx="32414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if (X &lt; Y)</a:t>
            </a:r>
          </a:p>
          <a:p>
            <a:r>
              <a:rPr lang="en-IN" dirty="0"/>
              <a:t>    then X + Y</a:t>
            </a:r>
          </a:p>
          <a:p>
            <a:r>
              <a:rPr lang="en-IN" dirty="0"/>
              <a:t>else</a:t>
            </a:r>
          </a:p>
          <a:p>
            <a:r>
              <a:rPr lang="en-IN" dirty="0"/>
              <a:t>    X - Y</a:t>
            </a:r>
          </a:p>
        </p:txBody>
      </p:sp>
      <p:sp>
        <p:nvSpPr>
          <p:cNvPr id="2" name="Flowchart: Summing Junction 1">
            <a:extLst>
              <a:ext uri="{FF2B5EF4-FFF2-40B4-BE49-F238E27FC236}">
                <a16:creationId xmlns:a16="http://schemas.microsoft.com/office/drawing/2014/main" id="{EF450583-0598-5480-3DF6-E44DFB68DD96}"/>
              </a:ext>
            </a:extLst>
          </p:cNvPr>
          <p:cNvSpPr/>
          <p:nvPr/>
        </p:nvSpPr>
        <p:spPr>
          <a:xfrm>
            <a:off x="5246915" y="5627911"/>
            <a:ext cx="1415141" cy="711645"/>
          </a:xfrm>
          <a:prstGeom prst="flowChartSummingJunction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C12509-123B-B088-9281-7DB274D88D76}"/>
              </a:ext>
            </a:extLst>
          </p:cNvPr>
          <p:cNvSpPr txBox="1"/>
          <p:nvPr/>
        </p:nvSpPr>
        <p:spPr>
          <a:xfrm>
            <a:off x="6836225" y="5736772"/>
            <a:ext cx="2090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Forward any input to the output port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069747-F3C7-14EC-5AA7-7E0FAA27D690}"/>
              </a:ext>
            </a:extLst>
          </p:cNvPr>
          <p:cNvSpPr txBox="1"/>
          <p:nvPr/>
        </p:nvSpPr>
        <p:spPr>
          <a:xfrm>
            <a:off x="457200" y="2982081"/>
            <a:ext cx="23404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Each function call creates a new context, i.e., a unique id. A tag (input, </a:t>
            </a:r>
            <a:r>
              <a:rPr lang="en-IN" dirty="0" err="1"/>
              <a:t>node_id</a:t>
            </a:r>
            <a:r>
              <a:rPr lang="en-IN" dirty="0"/>
              <a:t>, </a:t>
            </a:r>
            <a:r>
              <a:rPr lang="en-IN" dirty="0" err="1"/>
              <a:t>port_no</a:t>
            </a:r>
            <a:r>
              <a:rPr lang="en-IN" dirty="0"/>
              <a:t>) also contains </a:t>
            </a:r>
            <a:r>
              <a:rPr lang="en-IN" dirty="0" err="1"/>
              <a:t>context_id</a:t>
            </a:r>
            <a:r>
              <a:rPr lang="en-IN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91159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FFEBE9D-418D-212A-39C3-1EBA31B9CD8B}"/>
              </a:ext>
            </a:extLst>
          </p:cNvPr>
          <p:cNvSpPr txBox="1"/>
          <p:nvPr/>
        </p:nvSpPr>
        <p:spPr>
          <a:xfrm>
            <a:off x="1426036" y="2198914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IN" dirty="0"/>
              <a:t>s = 0;</a:t>
            </a:r>
          </a:p>
          <a:p>
            <a:pPr marL="0" indent="0">
              <a:buNone/>
            </a:pPr>
            <a:r>
              <a:rPr lang="en-IN" dirty="0"/>
              <a:t>for (</a:t>
            </a:r>
            <a:r>
              <a:rPr lang="en-IN" dirty="0" err="1"/>
              <a:t>i</a:t>
            </a:r>
            <a:r>
              <a:rPr lang="en-IN" dirty="0"/>
              <a:t> = 0; </a:t>
            </a:r>
            <a:r>
              <a:rPr lang="en-IN" dirty="0" err="1"/>
              <a:t>i</a:t>
            </a:r>
            <a:r>
              <a:rPr lang="en-IN" dirty="0"/>
              <a:t> &lt; N; </a:t>
            </a:r>
            <a:r>
              <a:rPr lang="en-IN" dirty="0" err="1"/>
              <a:t>i</a:t>
            </a:r>
            <a:r>
              <a:rPr lang="en-IN" dirty="0"/>
              <a:t>++)</a:t>
            </a:r>
          </a:p>
          <a:p>
            <a:pPr marL="0" indent="0">
              <a:buNone/>
            </a:pPr>
            <a:r>
              <a:rPr lang="en-IN" dirty="0"/>
              <a:t>   s += </a:t>
            </a:r>
            <a:r>
              <a:rPr lang="en-IN" dirty="0" err="1"/>
              <a:t>Fn</a:t>
            </a:r>
            <a:r>
              <a:rPr lang="en-IN" dirty="0"/>
              <a:t>(</a:t>
            </a:r>
            <a:r>
              <a:rPr lang="en-IN" dirty="0" err="1"/>
              <a:t>i</a:t>
            </a:r>
            <a:r>
              <a:rPr lang="en-IN" dirty="0"/>
              <a:t>);</a:t>
            </a:r>
          </a:p>
          <a:p>
            <a:pPr marL="0" indent="0">
              <a:buNone/>
            </a:pPr>
            <a:r>
              <a:rPr lang="en-IN" dirty="0"/>
              <a:t>return s;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7EA8A6-0B59-FEE2-165E-D57E9AA81769}"/>
              </a:ext>
            </a:extLst>
          </p:cNvPr>
          <p:cNvSpPr/>
          <p:nvPr/>
        </p:nvSpPr>
        <p:spPr>
          <a:xfrm rot="2700000">
            <a:off x="10080060" y="2692602"/>
            <a:ext cx="545718" cy="54742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9B6BC58-4FF8-F327-7F62-C6A8E215C4C8}"/>
              </a:ext>
            </a:extLst>
          </p:cNvPr>
          <p:cNvSpPr txBox="1"/>
          <p:nvPr/>
        </p:nvSpPr>
        <p:spPr>
          <a:xfrm>
            <a:off x="10101941" y="2841174"/>
            <a:ext cx="805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&lt; 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13D2CAB-4FC0-A88F-1D01-872CC06E07E8}"/>
              </a:ext>
            </a:extLst>
          </p:cNvPr>
          <p:cNvSpPr/>
          <p:nvPr/>
        </p:nvSpPr>
        <p:spPr>
          <a:xfrm>
            <a:off x="5889170" y="1338943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0421E3-39ED-4E07-C55F-BD7C212FFF6E}"/>
              </a:ext>
            </a:extLst>
          </p:cNvPr>
          <p:cNvSpPr txBox="1"/>
          <p:nvPr/>
        </p:nvSpPr>
        <p:spPr>
          <a:xfrm>
            <a:off x="5900057" y="1338942"/>
            <a:ext cx="1066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T            F</a:t>
            </a:r>
          </a:p>
          <a:p>
            <a:r>
              <a:rPr lang="en-IN" dirty="0"/>
              <a:t>  Merge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F0DFE58-64AD-5543-2ED2-A54D07DD7EB4}"/>
              </a:ext>
            </a:extLst>
          </p:cNvPr>
          <p:cNvSpPr/>
          <p:nvPr/>
        </p:nvSpPr>
        <p:spPr>
          <a:xfrm>
            <a:off x="8033654" y="1371601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C01708E-A59E-8C61-F1AE-3FA941826562}"/>
              </a:ext>
            </a:extLst>
          </p:cNvPr>
          <p:cNvSpPr txBox="1"/>
          <p:nvPr/>
        </p:nvSpPr>
        <p:spPr>
          <a:xfrm>
            <a:off x="8969830" y="566057"/>
            <a:ext cx="718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8C82153-74D4-2045-9245-AB52FF398D58}"/>
              </a:ext>
            </a:extLst>
          </p:cNvPr>
          <p:cNvSpPr txBox="1"/>
          <p:nvPr/>
        </p:nvSpPr>
        <p:spPr>
          <a:xfrm>
            <a:off x="6781800" y="489857"/>
            <a:ext cx="718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0</a:t>
            </a:r>
          </a:p>
        </p:txBody>
      </p: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FE25A0B8-42C4-07CB-046A-6C22A6C39E20}"/>
              </a:ext>
            </a:extLst>
          </p:cNvPr>
          <p:cNvCxnSpPr>
            <a:stCxn id="9" idx="2"/>
          </p:cNvCxnSpPr>
          <p:nvPr/>
        </p:nvCxnSpPr>
        <p:spPr>
          <a:xfrm rot="16200000" flipH="1">
            <a:off x="8093528" y="288471"/>
            <a:ext cx="598714" cy="394063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D28489E-093C-014E-D322-976B8D5584E7}"/>
              </a:ext>
            </a:extLst>
          </p:cNvPr>
          <p:cNvCxnSpPr/>
          <p:nvPr/>
        </p:nvCxnSpPr>
        <p:spPr>
          <a:xfrm flipH="1">
            <a:off x="7108371" y="2971800"/>
            <a:ext cx="28580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or: Elbow 39">
            <a:extLst>
              <a:ext uri="{FF2B5EF4-FFF2-40B4-BE49-F238E27FC236}">
                <a16:creationId xmlns:a16="http://schemas.microsoft.com/office/drawing/2014/main" id="{DE9A3A53-8DCF-1FC6-075C-56BDA767782D}"/>
              </a:ext>
            </a:extLst>
          </p:cNvPr>
          <p:cNvCxnSpPr>
            <a:endCxn id="9" idx="3"/>
          </p:cNvCxnSpPr>
          <p:nvPr/>
        </p:nvCxnSpPr>
        <p:spPr>
          <a:xfrm rot="16200000" flipV="1">
            <a:off x="6354535" y="2250621"/>
            <a:ext cx="1355271" cy="15240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or: Elbow 41">
            <a:extLst>
              <a:ext uri="{FF2B5EF4-FFF2-40B4-BE49-F238E27FC236}">
                <a16:creationId xmlns:a16="http://schemas.microsoft.com/office/drawing/2014/main" id="{F40678F3-DC83-8CF6-2835-B939B0B7CC45}"/>
              </a:ext>
            </a:extLst>
          </p:cNvPr>
          <p:cNvCxnSpPr>
            <a:endCxn id="12" idx="3"/>
          </p:cNvCxnSpPr>
          <p:nvPr/>
        </p:nvCxnSpPr>
        <p:spPr>
          <a:xfrm rot="16200000" flipV="1">
            <a:off x="8569776" y="2212521"/>
            <a:ext cx="1279070" cy="21771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D35C2307-CE60-855F-07E4-E345493399F4}"/>
              </a:ext>
            </a:extLst>
          </p:cNvPr>
          <p:cNvSpPr txBox="1"/>
          <p:nvPr/>
        </p:nvSpPr>
        <p:spPr>
          <a:xfrm>
            <a:off x="6966857" y="1295402"/>
            <a:ext cx="1066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False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B3D90EC-480B-9546-084D-A7C0C845E614}"/>
              </a:ext>
            </a:extLst>
          </p:cNvPr>
          <p:cNvSpPr txBox="1"/>
          <p:nvPr/>
        </p:nvSpPr>
        <p:spPr>
          <a:xfrm>
            <a:off x="9209312" y="1349832"/>
            <a:ext cx="1066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False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C70B7D1-A34B-FE5F-7375-C03C1E2A0B25}"/>
              </a:ext>
            </a:extLst>
          </p:cNvPr>
          <p:cNvSpPr txBox="1"/>
          <p:nvPr/>
        </p:nvSpPr>
        <p:spPr>
          <a:xfrm>
            <a:off x="8055427" y="1371601"/>
            <a:ext cx="1066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T            F</a:t>
            </a:r>
          </a:p>
          <a:p>
            <a:r>
              <a:rPr lang="en-IN" dirty="0"/>
              <a:t>  Merge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563272C1-B1B2-5A0C-E064-8B7C36CDC263}"/>
              </a:ext>
            </a:extLst>
          </p:cNvPr>
          <p:cNvCxnSpPr/>
          <p:nvPr/>
        </p:nvCxnSpPr>
        <p:spPr>
          <a:xfrm>
            <a:off x="6781800" y="489857"/>
            <a:ext cx="0" cy="8273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6A642A9F-C42B-B510-5450-8520275B4BDE}"/>
              </a:ext>
            </a:extLst>
          </p:cNvPr>
          <p:cNvCxnSpPr/>
          <p:nvPr/>
        </p:nvCxnSpPr>
        <p:spPr>
          <a:xfrm>
            <a:off x="8937171" y="555173"/>
            <a:ext cx="0" cy="8273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636D357D-0802-BA10-1A2D-48E0EDE5677B}"/>
              </a:ext>
            </a:extLst>
          </p:cNvPr>
          <p:cNvSpPr txBox="1"/>
          <p:nvPr/>
        </p:nvSpPr>
        <p:spPr>
          <a:xfrm>
            <a:off x="5965371" y="3842656"/>
            <a:ext cx="1066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Switch</a:t>
            </a:r>
          </a:p>
          <a:p>
            <a:pPr algn="ctr"/>
            <a:r>
              <a:rPr lang="en-IN" dirty="0"/>
              <a:t>T            F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6FA1EB1-946C-16CD-6F5B-71CC93446831}"/>
              </a:ext>
            </a:extLst>
          </p:cNvPr>
          <p:cNvSpPr/>
          <p:nvPr/>
        </p:nvSpPr>
        <p:spPr>
          <a:xfrm>
            <a:off x="5900055" y="3864427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9A47E47C-064A-6ECB-7D71-5E434CBE6901}"/>
              </a:ext>
            </a:extLst>
          </p:cNvPr>
          <p:cNvCxnSpPr/>
          <p:nvPr/>
        </p:nvCxnSpPr>
        <p:spPr>
          <a:xfrm>
            <a:off x="6422570" y="2558143"/>
            <a:ext cx="0" cy="13062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E35F67BA-794C-12F4-1CDB-C1A063363AB1}"/>
              </a:ext>
            </a:extLst>
          </p:cNvPr>
          <p:cNvSpPr/>
          <p:nvPr/>
        </p:nvSpPr>
        <p:spPr>
          <a:xfrm>
            <a:off x="8088081" y="3875315"/>
            <a:ext cx="1066799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CC62A8AB-1410-6BFB-6D2E-EBEAABB17999}"/>
              </a:ext>
            </a:extLst>
          </p:cNvPr>
          <p:cNvCxnSpPr>
            <a:stCxn id="45" idx="2"/>
            <a:endCxn id="55" idx="0"/>
          </p:cNvCxnSpPr>
          <p:nvPr/>
        </p:nvCxnSpPr>
        <p:spPr>
          <a:xfrm>
            <a:off x="8588827" y="2017932"/>
            <a:ext cx="32654" cy="18573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8C633D7A-EB24-BC59-82D9-0F4C523A09C9}"/>
              </a:ext>
            </a:extLst>
          </p:cNvPr>
          <p:cNvSpPr txBox="1"/>
          <p:nvPr/>
        </p:nvSpPr>
        <p:spPr>
          <a:xfrm>
            <a:off x="8120742" y="3853542"/>
            <a:ext cx="1066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Switch</a:t>
            </a:r>
          </a:p>
          <a:p>
            <a:pPr algn="ctr"/>
            <a:r>
              <a:rPr lang="en-IN" dirty="0"/>
              <a:t>T            F</a:t>
            </a:r>
          </a:p>
        </p:txBody>
      </p:sp>
      <p:cxnSp>
        <p:nvCxnSpPr>
          <p:cNvPr id="64" name="Connector: Elbow 63">
            <a:extLst>
              <a:ext uri="{FF2B5EF4-FFF2-40B4-BE49-F238E27FC236}">
                <a16:creationId xmlns:a16="http://schemas.microsoft.com/office/drawing/2014/main" id="{448C5D05-E09F-B980-588D-B2C4714469BB}"/>
              </a:ext>
            </a:extLst>
          </p:cNvPr>
          <p:cNvCxnSpPr>
            <a:cxnSpLocks/>
          </p:cNvCxnSpPr>
          <p:nvPr/>
        </p:nvCxnSpPr>
        <p:spPr>
          <a:xfrm rot="5400000">
            <a:off x="6620216" y="3340210"/>
            <a:ext cx="1204907" cy="46808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or: Elbow 65">
            <a:extLst>
              <a:ext uri="{FF2B5EF4-FFF2-40B4-BE49-F238E27FC236}">
                <a16:creationId xmlns:a16="http://schemas.microsoft.com/office/drawing/2014/main" id="{BA40F8B2-5297-28EF-5E09-8887EFFF5811}"/>
              </a:ext>
            </a:extLst>
          </p:cNvPr>
          <p:cNvCxnSpPr>
            <a:cxnSpLocks/>
          </p:cNvCxnSpPr>
          <p:nvPr/>
        </p:nvCxnSpPr>
        <p:spPr>
          <a:xfrm rot="5400000">
            <a:off x="8808242" y="3351099"/>
            <a:ext cx="1172250" cy="43542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id="{79F588BC-8B91-6176-046A-3086A405A264}"/>
              </a:ext>
            </a:extLst>
          </p:cNvPr>
          <p:cNvSpPr/>
          <p:nvPr/>
        </p:nvSpPr>
        <p:spPr>
          <a:xfrm>
            <a:off x="5878284" y="4844141"/>
            <a:ext cx="642258" cy="45039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2DD627D9-40F0-7393-4524-3AA55287ECC3}"/>
              </a:ext>
            </a:extLst>
          </p:cNvPr>
          <p:cNvSpPr/>
          <p:nvPr/>
        </p:nvSpPr>
        <p:spPr>
          <a:xfrm>
            <a:off x="6760027" y="4833251"/>
            <a:ext cx="674912" cy="45039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242F523C-4CC7-8E0B-471D-CA6F273766FD}"/>
              </a:ext>
            </a:extLst>
          </p:cNvPr>
          <p:cNvSpPr/>
          <p:nvPr/>
        </p:nvSpPr>
        <p:spPr>
          <a:xfrm>
            <a:off x="8175169" y="5584369"/>
            <a:ext cx="1034143" cy="620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8022C745-9CCD-331D-1E80-F09AD425D494}"/>
              </a:ext>
            </a:extLst>
          </p:cNvPr>
          <p:cNvSpPr txBox="1"/>
          <p:nvPr/>
        </p:nvSpPr>
        <p:spPr>
          <a:xfrm>
            <a:off x="5900055" y="4887683"/>
            <a:ext cx="566058" cy="376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+1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8FF7DC1-7179-9CA1-28DC-8407F91E0D0C}"/>
              </a:ext>
            </a:extLst>
          </p:cNvPr>
          <p:cNvSpPr txBox="1"/>
          <p:nvPr/>
        </p:nvSpPr>
        <p:spPr>
          <a:xfrm>
            <a:off x="6781802" y="4855025"/>
            <a:ext cx="566058" cy="376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 err="1"/>
              <a:t>Fn</a:t>
            </a:r>
            <a:endParaRPr lang="en-IN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AF212405-AACB-9728-7A01-A7013667D01D}"/>
              </a:ext>
            </a:extLst>
          </p:cNvPr>
          <p:cNvSpPr txBox="1"/>
          <p:nvPr/>
        </p:nvSpPr>
        <p:spPr>
          <a:xfrm>
            <a:off x="8403772" y="5529942"/>
            <a:ext cx="566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dirty="0"/>
              <a:t>+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38A05250-719B-524E-1746-223D0C765DB6}"/>
              </a:ext>
            </a:extLst>
          </p:cNvPr>
          <p:cNvCxnSpPr/>
          <p:nvPr/>
        </p:nvCxnSpPr>
        <p:spPr>
          <a:xfrm>
            <a:off x="8294914" y="4495801"/>
            <a:ext cx="0" cy="10885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or: Elbow 77">
            <a:extLst>
              <a:ext uri="{FF2B5EF4-FFF2-40B4-BE49-F238E27FC236}">
                <a16:creationId xmlns:a16="http://schemas.microsoft.com/office/drawing/2014/main" id="{7B8C64CA-631F-D179-C5A7-28CA92CBC1E8}"/>
              </a:ext>
            </a:extLst>
          </p:cNvPr>
          <p:cNvCxnSpPr>
            <a:endCxn id="67" idx="0"/>
          </p:cNvCxnSpPr>
          <p:nvPr/>
        </p:nvCxnSpPr>
        <p:spPr>
          <a:xfrm rot="16200000" flipH="1">
            <a:off x="5968091" y="4612819"/>
            <a:ext cx="359230" cy="10341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or: Elbow 81">
            <a:extLst>
              <a:ext uri="{FF2B5EF4-FFF2-40B4-BE49-F238E27FC236}">
                <a16:creationId xmlns:a16="http://schemas.microsoft.com/office/drawing/2014/main" id="{5A7261AF-4241-7E39-A168-4961CD34E137}"/>
              </a:ext>
            </a:extLst>
          </p:cNvPr>
          <p:cNvCxnSpPr>
            <a:endCxn id="68" idx="0"/>
          </p:cNvCxnSpPr>
          <p:nvPr/>
        </p:nvCxnSpPr>
        <p:spPr>
          <a:xfrm>
            <a:off x="6199413" y="4669971"/>
            <a:ext cx="898070" cy="16328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90B38261-80D3-BEC9-AF09-8FFE3CA77131}"/>
              </a:ext>
            </a:extLst>
          </p:cNvPr>
          <p:cNvCxnSpPr/>
          <p:nvPr/>
        </p:nvCxnSpPr>
        <p:spPr>
          <a:xfrm>
            <a:off x="8969830" y="5417009"/>
            <a:ext cx="0" cy="1673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or: Elbow 85">
            <a:extLst>
              <a:ext uri="{FF2B5EF4-FFF2-40B4-BE49-F238E27FC236}">
                <a16:creationId xmlns:a16="http://schemas.microsoft.com/office/drawing/2014/main" id="{2C54C865-39F2-7249-BA75-BB672DA68D92}"/>
              </a:ext>
            </a:extLst>
          </p:cNvPr>
          <p:cNvCxnSpPr>
            <a:stCxn id="68" idx="2"/>
          </p:cNvCxnSpPr>
          <p:nvPr/>
        </p:nvCxnSpPr>
        <p:spPr>
          <a:xfrm rot="16200000" flipH="1">
            <a:off x="7966972" y="4414151"/>
            <a:ext cx="133368" cy="1872347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or: Elbow 87">
            <a:extLst>
              <a:ext uri="{FF2B5EF4-FFF2-40B4-BE49-F238E27FC236}">
                <a16:creationId xmlns:a16="http://schemas.microsoft.com/office/drawing/2014/main" id="{6CC8AB4E-2D83-8B58-1400-635C2F4FBF68}"/>
              </a:ext>
            </a:extLst>
          </p:cNvPr>
          <p:cNvCxnSpPr/>
          <p:nvPr/>
        </p:nvCxnSpPr>
        <p:spPr>
          <a:xfrm rot="16200000" flipH="1">
            <a:off x="8918803" y="4535937"/>
            <a:ext cx="820511" cy="71845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20A18B26-C7D2-3C6E-7D0F-8495CCC27B83}"/>
              </a:ext>
            </a:extLst>
          </p:cNvPr>
          <p:cNvSpPr txBox="1"/>
          <p:nvPr/>
        </p:nvSpPr>
        <p:spPr>
          <a:xfrm>
            <a:off x="9454803" y="5239430"/>
            <a:ext cx="1605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/>
              <a:t>return</a:t>
            </a:r>
          </a:p>
        </p:txBody>
      </p:sp>
      <p:cxnSp>
        <p:nvCxnSpPr>
          <p:cNvPr id="91" name="Connector: Elbow 90">
            <a:extLst>
              <a:ext uri="{FF2B5EF4-FFF2-40B4-BE49-F238E27FC236}">
                <a16:creationId xmlns:a16="http://schemas.microsoft.com/office/drawing/2014/main" id="{90DC586E-2096-5E38-6D28-BFD2919567CB}"/>
              </a:ext>
            </a:extLst>
          </p:cNvPr>
          <p:cNvCxnSpPr>
            <a:cxnSpLocks/>
          </p:cNvCxnSpPr>
          <p:nvPr/>
        </p:nvCxnSpPr>
        <p:spPr>
          <a:xfrm rot="5400000">
            <a:off x="6716643" y="4485070"/>
            <a:ext cx="239172" cy="370114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1C4D5A2A-2D35-FA0F-A232-9F97C940CF0C}"/>
              </a:ext>
            </a:extLst>
          </p:cNvPr>
          <p:cNvCxnSpPr/>
          <p:nvPr/>
        </p:nvCxnSpPr>
        <p:spPr>
          <a:xfrm flipV="1">
            <a:off x="4985657" y="250371"/>
            <a:ext cx="0" cy="62048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or: Elbow 94">
            <a:extLst>
              <a:ext uri="{FF2B5EF4-FFF2-40B4-BE49-F238E27FC236}">
                <a16:creationId xmlns:a16="http://schemas.microsoft.com/office/drawing/2014/main" id="{A10D6A0F-5055-64EE-A4DC-DC4EB801D5ED}"/>
              </a:ext>
            </a:extLst>
          </p:cNvPr>
          <p:cNvCxnSpPr/>
          <p:nvPr/>
        </p:nvCxnSpPr>
        <p:spPr>
          <a:xfrm>
            <a:off x="4985657" y="250371"/>
            <a:ext cx="3189512" cy="1099461"/>
          </a:xfrm>
          <a:prstGeom prst="bentConnector3">
            <a:avLst>
              <a:gd name="adj1" fmla="val 10017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ctor: Elbow 97">
            <a:extLst>
              <a:ext uri="{FF2B5EF4-FFF2-40B4-BE49-F238E27FC236}">
                <a16:creationId xmlns:a16="http://schemas.microsoft.com/office/drawing/2014/main" id="{54CC73EE-DCA5-4157-58EA-A21EF5223509}"/>
              </a:ext>
            </a:extLst>
          </p:cNvPr>
          <p:cNvCxnSpPr>
            <a:stCxn id="70" idx="2"/>
          </p:cNvCxnSpPr>
          <p:nvPr/>
        </p:nvCxnSpPr>
        <p:spPr>
          <a:xfrm rot="5400000">
            <a:off x="5533347" y="5206776"/>
            <a:ext cx="591905" cy="70757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0DD7A8DC-6D86-352A-F858-3397E7F51316}"/>
              </a:ext>
            </a:extLst>
          </p:cNvPr>
          <p:cNvCxnSpPr/>
          <p:nvPr/>
        </p:nvCxnSpPr>
        <p:spPr>
          <a:xfrm flipV="1">
            <a:off x="5475514" y="935389"/>
            <a:ext cx="0" cy="4921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ctor: Elbow 101">
            <a:extLst>
              <a:ext uri="{FF2B5EF4-FFF2-40B4-BE49-F238E27FC236}">
                <a16:creationId xmlns:a16="http://schemas.microsoft.com/office/drawing/2014/main" id="{7023EA30-EE7E-7797-3C59-71BF33625F04}"/>
              </a:ext>
            </a:extLst>
          </p:cNvPr>
          <p:cNvCxnSpPr/>
          <p:nvPr/>
        </p:nvCxnSpPr>
        <p:spPr>
          <a:xfrm>
            <a:off x="5475514" y="935389"/>
            <a:ext cx="620485" cy="381783"/>
          </a:xfrm>
          <a:prstGeom prst="bentConnector3">
            <a:avLst>
              <a:gd name="adj1" fmla="val 10087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4483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</TotalTime>
  <Words>1501</Words>
  <Application>Microsoft Office PowerPoint</Application>
  <PresentationFormat>Widescreen</PresentationFormat>
  <Paragraphs>367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TensorFlow</vt:lpstr>
      <vt:lpstr>TensorFlow graphs</vt:lpstr>
      <vt:lpstr>TensorFlow graph</vt:lpstr>
      <vt:lpstr>Control flow</vt:lpstr>
      <vt:lpstr>Operations and Kernels</vt:lpstr>
      <vt:lpstr>Example</vt:lpstr>
      <vt:lpstr>TensorFlow operations</vt:lpstr>
      <vt:lpstr>TensorFlow</vt:lpstr>
      <vt:lpstr>Variables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Keshav Bhalotia</dc:creator>
  <cp:lastModifiedBy>Keshav Bhalotia</cp:lastModifiedBy>
  <cp:revision>13</cp:revision>
  <dcterms:created xsi:type="dcterms:W3CDTF">2024-03-27T09:13:17Z</dcterms:created>
  <dcterms:modified xsi:type="dcterms:W3CDTF">2024-03-29T03:05:18Z</dcterms:modified>
</cp:coreProperties>
</file>